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Layouts/slideLayout138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3" r:id="rId3"/>
    <p:sldMasterId id="2147483702" r:id="rId4"/>
    <p:sldMasterId id="2147483714" r:id="rId5"/>
    <p:sldMasterId id="2147483726" r:id="rId6"/>
    <p:sldMasterId id="2147483738" r:id="rId7"/>
    <p:sldMasterId id="2147483750" r:id="rId8"/>
    <p:sldMasterId id="2147483762" r:id="rId9"/>
    <p:sldMasterId id="2147483771" r:id="rId10"/>
    <p:sldMasterId id="2147483783" r:id="rId11"/>
    <p:sldMasterId id="2147483795" r:id="rId12"/>
    <p:sldMasterId id="2147483807" r:id="rId13"/>
    <p:sldMasterId id="2147483819" r:id="rId14"/>
  </p:sldMasterIdLst>
  <p:notesMasterIdLst>
    <p:notesMasterId r:id="rId40"/>
  </p:notesMasterIdLst>
  <p:handoutMasterIdLst>
    <p:handoutMasterId r:id="rId41"/>
  </p:handoutMasterIdLst>
  <p:sldIdLst>
    <p:sldId id="256" r:id="rId15"/>
    <p:sldId id="280" r:id="rId16"/>
    <p:sldId id="298" r:id="rId17"/>
    <p:sldId id="299" r:id="rId18"/>
    <p:sldId id="300" r:id="rId19"/>
    <p:sldId id="306" r:id="rId20"/>
    <p:sldId id="309" r:id="rId21"/>
    <p:sldId id="302" r:id="rId22"/>
    <p:sldId id="303" r:id="rId23"/>
    <p:sldId id="294" r:id="rId24"/>
    <p:sldId id="282" r:id="rId25"/>
    <p:sldId id="290" r:id="rId26"/>
    <p:sldId id="273" r:id="rId27"/>
    <p:sldId id="301" r:id="rId28"/>
    <p:sldId id="305" r:id="rId29"/>
    <p:sldId id="281" r:id="rId30"/>
    <p:sldId id="289" r:id="rId31"/>
    <p:sldId id="297" r:id="rId32"/>
    <p:sldId id="295" r:id="rId33"/>
    <p:sldId id="307" r:id="rId34"/>
    <p:sldId id="310" r:id="rId35"/>
    <p:sldId id="311" r:id="rId36"/>
    <p:sldId id="308" r:id="rId37"/>
    <p:sldId id="288" r:id="rId38"/>
    <p:sldId id="275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E232C7B1-57CB-4B1F-99A3-C4221EF53BA4}">
          <p14:sldIdLst>
            <p14:sldId id="256"/>
            <p14:sldId id="280"/>
            <p14:sldId id="298"/>
            <p14:sldId id="299"/>
            <p14:sldId id="300"/>
            <p14:sldId id="306"/>
            <p14:sldId id="309"/>
            <p14:sldId id="302"/>
            <p14:sldId id="303"/>
            <p14:sldId id="294"/>
            <p14:sldId id="282"/>
            <p14:sldId id="290"/>
            <p14:sldId id="273"/>
            <p14:sldId id="301"/>
            <p14:sldId id="305"/>
            <p14:sldId id="281"/>
            <p14:sldId id="289"/>
            <p14:sldId id="297"/>
            <p14:sldId id="295"/>
            <p14:sldId id="307"/>
            <p14:sldId id="310"/>
            <p14:sldId id="311"/>
            <p14:sldId id="308"/>
            <p14:sldId id="288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66FFFF"/>
    <a:srgbClr val="FFCC99"/>
    <a:srgbClr val="0033CC"/>
    <a:srgbClr val="008000"/>
    <a:srgbClr val="CCFFCC"/>
    <a:srgbClr val="FFFFCC"/>
    <a:srgbClr val="000099"/>
    <a:srgbClr val="0000F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>
      <p:cViewPr varScale="1">
        <p:scale>
          <a:sx n="68" d="100"/>
          <a:sy n="68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CBF27-6110-4448-B8AC-13C5C8E6DBD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D8A78C3-AFAB-4E58-962F-D4051F6B1CF1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電信法</a:t>
          </a:r>
          <a:endParaRPr lang="zh-TW" altLang="en-US" sz="4400" b="1" dirty="0">
            <a:solidFill>
              <a:srgbClr val="C00000"/>
            </a:solidFill>
            <a:latin typeface="標楷體" pitchFamily="65" charset="-120"/>
            <a:ea typeface="標楷體" pitchFamily="65" charset="-120"/>
          </a:endParaRPr>
        </a:p>
      </dgm:t>
    </dgm:pt>
    <dgm:pt modelId="{6DA8E7A6-1BDB-4D5B-87A0-C750B048A102}" type="parTrans" cxnId="{355E4FEA-9737-46FE-9715-6AC45DD1D96F}">
      <dgm:prSet/>
      <dgm:spPr/>
      <dgm:t>
        <a:bodyPr/>
        <a:lstStyle/>
        <a:p>
          <a:endParaRPr lang="zh-TW" altLang="en-US"/>
        </a:p>
      </dgm:t>
    </dgm:pt>
    <dgm:pt modelId="{C6E14692-F80D-4CA1-9D57-D01394D9C2F5}" type="sibTrans" cxnId="{355E4FEA-9737-46FE-9715-6AC45DD1D96F}">
      <dgm:prSet/>
      <dgm:spPr/>
      <dgm:t>
        <a:bodyPr/>
        <a:lstStyle/>
        <a:p>
          <a:endParaRPr lang="zh-TW" altLang="en-US"/>
        </a:p>
      </dgm:t>
    </dgm:pt>
    <dgm:pt modelId="{42DD52C6-40A7-4058-BCF3-3D5B8F2DA98E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廣電三法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0ACD28B5-5AD5-4DF3-B810-873138579217}" type="parTrans" cxnId="{EE27F83E-EAD9-4272-93B8-280DE40B59F7}">
      <dgm:prSet/>
      <dgm:spPr/>
      <dgm:t>
        <a:bodyPr/>
        <a:lstStyle/>
        <a:p>
          <a:endParaRPr lang="zh-TW" altLang="en-US"/>
        </a:p>
      </dgm:t>
    </dgm:pt>
    <dgm:pt modelId="{66717568-AA2A-4A13-87F0-2D0BF7C89ED5}" type="sibTrans" cxnId="{EE27F83E-EAD9-4272-93B8-280DE40B59F7}">
      <dgm:prSet/>
      <dgm:spPr/>
      <dgm:t>
        <a:bodyPr/>
        <a:lstStyle/>
        <a:p>
          <a:endParaRPr lang="zh-TW" altLang="en-US"/>
        </a:p>
      </dgm:t>
    </dgm:pt>
    <dgm:pt modelId="{15398783-73BB-4CC0-95F9-2E749573C161}" type="pres">
      <dgm:prSet presAssocID="{739CBF27-6110-4448-B8AC-13C5C8E6DBD5}" presName="compositeShape" presStyleCnt="0">
        <dgm:presLayoutVars>
          <dgm:chMax val="7"/>
          <dgm:dir/>
          <dgm:resizeHandles val="exact"/>
        </dgm:presLayoutVars>
      </dgm:prSet>
      <dgm:spPr/>
    </dgm:pt>
    <dgm:pt modelId="{1DD7DFFD-88F4-4159-990F-F9EC2E103CCE}" type="pres">
      <dgm:prSet presAssocID="{0D8A78C3-AFAB-4E58-962F-D4051F6B1CF1}" presName="circ1" presStyleLbl="vennNode1" presStyleIdx="0" presStyleCnt="2" custLinFactNeighborY="12188"/>
      <dgm:spPr/>
      <dgm:t>
        <a:bodyPr/>
        <a:lstStyle/>
        <a:p>
          <a:endParaRPr lang="zh-TW" altLang="en-US"/>
        </a:p>
      </dgm:t>
    </dgm:pt>
    <dgm:pt modelId="{3A2AC74D-B637-4A88-968C-C7B03FCA183A}" type="pres">
      <dgm:prSet presAssocID="{0D8A78C3-AFAB-4E58-962F-D4051F6B1CF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332209-A28F-48B4-BA1A-EDF236FC325E}" type="pres">
      <dgm:prSet presAssocID="{42DD52C6-40A7-4058-BCF3-3D5B8F2DA98E}" presName="circ2" presStyleLbl="vennNode1" presStyleIdx="1" presStyleCnt="2" custLinFactNeighborY="12188"/>
      <dgm:spPr/>
      <dgm:t>
        <a:bodyPr/>
        <a:lstStyle/>
        <a:p>
          <a:endParaRPr lang="zh-TW" altLang="en-US"/>
        </a:p>
      </dgm:t>
    </dgm:pt>
    <dgm:pt modelId="{20D11D8B-F7D0-4CC5-890C-AFA59D6AA2CC}" type="pres">
      <dgm:prSet presAssocID="{42DD52C6-40A7-4058-BCF3-3D5B8F2DA9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31AA3D-65BA-492E-9B8B-1D33F3D6275A}" type="presOf" srcId="{42DD52C6-40A7-4058-BCF3-3D5B8F2DA98E}" destId="{64332209-A28F-48B4-BA1A-EDF236FC325E}" srcOrd="0" destOrd="0" presId="urn:microsoft.com/office/officeart/2005/8/layout/venn1"/>
    <dgm:cxn modelId="{355E4FEA-9737-46FE-9715-6AC45DD1D96F}" srcId="{739CBF27-6110-4448-B8AC-13C5C8E6DBD5}" destId="{0D8A78C3-AFAB-4E58-962F-D4051F6B1CF1}" srcOrd="0" destOrd="0" parTransId="{6DA8E7A6-1BDB-4D5B-87A0-C750B048A102}" sibTransId="{C6E14692-F80D-4CA1-9D57-D01394D9C2F5}"/>
    <dgm:cxn modelId="{DB83620A-47DF-4D4C-B29F-BD15E4C6051B}" type="presOf" srcId="{0D8A78C3-AFAB-4E58-962F-D4051F6B1CF1}" destId="{3A2AC74D-B637-4A88-968C-C7B03FCA183A}" srcOrd="1" destOrd="0" presId="urn:microsoft.com/office/officeart/2005/8/layout/venn1"/>
    <dgm:cxn modelId="{C9453D99-7B67-42B8-943F-8E2B2E5B1390}" type="presOf" srcId="{739CBF27-6110-4448-B8AC-13C5C8E6DBD5}" destId="{15398783-73BB-4CC0-95F9-2E749573C161}" srcOrd="0" destOrd="0" presId="urn:microsoft.com/office/officeart/2005/8/layout/venn1"/>
    <dgm:cxn modelId="{EE27F83E-EAD9-4272-93B8-280DE40B59F7}" srcId="{739CBF27-6110-4448-B8AC-13C5C8E6DBD5}" destId="{42DD52C6-40A7-4058-BCF3-3D5B8F2DA98E}" srcOrd="1" destOrd="0" parTransId="{0ACD28B5-5AD5-4DF3-B810-873138579217}" sibTransId="{66717568-AA2A-4A13-87F0-2D0BF7C89ED5}"/>
    <dgm:cxn modelId="{054F79E9-1DFE-4B2C-9813-8D3C07CBF766}" type="presOf" srcId="{42DD52C6-40A7-4058-BCF3-3D5B8F2DA98E}" destId="{20D11D8B-F7D0-4CC5-890C-AFA59D6AA2CC}" srcOrd="1" destOrd="0" presId="urn:microsoft.com/office/officeart/2005/8/layout/venn1"/>
    <dgm:cxn modelId="{F7B45F32-8EDD-43B9-9567-65BA3D50BCFE}" type="presOf" srcId="{0D8A78C3-AFAB-4E58-962F-D4051F6B1CF1}" destId="{1DD7DFFD-88F4-4159-990F-F9EC2E103CCE}" srcOrd="0" destOrd="0" presId="urn:microsoft.com/office/officeart/2005/8/layout/venn1"/>
    <dgm:cxn modelId="{95D75C96-63E7-49CF-9EEF-09D106CF6455}" type="presParOf" srcId="{15398783-73BB-4CC0-95F9-2E749573C161}" destId="{1DD7DFFD-88F4-4159-990F-F9EC2E103CCE}" srcOrd="0" destOrd="0" presId="urn:microsoft.com/office/officeart/2005/8/layout/venn1"/>
    <dgm:cxn modelId="{B9E3EA50-9B59-4837-82AB-76CA25E79F00}" type="presParOf" srcId="{15398783-73BB-4CC0-95F9-2E749573C161}" destId="{3A2AC74D-B637-4A88-968C-C7B03FCA183A}" srcOrd="1" destOrd="0" presId="urn:microsoft.com/office/officeart/2005/8/layout/venn1"/>
    <dgm:cxn modelId="{BB95C6F4-5A9C-403A-8A55-6095236A96B3}" type="presParOf" srcId="{15398783-73BB-4CC0-95F9-2E749573C161}" destId="{64332209-A28F-48B4-BA1A-EDF236FC325E}" srcOrd="2" destOrd="0" presId="urn:microsoft.com/office/officeart/2005/8/layout/venn1"/>
    <dgm:cxn modelId="{CE88657D-B15D-4266-A40A-5E415EE01F4B}" type="presParOf" srcId="{15398783-73BB-4CC0-95F9-2E749573C161}" destId="{20D11D8B-F7D0-4CC5-890C-AFA59D6AA2C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AA928-0457-4C4C-9134-D43FC453C446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28E4B1B-9B8D-456F-91A6-8CF97CE39AC6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66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rPr>
            <a:t>法律規管</a:t>
          </a:r>
          <a:endParaRPr lang="zh-TW" altLang="en-US" b="1" dirty="0">
            <a:solidFill>
              <a:srgbClr val="FF6600"/>
            </a:solidFill>
            <a:latin typeface="華康中黑體" panose="020B0509000000000000" pitchFamily="49" charset="-120"/>
            <a:ea typeface="華康中黑體" panose="020B0509000000000000" pitchFamily="49" charset="-120"/>
            <a:cs typeface="華康中黑體" panose="020B0509000000000000" pitchFamily="49" charset="-120"/>
          </a:endParaRPr>
        </a:p>
      </dgm:t>
    </dgm:pt>
    <dgm:pt modelId="{7572101F-1556-4347-811A-9BBB52E9D4DE}" type="parTrans" cxnId="{4D60FF05-1BFA-42E7-8BA5-78D99182CCF4}">
      <dgm:prSet/>
      <dgm:spPr/>
      <dgm:t>
        <a:bodyPr/>
        <a:lstStyle/>
        <a:p>
          <a:endParaRPr lang="zh-TW" altLang="en-US"/>
        </a:p>
      </dgm:t>
    </dgm:pt>
    <dgm:pt modelId="{954A886C-18D6-4D14-9A8F-5FEFE8B842D8}" type="sibTrans" cxnId="{4D60FF05-1BFA-42E7-8BA5-78D99182CCF4}">
      <dgm:prSet/>
      <dgm:spPr/>
      <dgm:t>
        <a:bodyPr/>
        <a:lstStyle/>
        <a:p>
          <a:endParaRPr lang="zh-TW" altLang="en-US"/>
        </a:p>
      </dgm:t>
    </dgm:pt>
    <dgm:pt modelId="{68EB0447-185B-423C-B552-EE18F4370F0F}">
      <dgm:prSet phldrT="[文字]"/>
      <dgm:spPr/>
      <dgm:t>
        <a:bodyPr/>
        <a:lstStyle/>
        <a:p>
          <a:r>
            <a:rPr lang="zh-TW" altLang="zh-TW" b="1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法律本身有界限</a:t>
          </a:r>
          <a:r>
            <a:rPr lang="zh-TW" altLang="en-US" b="1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？</a:t>
          </a:r>
          <a:endParaRPr lang="zh-TW" altLang="en-US" b="1" dirty="0">
            <a:solidFill>
              <a:schemeClr val="bg1"/>
            </a:solidFill>
            <a:latin typeface="Calibri" panose="020F0502020204030204" pitchFamily="34" charset="0"/>
            <a:ea typeface="華康中黑體" panose="020B0509000000000000" pitchFamily="49" charset="-120"/>
            <a:cs typeface="華康中黑體" panose="020B0509000000000000" pitchFamily="49" charset="-120"/>
          </a:endParaRPr>
        </a:p>
      </dgm:t>
    </dgm:pt>
    <dgm:pt modelId="{AFCBD94F-25FB-471C-909F-EA2C37BA5490}" type="parTrans" cxnId="{2A325C41-BA9C-44BF-852E-EFAE347EDDF6}">
      <dgm:prSet/>
      <dgm:spPr/>
      <dgm:t>
        <a:bodyPr/>
        <a:lstStyle/>
        <a:p>
          <a:endParaRPr lang="zh-TW" altLang="en-US"/>
        </a:p>
      </dgm:t>
    </dgm:pt>
    <dgm:pt modelId="{9C936D0C-FD6C-4149-94D6-FA111483158E}" type="sibTrans" cxnId="{2A325C41-BA9C-44BF-852E-EFAE347EDDF6}">
      <dgm:prSet/>
      <dgm:spPr/>
      <dgm:t>
        <a:bodyPr/>
        <a:lstStyle/>
        <a:p>
          <a:endParaRPr lang="zh-TW" altLang="en-US"/>
        </a:p>
      </dgm:t>
    </dgm:pt>
    <dgm:pt modelId="{B88299C3-9B8F-4443-812C-82AA43799607}">
      <dgm:prSet phldrT="[文字]"/>
      <dgm:spPr/>
      <dgm:t>
        <a:bodyPr/>
        <a:lstStyle/>
        <a:p>
          <a:r>
            <a:rPr lang="zh-TW" altLang="zh-TW" b="1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制定操作法律皆係人為</a:t>
          </a:r>
          <a:r>
            <a:rPr lang="zh-TW" altLang="en-US" b="1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，錯落違誤難免？</a:t>
          </a:r>
          <a:endParaRPr lang="zh-TW" altLang="en-US" b="1" dirty="0">
            <a:solidFill>
              <a:schemeClr val="bg1"/>
            </a:solidFill>
            <a:latin typeface="Calibri" panose="020F0502020204030204" pitchFamily="34" charset="0"/>
            <a:ea typeface="華康中黑體" panose="020B0509000000000000" pitchFamily="49" charset="-120"/>
            <a:cs typeface="華康中黑體" panose="020B0509000000000000" pitchFamily="49" charset="-120"/>
          </a:endParaRPr>
        </a:p>
      </dgm:t>
    </dgm:pt>
    <dgm:pt modelId="{E0CBFE2F-6BB4-4842-AEAE-2FA84B90E136}" type="parTrans" cxnId="{6E3DB8DB-DF90-4760-A236-D9ADB6EB1F51}">
      <dgm:prSet/>
      <dgm:spPr/>
      <dgm:t>
        <a:bodyPr/>
        <a:lstStyle/>
        <a:p>
          <a:endParaRPr lang="zh-TW" altLang="en-US"/>
        </a:p>
      </dgm:t>
    </dgm:pt>
    <dgm:pt modelId="{351E4DFD-8C19-4330-91FE-52EAAB1B2DE1}" type="sibTrans" cxnId="{6E3DB8DB-DF90-4760-A236-D9ADB6EB1F51}">
      <dgm:prSet/>
      <dgm:spPr/>
      <dgm:t>
        <a:bodyPr/>
        <a:lstStyle/>
        <a:p>
          <a:endParaRPr lang="zh-TW" altLang="en-US"/>
        </a:p>
      </dgm:t>
    </dgm:pt>
    <dgm:pt modelId="{0E749EDE-E736-4027-B30C-F6542CA641E4}">
      <dgm:prSet phldrT="[文字]"/>
      <dgm:spPr/>
      <dgm:t>
        <a:bodyPr/>
        <a:lstStyle/>
        <a:p>
          <a:r>
            <a:rPr lang="zh-TW" altLang="zh-TW" b="1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反覆嘗試錯誤</a:t>
          </a:r>
          <a:r>
            <a:rPr lang="en-US" altLang="zh-TW" b="1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/>
          </a:r>
          <a:br>
            <a:rPr lang="en-US" altLang="zh-TW" b="1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</a:br>
          <a:r>
            <a:rPr lang="zh-TW" altLang="zh-TW" b="1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（</a:t>
          </a:r>
          <a:r>
            <a:rPr lang="en-US" altLang="zh-TW" b="1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trial and error</a:t>
          </a:r>
          <a:r>
            <a:rPr lang="zh-TW" altLang="zh-TW" b="1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）</a:t>
          </a:r>
          <a:r>
            <a:rPr lang="zh-TW" altLang="en-US" b="1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？</a:t>
          </a:r>
          <a:endParaRPr lang="zh-TW" altLang="en-US" b="1" dirty="0">
            <a:solidFill>
              <a:schemeClr val="bg1"/>
            </a:solidFill>
            <a:latin typeface="Calibri" panose="020F0502020204030204" pitchFamily="34" charset="0"/>
            <a:ea typeface="華康中黑體" panose="020B0509000000000000" pitchFamily="49" charset="-120"/>
            <a:cs typeface="華康中黑體" panose="020B0509000000000000" pitchFamily="49" charset="-120"/>
          </a:endParaRPr>
        </a:p>
      </dgm:t>
    </dgm:pt>
    <dgm:pt modelId="{011056D7-4021-4B63-AE7E-DB6C743C75B3}" type="parTrans" cxnId="{60196761-9703-4176-AEC3-AB73614CC274}">
      <dgm:prSet/>
      <dgm:spPr/>
      <dgm:t>
        <a:bodyPr/>
        <a:lstStyle/>
        <a:p>
          <a:endParaRPr lang="zh-TW" altLang="en-US"/>
        </a:p>
      </dgm:t>
    </dgm:pt>
    <dgm:pt modelId="{C76A0BAC-B5EA-4DAF-9F53-95E37B7417E6}" type="sibTrans" cxnId="{60196761-9703-4176-AEC3-AB73614CC274}">
      <dgm:prSet/>
      <dgm:spPr/>
      <dgm:t>
        <a:bodyPr/>
        <a:lstStyle/>
        <a:p>
          <a:endParaRPr lang="zh-TW" altLang="en-US"/>
        </a:p>
      </dgm:t>
    </dgm:pt>
    <dgm:pt modelId="{47F2DDBD-5600-4990-A3C4-4A47303341C2}">
      <dgm:prSet phldrT="[文字]"/>
      <dgm:spPr/>
      <dgm:t>
        <a:bodyPr/>
        <a:lstStyle/>
        <a:p>
          <a:r>
            <a:rPr lang="zh-TW" altLang="en-US" b="1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rPr>
            <a:t>其他規範替代可能性</a:t>
          </a:r>
          <a:endParaRPr lang="zh-TW" altLang="en-US" b="1" dirty="0">
            <a:latin typeface="華康中黑體" panose="020B0509000000000000" pitchFamily="49" charset="-120"/>
            <a:ea typeface="華康中黑體" panose="020B0509000000000000" pitchFamily="49" charset="-120"/>
            <a:cs typeface="華康中黑體" panose="020B0509000000000000" pitchFamily="49" charset="-120"/>
          </a:endParaRPr>
        </a:p>
      </dgm:t>
    </dgm:pt>
    <dgm:pt modelId="{2031A56E-6A7B-4031-9DCE-5E33A465D3D7}" type="parTrans" cxnId="{ADC3C1E2-2087-4201-AA0A-3C619B45FD6A}">
      <dgm:prSet/>
      <dgm:spPr/>
      <dgm:t>
        <a:bodyPr/>
        <a:lstStyle/>
        <a:p>
          <a:endParaRPr lang="zh-TW" altLang="en-US"/>
        </a:p>
      </dgm:t>
    </dgm:pt>
    <dgm:pt modelId="{9DAC505B-C466-40B4-B6F0-590CDDE75B5C}" type="sibTrans" cxnId="{ADC3C1E2-2087-4201-AA0A-3C619B45FD6A}">
      <dgm:prSet/>
      <dgm:spPr/>
      <dgm:t>
        <a:bodyPr/>
        <a:lstStyle/>
        <a:p>
          <a:endParaRPr lang="zh-TW" altLang="en-US"/>
        </a:p>
      </dgm:t>
    </dgm:pt>
    <dgm:pt modelId="{876DD49E-C17E-40D2-90B6-FBEC4BDDED12}" type="pres">
      <dgm:prSet presAssocID="{773AA928-0457-4C4C-9134-D43FC453C44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932E2F-C524-4043-919E-58694BD4066E}" type="pres">
      <dgm:prSet presAssocID="{773AA928-0457-4C4C-9134-D43FC453C446}" presName="matrix" presStyleCnt="0"/>
      <dgm:spPr/>
    </dgm:pt>
    <dgm:pt modelId="{864C462C-E3C0-4AC7-B307-1212009A63A1}" type="pres">
      <dgm:prSet presAssocID="{773AA928-0457-4C4C-9134-D43FC453C446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8F908B78-D2C6-45E3-9160-E48E0B9547DF}" type="pres">
      <dgm:prSet presAssocID="{773AA928-0457-4C4C-9134-D43FC453C44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48872B-387F-4593-859B-3AB46683FA20}" type="pres">
      <dgm:prSet presAssocID="{773AA928-0457-4C4C-9134-D43FC453C446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FD63D68A-29D9-4B77-B083-FA9A9E8C3356}" type="pres">
      <dgm:prSet presAssocID="{773AA928-0457-4C4C-9134-D43FC453C44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3F7F83-48D8-4EF2-958E-D7096DE25CFF}" type="pres">
      <dgm:prSet presAssocID="{773AA928-0457-4C4C-9134-D43FC453C446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75CF1345-8B4B-400E-A2C4-C2ACF007A863}" type="pres">
      <dgm:prSet presAssocID="{773AA928-0457-4C4C-9134-D43FC453C44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631423-45BC-481E-8B8D-BC8FD68847EF}" type="pres">
      <dgm:prSet presAssocID="{773AA928-0457-4C4C-9134-D43FC453C446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9735ECA3-4C74-4507-B22B-8180F19134FE}" type="pres">
      <dgm:prSet presAssocID="{773AA928-0457-4C4C-9134-D43FC453C44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128F37-1843-486C-85BA-3A857F4CA40B}" type="pres">
      <dgm:prSet presAssocID="{773AA928-0457-4C4C-9134-D43FC453C44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196761-9703-4176-AEC3-AB73614CC274}" srcId="{E28E4B1B-9B8D-456F-91A6-8CF97CE39AC6}" destId="{0E749EDE-E736-4027-B30C-F6542CA641E4}" srcOrd="2" destOrd="0" parTransId="{011056D7-4021-4B63-AE7E-DB6C743C75B3}" sibTransId="{C76A0BAC-B5EA-4DAF-9F53-95E37B7417E6}"/>
    <dgm:cxn modelId="{0EE7D18C-951C-4D85-AA10-55E6D8FDDCE8}" type="presOf" srcId="{0E749EDE-E736-4027-B30C-F6542CA641E4}" destId="{75CF1345-8B4B-400E-A2C4-C2ACF007A863}" srcOrd="1" destOrd="0" presId="urn:microsoft.com/office/officeart/2005/8/layout/matrix1"/>
    <dgm:cxn modelId="{F5CB18BA-742F-46EA-8A2D-730631ABA24C}" type="presOf" srcId="{773AA928-0457-4C4C-9134-D43FC453C446}" destId="{876DD49E-C17E-40D2-90B6-FBEC4BDDED12}" srcOrd="0" destOrd="0" presId="urn:microsoft.com/office/officeart/2005/8/layout/matrix1"/>
    <dgm:cxn modelId="{ADC3C1E2-2087-4201-AA0A-3C619B45FD6A}" srcId="{E28E4B1B-9B8D-456F-91A6-8CF97CE39AC6}" destId="{47F2DDBD-5600-4990-A3C4-4A47303341C2}" srcOrd="3" destOrd="0" parTransId="{2031A56E-6A7B-4031-9DCE-5E33A465D3D7}" sibTransId="{9DAC505B-C466-40B4-B6F0-590CDDE75B5C}"/>
    <dgm:cxn modelId="{4D60FF05-1BFA-42E7-8BA5-78D99182CCF4}" srcId="{773AA928-0457-4C4C-9134-D43FC453C446}" destId="{E28E4B1B-9B8D-456F-91A6-8CF97CE39AC6}" srcOrd="0" destOrd="0" parTransId="{7572101F-1556-4347-811A-9BBB52E9D4DE}" sibTransId="{954A886C-18D6-4D14-9A8F-5FEFE8B842D8}"/>
    <dgm:cxn modelId="{72232CBD-7D81-41F8-9CD6-829C031D3B2D}" type="presOf" srcId="{68EB0447-185B-423C-B552-EE18F4370F0F}" destId="{864C462C-E3C0-4AC7-B307-1212009A63A1}" srcOrd="0" destOrd="0" presId="urn:microsoft.com/office/officeart/2005/8/layout/matrix1"/>
    <dgm:cxn modelId="{EBB460B1-118A-489A-83CD-68B282F6E65B}" type="presOf" srcId="{47F2DDBD-5600-4990-A3C4-4A47303341C2}" destId="{62631423-45BC-481E-8B8D-BC8FD68847EF}" srcOrd="0" destOrd="0" presId="urn:microsoft.com/office/officeart/2005/8/layout/matrix1"/>
    <dgm:cxn modelId="{6E3DB8DB-DF90-4760-A236-D9ADB6EB1F51}" srcId="{E28E4B1B-9B8D-456F-91A6-8CF97CE39AC6}" destId="{B88299C3-9B8F-4443-812C-82AA43799607}" srcOrd="1" destOrd="0" parTransId="{E0CBFE2F-6BB4-4842-AEAE-2FA84B90E136}" sibTransId="{351E4DFD-8C19-4330-91FE-52EAAB1B2DE1}"/>
    <dgm:cxn modelId="{40DD6C87-5F17-40D0-81C1-6A28EB9FD71B}" type="presOf" srcId="{B88299C3-9B8F-4443-812C-82AA43799607}" destId="{FD63D68A-29D9-4B77-B083-FA9A9E8C3356}" srcOrd="1" destOrd="0" presId="urn:microsoft.com/office/officeart/2005/8/layout/matrix1"/>
    <dgm:cxn modelId="{86A4046B-253A-47A2-BD5D-59CBEF550201}" type="presOf" srcId="{B88299C3-9B8F-4443-812C-82AA43799607}" destId="{F848872B-387F-4593-859B-3AB46683FA20}" srcOrd="0" destOrd="0" presId="urn:microsoft.com/office/officeart/2005/8/layout/matrix1"/>
    <dgm:cxn modelId="{E7A1D2D2-49AF-415C-8B5C-ADE37F556585}" type="presOf" srcId="{47F2DDBD-5600-4990-A3C4-4A47303341C2}" destId="{9735ECA3-4C74-4507-B22B-8180F19134FE}" srcOrd="1" destOrd="0" presId="urn:microsoft.com/office/officeart/2005/8/layout/matrix1"/>
    <dgm:cxn modelId="{2A325C41-BA9C-44BF-852E-EFAE347EDDF6}" srcId="{E28E4B1B-9B8D-456F-91A6-8CF97CE39AC6}" destId="{68EB0447-185B-423C-B552-EE18F4370F0F}" srcOrd="0" destOrd="0" parTransId="{AFCBD94F-25FB-471C-909F-EA2C37BA5490}" sibTransId="{9C936D0C-FD6C-4149-94D6-FA111483158E}"/>
    <dgm:cxn modelId="{BA67569F-704D-40B9-A7F9-6FA4CFE1DD5D}" type="presOf" srcId="{68EB0447-185B-423C-B552-EE18F4370F0F}" destId="{8F908B78-D2C6-45E3-9160-E48E0B9547DF}" srcOrd="1" destOrd="0" presId="urn:microsoft.com/office/officeart/2005/8/layout/matrix1"/>
    <dgm:cxn modelId="{8DF9584E-6450-4904-A779-4156A1D9C14C}" type="presOf" srcId="{0E749EDE-E736-4027-B30C-F6542CA641E4}" destId="{B33F7F83-48D8-4EF2-958E-D7096DE25CFF}" srcOrd="0" destOrd="0" presId="urn:microsoft.com/office/officeart/2005/8/layout/matrix1"/>
    <dgm:cxn modelId="{98D364B3-7890-4D2E-8EE7-B77F4250AC4A}" type="presOf" srcId="{E28E4B1B-9B8D-456F-91A6-8CF97CE39AC6}" destId="{DF128F37-1843-486C-85BA-3A857F4CA40B}" srcOrd="0" destOrd="0" presId="urn:microsoft.com/office/officeart/2005/8/layout/matrix1"/>
    <dgm:cxn modelId="{60148DB0-76B9-4FAA-ADC1-9D59124942D9}" type="presParOf" srcId="{876DD49E-C17E-40D2-90B6-FBEC4BDDED12}" destId="{8F932E2F-C524-4043-919E-58694BD4066E}" srcOrd="0" destOrd="0" presId="urn:microsoft.com/office/officeart/2005/8/layout/matrix1"/>
    <dgm:cxn modelId="{88EC77C6-444E-4934-AC28-767C186CEB6C}" type="presParOf" srcId="{8F932E2F-C524-4043-919E-58694BD4066E}" destId="{864C462C-E3C0-4AC7-B307-1212009A63A1}" srcOrd="0" destOrd="0" presId="urn:microsoft.com/office/officeart/2005/8/layout/matrix1"/>
    <dgm:cxn modelId="{E3739547-F306-474B-AADC-93FD16E73585}" type="presParOf" srcId="{8F932E2F-C524-4043-919E-58694BD4066E}" destId="{8F908B78-D2C6-45E3-9160-E48E0B9547DF}" srcOrd="1" destOrd="0" presId="urn:microsoft.com/office/officeart/2005/8/layout/matrix1"/>
    <dgm:cxn modelId="{912BE309-3E3B-4296-8CAD-BC06CF6D458A}" type="presParOf" srcId="{8F932E2F-C524-4043-919E-58694BD4066E}" destId="{F848872B-387F-4593-859B-3AB46683FA20}" srcOrd="2" destOrd="0" presId="urn:microsoft.com/office/officeart/2005/8/layout/matrix1"/>
    <dgm:cxn modelId="{7C6F471F-2DB6-4B47-B509-A312A7D192B5}" type="presParOf" srcId="{8F932E2F-C524-4043-919E-58694BD4066E}" destId="{FD63D68A-29D9-4B77-B083-FA9A9E8C3356}" srcOrd="3" destOrd="0" presId="urn:microsoft.com/office/officeart/2005/8/layout/matrix1"/>
    <dgm:cxn modelId="{FD89A5DA-64C4-4D09-AF88-F9A184ED97E2}" type="presParOf" srcId="{8F932E2F-C524-4043-919E-58694BD4066E}" destId="{B33F7F83-48D8-4EF2-958E-D7096DE25CFF}" srcOrd="4" destOrd="0" presId="urn:microsoft.com/office/officeart/2005/8/layout/matrix1"/>
    <dgm:cxn modelId="{B8850ABD-1870-4580-9741-20AA3B8FE685}" type="presParOf" srcId="{8F932E2F-C524-4043-919E-58694BD4066E}" destId="{75CF1345-8B4B-400E-A2C4-C2ACF007A863}" srcOrd="5" destOrd="0" presId="urn:microsoft.com/office/officeart/2005/8/layout/matrix1"/>
    <dgm:cxn modelId="{416EED8B-B0FF-4590-BA2E-25962C3D0A53}" type="presParOf" srcId="{8F932E2F-C524-4043-919E-58694BD4066E}" destId="{62631423-45BC-481E-8B8D-BC8FD68847EF}" srcOrd="6" destOrd="0" presId="urn:microsoft.com/office/officeart/2005/8/layout/matrix1"/>
    <dgm:cxn modelId="{F4A1FFC6-3861-4790-8328-EE5E7B5FDC64}" type="presParOf" srcId="{8F932E2F-C524-4043-919E-58694BD4066E}" destId="{9735ECA3-4C74-4507-B22B-8180F19134FE}" srcOrd="7" destOrd="0" presId="urn:microsoft.com/office/officeart/2005/8/layout/matrix1"/>
    <dgm:cxn modelId="{AE1D906F-B09C-4536-8CEB-C8FA0CF345A7}" type="presParOf" srcId="{876DD49E-C17E-40D2-90B6-FBEC4BDDED12}" destId="{DF128F37-1843-486C-85BA-3A857F4CA40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EB16C-A8CC-425D-8D28-0D2B9DDC733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4DFAA50-E926-4478-AE4A-42A1B4056CEF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總則、附則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2B3A0B-EDC3-45FC-A388-63EE3EE6F827}" type="parTrans" cxnId="{7C7A19B0-DEA4-4E40-A3F3-84D1A952E584}">
      <dgm:prSet/>
      <dgm:spPr/>
      <dgm:t>
        <a:bodyPr/>
        <a:lstStyle/>
        <a:p>
          <a:endParaRPr lang="zh-TW" altLang="en-US"/>
        </a:p>
      </dgm:t>
    </dgm:pt>
    <dgm:pt modelId="{B4117906-4992-41C3-9D28-1C5B71C3F6BB}" type="sibTrans" cxnId="{7C7A19B0-DEA4-4E40-A3F3-84D1A952E584}">
      <dgm:prSet/>
      <dgm:spPr/>
      <dgm:t>
        <a:bodyPr/>
        <a:lstStyle/>
        <a:p>
          <a:endParaRPr lang="zh-TW" altLang="en-US"/>
        </a:p>
      </dgm:t>
    </dgm:pt>
    <dgm:pt modelId="{CEBA41E7-0A09-4407-B428-5107788DC3D3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提供電子通訊傳播服務者之責任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11AD3E-56E8-4C40-89A5-C57BC4F63FAC}" type="parTrans" cxnId="{881A1FF3-614C-4B85-B8B0-FD1FCE723BBF}">
      <dgm:prSet/>
      <dgm:spPr/>
      <dgm:t>
        <a:bodyPr/>
        <a:lstStyle/>
        <a:p>
          <a:endParaRPr lang="zh-TW" altLang="en-US"/>
        </a:p>
      </dgm:t>
    </dgm:pt>
    <dgm:pt modelId="{4424936E-85F7-45F5-99F6-7E60B7951218}" type="sibTrans" cxnId="{881A1FF3-614C-4B85-B8B0-FD1FCE723BBF}">
      <dgm:prSet/>
      <dgm:spPr/>
      <dgm:t>
        <a:bodyPr/>
        <a:lstStyle/>
        <a:p>
          <a:endParaRPr lang="zh-TW" altLang="en-US"/>
        </a:p>
      </dgm:t>
    </dgm:pt>
    <dgm:pt modelId="{9F0F5C78-B5A7-41D3-9E7C-ED0BDF9865A1}">
      <dgm:prSet phldrT="[文字]" custT="1"/>
      <dgm:spPr/>
      <dgm:t>
        <a:bodyPr/>
        <a:lstStyle/>
        <a:p>
          <a:r>
            <a:rPr lang="zh-TW" altLang="en-US" sz="2600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個人資料保護與</a:t>
          </a:r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商業電子訊息之發送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972F06-876A-4884-9C92-41EDDAF714CC}" type="parTrans" cxnId="{12CE6FD5-F601-4235-A594-C1976FE1E1A2}">
      <dgm:prSet/>
      <dgm:spPr/>
      <dgm:t>
        <a:bodyPr/>
        <a:lstStyle/>
        <a:p>
          <a:endParaRPr lang="zh-TW" altLang="en-US"/>
        </a:p>
      </dgm:t>
    </dgm:pt>
    <dgm:pt modelId="{AD28AD51-1A90-46B4-B40D-903FE574306E}" type="sibTrans" cxnId="{12CE6FD5-F601-4235-A594-C1976FE1E1A2}">
      <dgm:prSet/>
      <dgm:spPr/>
      <dgm:t>
        <a:bodyPr/>
        <a:lstStyle/>
        <a:p>
          <a:endParaRPr lang="zh-TW" altLang="en-US"/>
        </a:p>
      </dgm:t>
    </dgm:pt>
    <dgm:pt modelId="{EFD20D0A-800A-4AA2-BF5D-9BF8A81F216A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電子通訊傳播服務之平等近用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896ECB-7312-4084-AA80-03A9A780E5B6}" type="parTrans" cxnId="{7C789063-85AE-4A95-AE30-FBBB8B2134D6}">
      <dgm:prSet/>
      <dgm:spPr/>
      <dgm:t>
        <a:bodyPr/>
        <a:lstStyle/>
        <a:p>
          <a:endParaRPr lang="zh-TW" altLang="en-US"/>
        </a:p>
      </dgm:t>
    </dgm:pt>
    <dgm:pt modelId="{B9D281A6-67CF-4D2B-80B7-8469C0BFD350}" type="sibTrans" cxnId="{7C789063-85AE-4A95-AE30-FBBB8B2134D6}">
      <dgm:prSet/>
      <dgm:spPr/>
      <dgm:t>
        <a:bodyPr/>
        <a:lstStyle/>
        <a:p>
          <a:endParaRPr lang="zh-TW" altLang="en-US"/>
        </a:p>
      </dgm:t>
    </dgm:pt>
    <dgm:pt modelId="{08803B80-BAE4-49F8-BBC4-66CDC3F9890E}" type="pres">
      <dgm:prSet presAssocID="{202EB16C-A8CC-425D-8D28-0D2B9DDC73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F02C14A-1E07-4DA6-BD4A-E7132D613F0C}" type="pres">
      <dgm:prSet presAssocID="{74DFAA50-E926-4478-AE4A-42A1B4056CEF}" presName="hierRoot1" presStyleCnt="0"/>
      <dgm:spPr/>
    </dgm:pt>
    <dgm:pt modelId="{5A8A16F6-A4ED-493C-829E-36B4B1D8162C}" type="pres">
      <dgm:prSet presAssocID="{74DFAA50-E926-4478-AE4A-42A1B4056CEF}" presName="composite" presStyleCnt="0"/>
      <dgm:spPr/>
    </dgm:pt>
    <dgm:pt modelId="{B467DCAA-7FD3-447B-835E-E44ECCFF040F}" type="pres">
      <dgm:prSet presAssocID="{74DFAA50-E926-4478-AE4A-42A1B4056CEF}" presName="background" presStyleLbl="node0" presStyleIdx="0" presStyleCnt="1"/>
      <dgm:spPr>
        <a:solidFill>
          <a:srgbClr val="0066FF"/>
        </a:solidFill>
      </dgm:spPr>
    </dgm:pt>
    <dgm:pt modelId="{B8BA2B01-0F7B-4D63-A669-EE1C4EF82AF5}" type="pres">
      <dgm:prSet presAssocID="{74DFAA50-E926-4478-AE4A-42A1B4056CE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4CF2D4-2976-4689-9A08-862C2C45C0BC}" type="pres">
      <dgm:prSet presAssocID="{74DFAA50-E926-4478-AE4A-42A1B4056CEF}" presName="hierChild2" presStyleCnt="0"/>
      <dgm:spPr/>
    </dgm:pt>
    <dgm:pt modelId="{69608670-452D-449B-B331-0AEE0BAB3360}" type="pres">
      <dgm:prSet presAssocID="{2211AD3E-56E8-4C40-89A5-C57BC4F63FAC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EA2243C0-D100-4E48-80A5-3FA1E7BDEB12}" type="pres">
      <dgm:prSet presAssocID="{CEBA41E7-0A09-4407-B428-5107788DC3D3}" presName="hierRoot2" presStyleCnt="0"/>
      <dgm:spPr/>
    </dgm:pt>
    <dgm:pt modelId="{7C0DF46E-7066-4C0C-BF25-74673AC0E054}" type="pres">
      <dgm:prSet presAssocID="{CEBA41E7-0A09-4407-B428-5107788DC3D3}" presName="composite2" presStyleCnt="0"/>
      <dgm:spPr/>
    </dgm:pt>
    <dgm:pt modelId="{BA3B4979-AFB0-421F-A894-A07D619AB720}" type="pres">
      <dgm:prSet presAssocID="{CEBA41E7-0A09-4407-B428-5107788DC3D3}" presName="background2" presStyleLbl="node2" presStyleIdx="0" presStyleCnt="3"/>
      <dgm:spPr>
        <a:solidFill>
          <a:srgbClr val="FF66FF"/>
        </a:solidFill>
      </dgm:spPr>
      <dgm:t>
        <a:bodyPr/>
        <a:lstStyle/>
        <a:p>
          <a:endParaRPr lang="zh-TW" altLang="en-US"/>
        </a:p>
      </dgm:t>
    </dgm:pt>
    <dgm:pt modelId="{442C3927-2752-4C09-A62F-E2DA1F753CDF}" type="pres">
      <dgm:prSet presAssocID="{CEBA41E7-0A09-4407-B428-5107788DC3D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728A5-0CB5-442E-A0D8-EF7135F1538A}" type="pres">
      <dgm:prSet presAssocID="{CEBA41E7-0A09-4407-B428-5107788DC3D3}" presName="hierChild3" presStyleCnt="0"/>
      <dgm:spPr/>
    </dgm:pt>
    <dgm:pt modelId="{978F7EAF-C0CD-42F7-BC2F-AF3E04678403}" type="pres">
      <dgm:prSet presAssocID="{1C972F06-876A-4884-9C92-41EDDAF714CC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48F99744-78B5-4924-9887-334C65B3AB88}" type="pres">
      <dgm:prSet presAssocID="{9F0F5C78-B5A7-41D3-9E7C-ED0BDF9865A1}" presName="hierRoot2" presStyleCnt="0"/>
      <dgm:spPr/>
    </dgm:pt>
    <dgm:pt modelId="{7A2B4790-8480-457C-90F0-008204C492E7}" type="pres">
      <dgm:prSet presAssocID="{9F0F5C78-B5A7-41D3-9E7C-ED0BDF9865A1}" presName="composite2" presStyleCnt="0"/>
      <dgm:spPr/>
    </dgm:pt>
    <dgm:pt modelId="{995E05CB-77D5-4CAC-B028-DBA99244E735}" type="pres">
      <dgm:prSet presAssocID="{9F0F5C78-B5A7-41D3-9E7C-ED0BDF9865A1}" presName="background2" presStyleLbl="node2" presStyleIdx="1" presStyleCnt="3"/>
      <dgm:spPr>
        <a:solidFill>
          <a:srgbClr val="FF9966"/>
        </a:solidFill>
      </dgm:spPr>
      <dgm:t>
        <a:bodyPr/>
        <a:lstStyle/>
        <a:p>
          <a:endParaRPr lang="zh-TW" altLang="en-US"/>
        </a:p>
      </dgm:t>
    </dgm:pt>
    <dgm:pt modelId="{55303A1C-A70C-4A14-A4F2-54DC6F15C76A}" type="pres">
      <dgm:prSet presAssocID="{9F0F5C78-B5A7-41D3-9E7C-ED0BDF9865A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939CB6A-F40D-4864-9139-84CD6AAA0E60}" type="pres">
      <dgm:prSet presAssocID="{9F0F5C78-B5A7-41D3-9E7C-ED0BDF9865A1}" presName="hierChild3" presStyleCnt="0"/>
      <dgm:spPr/>
    </dgm:pt>
    <dgm:pt modelId="{076C1CFB-5F14-4362-9ADE-B2E23E634ED3}" type="pres">
      <dgm:prSet presAssocID="{3D896ECB-7312-4084-AA80-03A9A780E5B6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EA6B78E5-FD9E-4844-AF7C-E951F65175BF}" type="pres">
      <dgm:prSet presAssocID="{EFD20D0A-800A-4AA2-BF5D-9BF8A81F216A}" presName="hierRoot2" presStyleCnt="0"/>
      <dgm:spPr/>
    </dgm:pt>
    <dgm:pt modelId="{754EAF9C-93AF-4545-ABBE-7B9D96552BC7}" type="pres">
      <dgm:prSet presAssocID="{EFD20D0A-800A-4AA2-BF5D-9BF8A81F216A}" presName="composite2" presStyleCnt="0"/>
      <dgm:spPr/>
    </dgm:pt>
    <dgm:pt modelId="{FC1AE817-55F0-403A-9190-B6B953517160}" type="pres">
      <dgm:prSet presAssocID="{EFD20D0A-800A-4AA2-BF5D-9BF8A81F216A}" presName="background2" presStyleLbl="node2" presStyleIdx="2" presStyleCnt="3"/>
      <dgm:spPr/>
    </dgm:pt>
    <dgm:pt modelId="{0C2D4C50-592F-4736-82F0-C9C427EC9175}" type="pres">
      <dgm:prSet presAssocID="{EFD20D0A-800A-4AA2-BF5D-9BF8A81F216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8D76CF9-32CD-4910-B469-4AAC881981E1}" type="pres">
      <dgm:prSet presAssocID="{EFD20D0A-800A-4AA2-BF5D-9BF8A81F216A}" presName="hierChild3" presStyleCnt="0"/>
      <dgm:spPr/>
    </dgm:pt>
  </dgm:ptLst>
  <dgm:cxnLst>
    <dgm:cxn modelId="{8B497FC3-4BB2-43AB-9D38-235DBDB30147}" type="presOf" srcId="{202EB16C-A8CC-425D-8D28-0D2B9DDC733E}" destId="{08803B80-BAE4-49F8-BBC4-66CDC3F9890E}" srcOrd="0" destOrd="0" presId="urn:microsoft.com/office/officeart/2005/8/layout/hierarchy1"/>
    <dgm:cxn modelId="{8A214B16-FDB5-49A6-9A83-E07110CA6806}" type="presOf" srcId="{1C972F06-876A-4884-9C92-41EDDAF714CC}" destId="{978F7EAF-C0CD-42F7-BC2F-AF3E04678403}" srcOrd="0" destOrd="0" presId="urn:microsoft.com/office/officeart/2005/8/layout/hierarchy1"/>
    <dgm:cxn modelId="{0B4EAA08-C317-481C-9F93-5CBE1710371C}" type="presOf" srcId="{EFD20D0A-800A-4AA2-BF5D-9BF8A81F216A}" destId="{0C2D4C50-592F-4736-82F0-C9C427EC9175}" srcOrd="0" destOrd="0" presId="urn:microsoft.com/office/officeart/2005/8/layout/hierarchy1"/>
    <dgm:cxn modelId="{7C7A19B0-DEA4-4E40-A3F3-84D1A952E584}" srcId="{202EB16C-A8CC-425D-8D28-0D2B9DDC733E}" destId="{74DFAA50-E926-4478-AE4A-42A1B4056CEF}" srcOrd="0" destOrd="0" parTransId="{7D2B3A0B-EDC3-45FC-A388-63EE3EE6F827}" sibTransId="{B4117906-4992-41C3-9D28-1C5B71C3F6BB}"/>
    <dgm:cxn modelId="{028E7C28-B91C-4374-B340-5279AC675107}" type="presOf" srcId="{2211AD3E-56E8-4C40-89A5-C57BC4F63FAC}" destId="{69608670-452D-449B-B331-0AEE0BAB3360}" srcOrd="0" destOrd="0" presId="urn:microsoft.com/office/officeart/2005/8/layout/hierarchy1"/>
    <dgm:cxn modelId="{2C1431BD-E915-4997-B571-413C32C48CDA}" type="presOf" srcId="{3D896ECB-7312-4084-AA80-03A9A780E5B6}" destId="{076C1CFB-5F14-4362-9ADE-B2E23E634ED3}" srcOrd="0" destOrd="0" presId="urn:microsoft.com/office/officeart/2005/8/layout/hierarchy1"/>
    <dgm:cxn modelId="{5743236B-CB97-4F58-A03D-50659217E037}" type="presOf" srcId="{CEBA41E7-0A09-4407-B428-5107788DC3D3}" destId="{442C3927-2752-4C09-A62F-E2DA1F753CDF}" srcOrd="0" destOrd="0" presId="urn:microsoft.com/office/officeart/2005/8/layout/hierarchy1"/>
    <dgm:cxn modelId="{120FE980-1713-4C67-A4D0-B70AD74AA5CF}" type="presOf" srcId="{74DFAA50-E926-4478-AE4A-42A1B4056CEF}" destId="{B8BA2B01-0F7B-4D63-A669-EE1C4EF82AF5}" srcOrd="0" destOrd="0" presId="urn:microsoft.com/office/officeart/2005/8/layout/hierarchy1"/>
    <dgm:cxn modelId="{7C789063-85AE-4A95-AE30-FBBB8B2134D6}" srcId="{74DFAA50-E926-4478-AE4A-42A1B4056CEF}" destId="{EFD20D0A-800A-4AA2-BF5D-9BF8A81F216A}" srcOrd="2" destOrd="0" parTransId="{3D896ECB-7312-4084-AA80-03A9A780E5B6}" sibTransId="{B9D281A6-67CF-4D2B-80B7-8469C0BFD350}"/>
    <dgm:cxn modelId="{12CE6FD5-F601-4235-A594-C1976FE1E1A2}" srcId="{74DFAA50-E926-4478-AE4A-42A1B4056CEF}" destId="{9F0F5C78-B5A7-41D3-9E7C-ED0BDF9865A1}" srcOrd="1" destOrd="0" parTransId="{1C972F06-876A-4884-9C92-41EDDAF714CC}" sibTransId="{AD28AD51-1A90-46B4-B40D-903FE574306E}"/>
    <dgm:cxn modelId="{1D715582-D034-4A68-B8D1-B54C1C546886}" type="presOf" srcId="{9F0F5C78-B5A7-41D3-9E7C-ED0BDF9865A1}" destId="{55303A1C-A70C-4A14-A4F2-54DC6F15C76A}" srcOrd="0" destOrd="0" presId="urn:microsoft.com/office/officeart/2005/8/layout/hierarchy1"/>
    <dgm:cxn modelId="{881A1FF3-614C-4B85-B8B0-FD1FCE723BBF}" srcId="{74DFAA50-E926-4478-AE4A-42A1B4056CEF}" destId="{CEBA41E7-0A09-4407-B428-5107788DC3D3}" srcOrd="0" destOrd="0" parTransId="{2211AD3E-56E8-4C40-89A5-C57BC4F63FAC}" sibTransId="{4424936E-85F7-45F5-99F6-7E60B7951218}"/>
    <dgm:cxn modelId="{176D51C0-B390-4795-B3E3-6C8BB6E7EFC6}" type="presParOf" srcId="{08803B80-BAE4-49F8-BBC4-66CDC3F9890E}" destId="{CF02C14A-1E07-4DA6-BD4A-E7132D613F0C}" srcOrd="0" destOrd="0" presId="urn:microsoft.com/office/officeart/2005/8/layout/hierarchy1"/>
    <dgm:cxn modelId="{61E63F1B-D1BD-4BBD-BF06-8821D1AADFEA}" type="presParOf" srcId="{CF02C14A-1E07-4DA6-BD4A-E7132D613F0C}" destId="{5A8A16F6-A4ED-493C-829E-36B4B1D8162C}" srcOrd="0" destOrd="0" presId="urn:microsoft.com/office/officeart/2005/8/layout/hierarchy1"/>
    <dgm:cxn modelId="{865CEFF1-F30A-4DE4-B4CF-020D7C344F7B}" type="presParOf" srcId="{5A8A16F6-A4ED-493C-829E-36B4B1D8162C}" destId="{B467DCAA-7FD3-447B-835E-E44ECCFF040F}" srcOrd="0" destOrd="0" presId="urn:microsoft.com/office/officeart/2005/8/layout/hierarchy1"/>
    <dgm:cxn modelId="{5645B27F-1901-45A2-9F71-66DF93557F23}" type="presParOf" srcId="{5A8A16F6-A4ED-493C-829E-36B4B1D8162C}" destId="{B8BA2B01-0F7B-4D63-A669-EE1C4EF82AF5}" srcOrd="1" destOrd="0" presId="urn:microsoft.com/office/officeart/2005/8/layout/hierarchy1"/>
    <dgm:cxn modelId="{F38F0B64-5D38-4D03-9E76-FAD798E59793}" type="presParOf" srcId="{CF02C14A-1E07-4DA6-BD4A-E7132D613F0C}" destId="{2F4CF2D4-2976-4689-9A08-862C2C45C0BC}" srcOrd="1" destOrd="0" presId="urn:microsoft.com/office/officeart/2005/8/layout/hierarchy1"/>
    <dgm:cxn modelId="{FAA9EA93-2F15-4908-8A5C-270BC17D584B}" type="presParOf" srcId="{2F4CF2D4-2976-4689-9A08-862C2C45C0BC}" destId="{69608670-452D-449B-B331-0AEE0BAB3360}" srcOrd="0" destOrd="0" presId="urn:microsoft.com/office/officeart/2005/8/layout/hierarchy1"/>
    <dgm:cxn modelId="{03C2E3DA-78A3-479F-AAE4-D277844E3587}" type="presParOf" srcId="{2F4CF2D4-2976-4689-9A08-862C2C45C0BC}" destId="{EA2243C0-D100-4E48-80A5-3FA1E7BDEB12}" srcOrd="1" destOrd="0" presId="urn:microsoft.com/office/officeart/2005/8/layout/hierarchy1"/>
    <dgm:cxn modelId="{9BD98972-6328-496C-933B-2BA9F7CF9FD6}" type="presParOf" srcId="{EA2243C0-D100-4E48-80A5-3FA1E7BDEB12}" destId="{7C0DF46E-7066-4C0C-BF25-74673AC0E054}" srcOrd="0" destOrd="0" presId="urn:microsoft.com/office/officeart/2005/8/layout/hierarchy1"/>
    <dgm:cxn modelId="{F025A056-3D04-4728-BC71-5A8B389DCE6B}" type="presParOf" srcId="{7C0DF46E-7066-4C0C-BF25-74673AC0E054}" destId="{BA3B4979-AFB0-421F-A894-A07D619AB720}" srcOrd="0" destOrd="0" presId="urn:microsoft.com/office/officeart/2005/8/layout/hierarchy1"/>
    <dgm:cxn modelId="{F7E05F23-483A-4704-B9B4-AC0BD1DFB87F}" type="presParOf" srcId="{7C0DF46E-7066-4C0C-BF25-74673AC0E054}" destId="{442C3927-2752-4C09-A62F-E2DA1F753CDF}" srcOrd="1" destOrd="0" presId="urn:microsoft.com/office/officeart/2005/8/layout/hierarchy1"/>
    <dgm:cxn modelId="{29944ECF-451F-4A62-99EB-B637395C6857}" type="presParOf" srcId="{EA2243C0-D100-4E48-80A5-3FA1E7BDEB12}" destId="{93B728A5-0CB5-442E-A0D8-EF7135F1538A}" srcOrd="1" destOrd="0" presId="urn:microsoft.com/office/officeart/2005/8/layout/hierarchy1"/>
    <dgm:cxn modelId="{33A9C13A-C101-41F9-8CD6-F628005C0A41}" type="presParOf" srcId="{2F4CF2D4-2976-4689-9A08-862C2C45C0BC}" destId="{978F7EAF-C0CD-42F7-BC2F-AF3E04678403}" srcOrd="2" destOrd="0" presId="urn:microsoft.com/office/officeart/2005/8/layout/hierarchy1"/>
    <dgm:cxn modelId="{48DE011D-D0FA-4BFE-AE02-0A42192CB265}" type="presParOf" srcId="{2F4CF2D4-2976-4689-9A08-862C2C45C0BC}" destId="{48F99744-78B5-4924-9887-334C65B3AB88}" srcOrd="3" destOrd="0" presId="urn:microsoft.com/office/officeart/2005/8/layout/hierarchy1"/>
    <dgm:cxn modelId="{210ABC92-0F7E-482F-A09D-FAE0770BE163}" type="presParOf" srcId="{48F99744-78B5-4924-9887-334C65B3AB88}" destId="{7A2B4790-8480-457C-90F0-008204C492E7}" srcOrd="0" destOrd="0" presId="urn:microsoft.com/office/officeart/2005/8/layout/hierarchy1"/>
    <dgm:cxn modelId="{C84B6111-93D8-478C-8264-F357871C7662}" type="presParOf" srcId="{7A2B4790-8480-457C-90F0-008204C492E7}" destId="{995E05CB-77D5-4CAC-B028-DBA99244E735}" srcOrd="0" destOrd="0" presId="urn:microsoft.com/office/officeart/2005/8/layout/hierarchy1"/>
    <dgm:cxn modelId="{35508CA1-A9AB-4952-9468-2589141C6C3E}" type="presParOf" srcId="{7A2B4790-8480-457C-90F0-008204C492E7}" destId="{55303A1C-A70C-4A14-A4F2-54DC6F15C76A}" srcOrd="1" destOrd="0" presId="urn:microsoft.com/office/officeart/2005/8/layout/hierarchy1"/>
    <dgm:cxn modelId="{B3F465A7-E8B6-418C-82E3-A9E5FF1CB5C3}" type="presParOf" srcId="{48F99744-78B5-4924-9887-334C65B3AB88}" destId="{3939CB6A-F40D-4864-9139-84CD6AAA0E60}" srcOrd="1" destOrd="0" presId="urn:microsoft.com/office/officeart/2005/8/layout/hierarchy1"/>
    <dgm:cxn modelId="{1C8395C9-30C7-42EF-8C09-34D19CD70A77}" type="presParOf" srcId="{2F4CF2D4-2976-4689-9A08-862C2C45C0BC}" destId="{076C1CFB-5F14-4362-9ADE-B2E23E634ED3}" srcOrd="4" destOrd="0" presId="urn:microsoft.com/office/officeart/2005/8/layout/hierarchy1"/>
    <dgm:cxn modelId="{134BC084-D08C-4D43-8841-345E19B1C487}" type="presParOf" srcId="{2F4CF2D4-2976-4689-9A08-862C2C45C0BC}" destId="{EA6B78E5-FD9E-4844-AF7C-E951F65175BF}" srcOrd="5" destOrd="0" presId="urn:microsoft.com/office/officeart/2005/8/layout/hierarchy1"/>
    <dgm:cxn modelId="{DBBA2108-0289-4131-8A5C-5DD60D18E614}" type="presParOf" srcId="{EA6B78E5-FD9E-4844-AF7C-E951F65175BF}" destId="{754EAF9C-93AF-4545-ABBE-7B9D96552BC7}" srcOrd="0" destOrd="0" presId="urn:microsoft.com/office/officeart/2005/8/layout/hierarchy1"/>
    <dgm:cxn modelId="{201F5505-594C-4D9E-93AA-93F6FCAE3745}" type="presParOf" srcId="{754EAF9C-93AF-4545-ABBE-7B9D96552BC7}" destId="{FC1AE817-55F0-403A-9190-B6B953517160}" srcOrd="0" destOrd="0" presId="urn:microsoft.com/office/officeart/2005/8/layout/hierarchy1"/>
    <dgm:cxn modelId="{089F6023-1718-43DD-BEF9-B3592B55DD97}" type="presParOf" srcId="{754EAF9C-93AF-4545-ABBE-7B9D96552BC7}" destId="{0C2D4C50-592F-4736-82F0-C9C427EC9175}" srcOrd="1" destOrd="0" presId="urn:microsoft.com/office/officeart/2005/8/layout/hierarchy1"/>
    <dgm:cxn modelId="{9593C56A-1FC5-48FE-945B-B5C5D7702FC6}" type="presParOf" srcId="{EA6B78E5-FD9E-4844-AF7C-E951F65175BF}" destId="{D8D76CF9-32CD-4910-B469-4AAC881981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B07C0D-228F-4676-9BCB-97538320E181}" type="doc">
      <dgm:prSet loTypeId="urn:microsoft.com/office/officeart/2005/8/layout/vList3#3" loCatId="picture" qsTypeId="urn:microsoft.com/office/officeart/2005/8/quickstyle/simple1" qsCatId="simple" csTypeId="urn:microsoft.com/office/officeart/2005/8/colors/accent1_2" csCatId="accent1" phldr="1"/>
      <dgm:spPr/>
    </dgm:pt>
    <dgm:pt modelId="{CB8A9BC1-6907-4FC4-910D-BF537EA34558}">
      <dgm:prSet phldrT="[文字]" custT="1"/>
      <dgm:spPr>
        <a:solidFill>
          <a:srgbClr val="FFCCFF"/>
        </a:solidFill>
      </dgm:spPr>
      <dgm:t>
        <a:bodyPr/>
        <a:lstStyle/>
        <a:p>
          <a:pPr algn="l"/>
          <a:r>
            <a:rPr lang="en-US" altLang="zh-TW" sz="2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No blocking</a:t>
          </a:r>
          <a:r>
            <a:rPr lang="zh-TW" altLang="en-US" sz="2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、</a:t>
          </a:r>
          <a:r>
            <a:rPr lang="en-US" altLang="zh-TW" sz="2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No throttling</a:t>
          </a:r>
          <a:r>
            <a:rPr lang="zh-TW" altLang="en-US" sz="2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、</a:t>
          </a:r>
          <a:r>
            <a:rPr lang="en-US" altLang="zh-TW" sz="2200" b="1" dirty="0" smtClean="0">
              <a:solidFill>
                <a:srgbClr val="C00000"/>
              </a:solidFill>
              <a:latin typeface="Calibri" panose="020F0502020204030204" pitchFamily="34" charset="0"/>
              <a:ea typeface="標楷體" pitchFamily="65" charset="-120"/>
            </a:rPr>
            <a:t>No paid prioritization</a:t>
          </a:r>
          <a:r>
            <a:rPr lang="zh-TW" altLang="en-US" sz="2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、</a:t>
          </a:r>
          <a:r>
            <a:rPr lang="en-US" altLang="zh-TW" sz="2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No unreasonable disadvantage to consumers/edge providers (Regulation, Feb. 26, 2015)</a:t>
          </a:r>
          <a:endParaRPr lang="zh-TW" altLang="en-US" sz="2200" dirty="0">
            <a:solidFill>
              <a:srgbClr val="002060"/>
            </a:solidFill>
          </a:endParaRPr>
        </a:p>
      </dgm:t>
    </dgm:pt>
    <dgm:pt modelId="{51D5934E-5190-47A5-9FBE-E214FB0908CA}" type="parTrans" cxnId="{8BBFEC6F-5AB8-4DCF-9E62-E322851A77D5}">
      <dgm:prSet/>
      <dgm:spPr/>
      <dgm:t>
        <a:bodyPr/>
        <a:lstStyle/>
        <a:p>
          <a:endParaRPr lang="zh-TW" altLang="en-US"/>
        </a:p>
      </dgm:t>
    </dgm:pt>
    <dgm:pt modelId="{FEF12A33-212C-4631-A834-C5EE94D40A56}" type="sibTrans" cxnId="{8BBFEC6F-5AB8-4DCF-9E62-E322851A77D5}">
      <dgm:prSet/>
      <dgm:spPr/>
      <dgm:t>
        <a:bodyPr/>
        <a:lstStyle/>
        <a:p>
          <a:endParaRPr lang="zh-TW" altLang="en-US"/>
        </a:p>
      </dgm:t>
    </dgm:pt>
    <dgm:pt modelId="{2BE7AE07-D1AC-49EC-95DC-8BA717F746FA}">
      <dgm:prSet phldrT="[文字]" custT="1"/>
      <dgm:spPr>
        <a:solidFill>
          <a:srgbClr val="000099"/>
        </a:solidFill>
      </dgm:spPr>
      <dgm:t>
        <a:bodyPr/>
        <a:lstStyle/>
        <a:p>
          <a:pPr algn="l"/>
          <a:r>
            <a:rPr lang="en-US" altLang="zh-TW" sz="21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1. Create directly applicable rights and obligations on net neutrality </a:t>
          </a:r>
          <a:r>
            <a:rPr lang="en-US" altLang="zh-TW" sz="2100" b="1" dirty="0" smtClean="0">
              <a:solidFill>
                <a:srgbClr val="33CCFF"/>
              </a:solidFill>
              <a:latin typeface="Calibri" panose="020F0502020204030204" pitchFamily="34" charset="0"/>
              <a:ea typeface="標楷體" pitchFamily="65" charset="-120"/>
            </a:rPr>
            <a:t>and ensures the right to access Internet content without discrimination</a:t>
          </a:r>
        </a:p>
        <a:p>
          <a:pPr algn="l"/>
          <a:r>
            <a:rPr lang="en-US" altLang="zh-TW" sz="21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2.</a:t>
          </a:r>
          <a:r>
            <a:rPr lang="en-US" altLang="zh-TW" sz="2100" dirty="0" smtClean="0">
              <a:solidFill>
                <a:srgbClr val="33CCFF"/>
              </a:solidFill>
              <a:latin typeface="Calibri" panose="020F0502020204030204" pitchFamily="34" charset="0"/>
              <a:ea typeface="標楷體" pitchFamily="65" charset="-120"/>
            </a:rPr>
            <a:t> </a:t>
          </a:r>
          <a:r>
            <a:rPr lang="en-US" altLang="zh-TW" sz="2100" b="1" dirty="0" smtClean="0">
              <a:solidFill>
                <a:srgbClr val="00FF00"/>
              </a:solidFill>
              <a:latin typeface="Calibri" panose="020F0502020204030204" pitchFamily="34" charset="0"/>
              <a:ea typeface="標楷體" pitchFamily="65" charset="-120"/>
            </a:rPr>
            <a:t>Allow distinct </a:t>
          </a:r>
          <a:r>
            <a:rPr lang="en-US" altLang="zh-TW" sz="2100" b="1" dirty="0" err="1" smtClean="0">
              <a:solidFill>
                <a:srgbClr val="00FF00"/>
              </a:solidFill>
              <a:latin typeface="Calibri" panose="020F0502020204030204" pitchFamily="34" charset="0"/>
              <a:ea typeface="標楷體" pitchFamily="65" charset="-120"/>
            </a:rPr>
            <a:t>specialised</a:t>
          </a:r>
          <a:r>
            <a:rPr lang="en-US" altLang="zh-TW" sz="2100" b="1" dirty="0" smtClean="0">
              <a:solidFill>
                <a:srgbClr val="00FF00"/>
              </a:solidFill>
              <a:latin typeface="Calibri" panose="020F0502020204030204" pitchFamily="34" charset="0"/>
              <a:ea typeface="標楷體" pitchFamily="65" charset="-120"/>
            </a:rPr>
            <a:t> services </a:t>
          </a:r>
          <a:r>
            <a:rPr lang="en-US" altLang="zh-TW" sz="21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(IPTV, tele-surgery)</a:t>
          </a:r>
          <a:br>
            <a:rPr lang="en-US" altLang="zh-TW" sz="21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</a:br>
          <a:r>
            <a:rPr lang="en-US" altLang="zh-TW" sz="21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3. Subscribers are informed about the expected speeds, traffic management, and the provision of </a:t>
          </a:r>
          <a:r>
            <a:rPr lang="en-US" altLang="zh-TW" sz="2100" dirty="0" err="1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specialised</a:t>
          </a:r>
          <a:r>
            <a:rPr lang="en-US" altLang="zh-TW" sz="21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 services that affect the Internet access service</a:t>
          </a:r>
          <a:br>
            <a:rPr lang="en-US" altLang="zh-TW" sz="21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</a:br>
          <a:r>
            <a:rPr lang="en-US" altLang="zh-TW" sz="21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       (Law, Oct. 27, 2015)</a:t>
          </a:r>
          <a:endParaRPr lang="zh-TW" altLang="en-US" sz="2100" dirty="0">
            <a:solidFill>
              <a:srgbClr val="FFFF00"/>
            </a:solidFill>
          </a:endParaRPr>
        </a:p>
      </dgm:t>
    </dgm:pt>
    <dgm:pt modelId="{D6164A77-657C-4CA2-B78A-65F1FF6C44DC}" type="parTrans" cxnId="{6E7BE657-8EB0-431A-93F1-7A296A506977}">
      <dgm:prSet/>
      <dgm:spPr/>
      <dgm:t>
        <a:bodyPr/>
        <a:lstStyle/>
        <a:p>
          <a:endParaRPr lang="zh-TW" altLang="en-US"/>
        </a:p>
      </dgm:t>
    </dgm:pt>
    <dgm:pt modelId="{D525486C-6566-487B-B857-8CBD00C8D7DD}" type="sibTrans" cxnId="{6E7BE657-8EB0-431A-93F1-7A296A506977}">
      <dgm:prSet/>
      <dgm:spPr/>
      <dgm:t>
        <a:bodyPr/>
        <a:lstStyle/>
        <a:p>
          <a:endParaRPr lang="zh-TW" altLang="en-US"/>
        </a:p>
      </dgm:t>
    </dgm:pt>
    <dgm:pt modelId="{1B3CFD0A-B688-4149-AC59-772B6C46E019}" type="pres">
      <dgm:prSet presAssocID="{36B07C0D-228F-4676-9BCB-97538320E181}" presName="linearFlow" presStyleCnt="0">
        <dgm:presLayoutVars>
          <dgm:dir/>
          <dgm:resizeHandles val="exact"/>
        </dgm:presLayoutVars>
      </dgm:prSet>
      <dgm:spPr/>
    </dgm:pt>
    <dgm:pt modelId="{66771F2C-CC64-4951-96EF-430FD83BE1A1}" type="pres">
      <dgm:prSet presAssocID="{CB8A9BC1-6907-4FC4-910D-BF537EA34558}" presName="composite" presStyleCnt="0"/>
      <dgm:spPr/>
    </dgm:pt>
    <dgm:pt modelId="{E4618028-B331-4C4D-A43B-1D50D4A8906E}" type="pres">
      <dgm:prSet presAssocID="{CB8A9BC1-6907-4FC4-910D-BF537EA34558}" presName="imgShp" presStyleLbl="fgImgPlace1" presStyleIdx="0" presStyleCnt="2" custLinFactNeighborX="-60297" custLinFactNeighborY="-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33243B-77D1-4043-BA34-557D16B98E1F}" type="pres">
      <dgm:prSet presAssocID="{CB8A9BC1-6907-4FC4-910D-BF537EA34558}" presName="txShp" presStyleLbl="node1" presStyleIdx="0" presStyleCnt="2" custScaleX="136400" custScaleY="89961" custLinFactNeighborX="42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4E9DD-AA21-4D6B-B2ED-15AD06DC418C}" type="pres">
      <dgm:prSet presAssocID="{FEF12A33-212C-4631-A834-C5EE94D40A56}" presName="spacing" presStyleCnt="0"/>
      <dgm:spPr/>
    </dgm:pt>
    <dgm:pt modelId="{11DC76F2-6C86-445C-BC08-6411F0802738}" type="pres">
      <dgm:prSet presAssocID="{2BE7AE07-D1AC-49EC-95DC-8BA717F746FA}" presName="composite" presStyleCnt="0"/>
      <dgm:spPr/>
    </dgm:pt>
    <dgm:pt modelId="{13E588B8-B8E1-4B5E-8550-C320033ECD63}" type="pres">
      <dgm:prSet presAssocID="{2BE7AE07-D1AC-49EC-95DC-8BA717F746FA}" presName="imgShp" presStyleLbl="fgImgPlace1" presStyleIdx="1" presStyleCnt="2" custScaleX="110492" custScaleY="111829" custLinFactNeighborX="-81652" custLinFactNeighborY="-242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431BA62-1D3B-4DF0-8F93-AF58303073C7}" type="pres">
      <dgm:prSet presAssocID="{2BE7AE07-D1AC-49EC-95DC-8BA717F746FA}" presName="txShp" presStyleLbl="node1" presStyleIdx="1" presStyleCnt="2" custScaleX="144754" custScaleY="229488" custLinFactNeighborY="-164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E7BE657-8EB0-431A-93F1-7A296A506977}" srcId="{36B07C0D-228F-4676-9BCB-97538320E181}" destId="{2BE7AE07-D1AC-49EC-95DC-8BA717F746FA}" srcOrd="1" destOrd="0" parTransId="{D6164A77-657C-4CA2-B78A-65F1FF6C44DC}" sibTransId="{D525486C-6566-487B-B857-8CBD00C8D7DD}"/>
    <dgm:cxn modelId="{A65289BE-0E29-45C3-803A-4DE48509E5FF}" type="presOf" srcId="{2BE7AE07-D1AC-49EC-95DC-8BA717F746FA}" destId="{9431BA62-1D3B-4DF0-8F93-AF58303073C7}" srcOrd="0" destOrd="0" presId="urn:microsoft.com/office/officeart/2005/8/layout/vList3#3"/>
    <dgm:cxn modelId="{5AFFAA54-861A-42A8-A85A-AFF68118A458}" type="presOf" srcId="{CB8A9BC1-6907-4FC4-910D-BF537EA34558}" destId="{4133243B-77D1-4043-BA34-557D16B98E1F}" srcOrd="0" destOrd="0" presId="urn:microsoft.com/office/officeart/2005/8/layout/vList3#3"/>
    <dgm:cxn modelId="{1283216E-A471-46D9-9533-935CA9BD30F4}" type="presOf" srcId="{36B07C0D-228F-4676-9BCB-97538320E181}" destId="{1B3CFD0A-B688-4149-AC59-772B6C46E019}" srcOrd="0" destOrd="0" presId="urn:microsoft.com/office/officeart/2005/8/layout/vList3#3"/>
    <dgm:cxn modelId="{8BBFEC6F-5AB8-4DCF-9E62-E322851A77D5}" srcId="{36B07C0D-228F-4676-9BCB-97538320E181}" destId="{CB8A9BC1-6907-4FC4-910D-BF537EA34558}" srcOrd="0" destOrd="0" parTransId="{51D5934E-5190-47A5-9FBE-E214FB0908CA}" sibTransId="{FEF12A33-212C-4631-A834-C5EE94D40A56}"/>
    <dgm:cxn modelId="{1176717D-D1D5-43B2-B09C-A75172B7E9DC}" type="presParOf" srcId="{1B3CFD0A-B688-4149-AC59-772B6C46E019}" destId="{66771F2C-CC64-4951-96EF-430FD83BE1A1}" srcOrd="0" destOrd="0" presId="urn:microsoft.com/office/officeart/2005/8/layout/vList3#3"/>
    <dgm:cxn modelId="{0903D4E8-EAE4-4193-AABE-ECE567F3CBC5}" type="presParOf" srcId="{66771F2C-CC64-4951-96EF-430FD83BE1A1}" destId="{E4618028-B331-4C4D-A43B-1D50D4A8906E}" srcOrd="0" destOrd="0" presId="urn:microsoft.com/office/officeart/2005/8/layout/vList3#3"/>
    <dgm:cxn modelId="{7F8508E9-F683-49D4-8A49-DA07382F2409}" type="presParOf" srcId="{66771F2C-CC64-4951-96EF-430FD83BE1A1}" destId="{4133243B-77D1-4043-BA34-557D16B98E1F}" srcOrd="1" destOrd="0" presId="urn:microsoft.com/office/officeart/2005/8/layout/vList3#3"/>
    <dgm:cxn modelId="{A9F407E1-2754-4538-A6A0-F1EC442C264E}" type="presParOf" srcId="{1B3CFD0A-B688-4149-AC59-772B6C46E019}" destId="{79D4E9DD-AA21-4D6B-B2ED-15AD06DC418C}" srcOrd="1" destOrd="0" presId="urn:microsoft.com/office/officeart/2005/8/layout/vList3#3"/>
    <dgm:cxn modelId="{A712C8C7-5CFE-4181-95C3-E87C3378C81C}" type="presParOf" srcId="{1B3CFD0A-B688-4149-AC59-772B6C46E019}" destId="{11DC76F2-6C86-445C-BC08-6411F0802738}" srcOrd="2" destOrd="0" presId="urn:microsoft.com/office/officeart/2005/8/layout/vList3#3"/>
    <dgm:cxn modelId="{12862791-61D6-476A-8837-19C238AEBA6B}" type="presParOf" srcId="{11DC76F2-6C86-445C-BC08-6411F0802738}" destId="{13E588B8-B8E1-4B5E-8550-C320033ECD63}" srcOrd="0" destOrd="0" presId="urn:microsoft.com/office/officeart/2005/8/layout/vList3#3"/>
    <dgm:cxn modelId="{CFA41525-2A0D-4294-ADD1-7DB832127230}" type="presParOf" srcId="{11DC76F2-6C86-445C-BC08-6411F0802738}" destId="{9431BA62-1D3B-4DF0-8F93-AF58303073C7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D0E5D1-104D-4DB5-8B5E-2906A93DA6AF}" type="doc">
      <dgm:prSet loTypeId="urn:microsoft.com/office/officeart/2005/8/layout/radial1" loCatId="cycle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9F281B27-BC21-4CA2-B22A-A3856F7FAB6A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著作權法免責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事由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BB65C0-4106-4E99-B61B-1F6A0DA64AA8}" type="parTrans" cxnId="{46D8EDF2-B984-4E95-8852-4BB88729D062}">
      <dgm:prSet/>
      <dgm:spPr/>
      <dgm:t>
        <a:bodyPr/>
        <a:lstStyle/>
        <a:p>
          <a:endParaRPr lang="zh-TW" altLang="en-US"/>
        </a:p>
      </dgm:t>
    </dgm:pt>
    <dgm:pt modelId="{FD7323BE-A5FE-488B-B758-F58EB5B5AA56}" type="sibTrans" cxnId="{46D8EDF2-B984-4E95-8852-4BB88729D062}">
      <dgm:prSet/>
      <dgm:spPr/>
      <dgm:t>
        <a:bodyPr/>
        <a:lstStyle/>
        <a:p>
          <a:endParaRPr lang="zh-TW" altLang="en-US"/>
        </a:p>
      </dgm:t>
    </dgm:pt>
    <dgm:pt modelId="{7E6C5112-BCBA-4D02-A950-3AFC48DBE4B5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資訊儲存服務者</a:t>
          </a:r>
          <a:endParaRPr lang="zh-TW" altLang="en-US" sz="2400" b="1" dirty="0">
            <a:solidFill>
              <a:schemeClr val="bg1"/>
            </a:solidFill>
          </a:endParaRPr>
        </a:p>
      </dgm:t>
    </dgm:pt>
    <dgm:pt modelId="{C6D3DDD4-0BBB-477F-96A7-0CE1BC7E985C}" type="parTrans" cxnId="{DE299955-0C9D-4437-BD1B-5C4FA8E5E98F}">
      <dgm:prSet/>
      <dgm:spPr/>
      <dgm:t>
        <a:bodyPr/>
        <a:lstStyle/>
        <a:p>
          <a:endParaRPr lang="zh-TW" altLang="en-US"/>
        </a:p>
      </dgm:t>
    </dgm:pt>
    <dgm:pt modelId="{4D5D4CE1-D173-4AC8-B35D-F9D679211D73}" type="sibTrans" cxnId="{DE299955-0C9D-4437-BD1B-5C4FA8E5E98F}">
      <dgm:prSet/>
      <dgm:spPr/>
      <dgm:t>
        <a:bodyPr/>
        <a:lstStyle/>
        <a:p>
          <a:endParaRPr lang="zh-TW" altLang="en-US"/>
        </a:p>
      </dgm:t>
    </dgm:pt>
    <dgm:pt modelId="{2F1632FC-734B-41BC-9A04-2471F0B3DECF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200" b="1" dirty="0" smtClean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快速存取服務者</a:t>
          </a:r>
          <a:endParaRPr lang="zh-TW" altLang="en-US" sz="2200" b="1" dirty="0">
            <a:solidFill>
              <a:schemeClr val="bg1"/>
            </a:solidFill>
          </a:endParaRPr>
        </a:p>
      </dgm:t>
    </dgm:pt>
    <dgm:pt modelId="{3B42E767-C44A-4CB2-A2C3-7AB1395CABCB}" type="parTrans" cxnId="{4D7E7D77-2403-4D67-915D-41CE6D430DE1}">
      <dgm:prSet/>
      <dgm:spPr/>
      <dgm:t>
        <a:bodyPr/>
        <a:lstStyle/>
        <a:p>
          <a:endParaRPr lang="zh-TW" altLang="en-US"/>
        </a:p>
      </dgm:t>
    </dgm:pt>
    <dgm:pt modelId="{87996F8F-8ED2-41D1-A6DD-6B402041B819}" type="sibTrans" cxnId="{4D7E7D77-2403-4D67-915D-41CE6D430DE1}">
      <dgm:prSet/>
      <dgm:spPr/>
      <dgm:t>
        <a:bodyPr/>
        <a:lstStyle/>
        <a:p>
          <a:endParaRPr lang="zh-TW" altLang="en-US"/>
        </a:p>
      </dgm:t>
    </dgm:pt>
    <dgm:pt modelId="{07D10371-8545-4DAF-8439-08A30B862ACD}">
      <dgm:prSet phldrT="[文字]" custT="1"/>
      <dgm:spPr/>
      <dgm:t>
        <a:bodyPr/>
        <a:lstStyle/>
        <a:p>
          <a:r>
            <a:rPr lang="zh-TW" altLang="en-US" sz="2400" b="1" dirty="0" smtClean="0">
              <a:latin typeface="Calibri" panose="020F0502020204030204" pitchFamily="34" charset="0"/>
              <a:ea typeface="標楷體" panose="03000509000000000000" pitchFamily="65" charset="-120"/>
            </a:rPr>
            <a:t>提供接取服務</a:t>
          </a:r>
          <a:endParaRPr lang="zh-TW" altLang="en-US" sz="2400" b="1" dirty="0"/>
        </a:p>
      </dgm:t>
    </dgm:pt>
    <dgm:pt modelId="{FFD87FFC-F98C-478E-A0FD-D9B290DE82EB}" type="parTrans" cxnId="{16AC7248-2C5B-439B-8D96-1990BE118422}">
      <dgm:prSet/>
      <dgm:spPr/>
      <dgm:t>
        <a:bodyPr/>
        <a:lstStyle/>
        <a:p>
          <a:endParaRPr lang="zh-TW" altLang="en-US"/>
        </a:p>
      </dgm:t>
    </dgm:pt>
    <dgm:pt modelId="{41B97535-5CB1-4F14-B5AF-B28DA582BB4C}" type="sibTrans" cxnId="{16AC7248-2C5B-439B-8D96-1990BE118422}">
      <dgm:prSet/>
      <dgm:spPr/>
      <dgm:t>
        <a:bodyPr/>
        <a:lstStyle/>
        <a:p>
          <a:endParaRPr lang="zh-TW" altLang="en-US"/>
        </a:p>
      </dgm:t>
    </dgm:pt>
    <dgm:pt modelId="{85BA3187-0CFB-4527-91F6-FA7599DB9CE2}">
      <dgm:prSet phldrT="[文字]" custT="1"/>
      <dgm:spPr>
        <a:solidFill>
          <a:srgbClr val="0099CC"/>
        </a:solidFill>
      </dgm:spPr>
      <dgm:t>
        <a:bodyPr/>
        <a:lstStyle/>
        <a:p>
          <a:r>
            <a:rPr lang="zh-TW" altLang="en-US" sz="2400" b="1" smtClean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搜尋服務者</a:t>
          </a:r>
          <a:endParaRPr lang="zh-TW" altLang="en-US" sz="2400" b="1" dirty="0">
            <a:solidFill>
              <a:schemeClr val="bg1"/>
            </a:solidFill>
          </a:endParaRPr>
        </a:p>
      </dgm:t>
    </dgm:pt>
    <dgm:pt modelId="{746E63CB-8141-472C-9D05-CE043D0A5401}" type="parTrans" cxnId="{0A617506-C10C-4AD5-BF13-DE3F1996C725}">
      <dgm:prSet/>
      <dgm:spPr/>
      <dgm:t>
        <a:bodyPr/>
        <a:lstStyle/>
        <a:p>
          <a:endParaRPr lang="zh-TW" altLang="en-US"/>
        </a:p>
      </dgm:t>
    </dgm:pt>
    <dgm:pt modelId="{D81106E3-A61C-4DD5-A901-3562F95950D3}" type="sibTrans" cxnId="{0A617506-C10C-4AD5-BF13-DE3F1996C725}">
      <dgm:prSet/>
      <dgm:spPr/>
      <dgm:t>
        <a:bodyPr/>
        <a:lstStyle/>
        <a:p>
          <a:endParaRPr lang="zh-TW" altLang="en-US"/>
        </a:p>
      </dgm:t>
    </dgm:pt>
    <dgm:pt modelId="{C681BF0D-AC59-44FC-99C1-0C244333A655}" type="pres">
      <dgm:prSet presAssocID="{E5D0E5D1-104D-4DB5-8B5E-2906A93DA6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5F26382-75A8-496B-8621-504DB926CB02}" type="pres">
      <dgm:prSet presAssocID="{9F281B27-BC21-4CA2-B22A-A3856F7FAB6A}" presName="centerShape" presStyleLbl="node0" presStyleIdx="0" presStyleCnt="1" custScaleX="122118" custScaleY="115971" custLinFactNeighborY="2299"/>
      <dgm:spPr/>
      <dgm:t>
        <a:bodyPr/>
        <a:lstStyle/>
        <a:p>
          <a:endParaRPr lang="zh-TW" altLang="en-US"/>
        </a:p>
      </dgm:t>
    </dgm:pt>
    <dgm:pt modelId="{4DEF6523-A15A-4598-9A30-8922C6C0F3ED}" type="pres">
      <dgm:prSet presAssocID="{C6D3DDD4-0BBB-477F-96A7-0CE1BC7E985C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E66E9B1B-C2A2-4237-B74A-92FE69AC6DD2}" type="pres">
      <dgm:prSet presAssocID="{C6D3DDD4-0BBB-477F-96A7-0CE1BC7E985C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49C3DF5F-9151-4C4A-9A99-E2A50928A325}" type="pres">
      <dgm:prSet presAssocID="{7E6C5112-BCBA-4D02-A950-3AFC48DBE4B5}" presName="node" presStyleLbl="node1" presStyleIdx="0" presStyleCnt="4" custScaleX="122118" custScaleY="1141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9C6CC5-604F-493C-B0A0-47A097B35C22}" type="pres">
      <dgm:prSet presAssocID="{3B42E767-C44A-4CB2-A2C3-7AB1395CABCB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1DBAE515-C589-4EEC-AD64-0714AB80FA88}" type="pres">
      <dgm:prSet presAssocID="{3B42E767-C44A-4CB2-A2C3-7AB1395CABCB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0A4B048A-DAF5-4B57-9972-62674ACF9757}" type="pres">
      <dgm:prSet presAssocID="{2F1632FC-734B-41BC-9A04-2471F0B3DECF}" presName="node" presStyleLbl="node1" presStyleIdx="1" presStyleCnt="4" custScaleX="123296" custScaleY="118251" custRadScaleRad="151964" custRadScaleInc="74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5FFBAD-74D0-4D26-8FE5-A63A45376E1D}" type="pres">
      <dgm:prSet presAssocID="{FFD87FFC-F98C-478E-A0FD-D9B290DE82EB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43C1F94A-B791-40F7-885E-24337FBF7BDC}" type="pres">
      <dgm:prSet presAssocID="{FFD87FFC-F98C-478E-A0FD-D9B290DE82EB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B5B46394-993F-4601-8A71-90817EF8FB1E}" type="pres">
      <dgm:prSet presAssocID="{07D10371-8545-4DAF-8439-08A30B862ACD}" presName="node" presStyleLbl="node1" presStyleIdx="2" presStyleCnt="4" custScaleX="121042" custScaleY="115628" custRadScaleRad="127639" custRadScaleInc="1030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4034EA-6351-4A4E-9A00-FB9EAFF14BF9}" type="pres">
      <dgm:prSet presAssocID="{746E63CB-8141-472C-9D05-CE043D0A5401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AB624605-F4C8-42B3-BCDD-5E9115ABA11B}" type="pres">
      <dgm:prSet presAssocID="{746E63CB-8141-472C-9D05-CE043D0A5401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29E7F2B0-B702-40D3-9E16-5A48E24E1040}" type="pres">
      <dgm:prSet presAssocID="{85BA3187-0CFB-4527-91F6-FA7599DB9CE2}" presName="node" presStyleLbl="node1" presStyleIdx="3" presStyleCnt="4" custRadScaleRad="140109" custRadScaleInc="3421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299955-0C9D-4437-BD1B-5C4FA8E5E98F}" srcId="{9F281B27-BC21-4CA2-B22A-A3856F7FAB6A}" destId="{7E6C5112-BCBA-4D02-A950-3AFC48DBE4B5}" srcOrd="0" destOrd="0" parTransId="{C6D3DDD4-0BBB-477F-96A7-0CE1BC7E985C}" sibTransId="{4D5D4CE1-D173-4AC8-B35D-F9D679211D73}"/>
    <dgm:cxn modelId="{7FE121EA-C0D1-4EDC-99BE-92FE2F43E00D}" type="presOf" srcId="{2F1632FC-734B-41BC-9A04-2471F0B3DECF}" destId="{0A4B048A-DAF5-4B57-9972-62674ACF9757}" srcOrd="0" destOrd="0" presId="urn:microsoft.com/office/officeart/2005/8/layout/radial1"/>
    <dgm:cxn modelId="{0A617506-C10C-4AD5-BF13-DE3F1996C725}" srcId="{9F281B27-BC21-4CA2-B22A-A3856F7FAB6A}" destId="{85BA3187-0CFB-4527-91F6-FA7599DB9CE2}" srcOrd="3" destOrd="0" parTransId="{746E63CB-8141-472C-9D05-CE043D0A5401}" sibTransId="{D81106E3-A61C-4DD5-A901-3562F95950D3}"/>
    <dgm:cxn modelId="{57BCBDE5-7930-4055-B89C-300BB54ADF6B}" type="presOf" srcId="{3B42E767-C44A-4CB2-A2C3-7AB1395CABCB}" destId="{1DBAE515-C589-4EEC-AD64-0714AB80FA88}" srcOrd="1" destOrd="0" presId="urn:microsoft.com/office/officeart/2005/8/layout/radial1"/>
    <dgm:cxn modelId="{88AAC116-AEBF-4F65-BA74-84319771F9D9}" type="presOf" srcId="{C6D3DDD4-0BBB-477F-96A7-0CE1BC7E985C}" destId="{4DEF6523-A15A-4598-9A30-8922C6C0F3ED}" srcOrd="0" destOrd="0" presId="urn:microsoft.com/office/officeart/2005/8/layout/radial1"/>
    <dgm:cxn modelId="{1743348D-B2E6-416D-BFCC-B425E87F6884}" type="presOf" srcId="{E5D0E5D1-104D-4DB5-8B5E-2906A93DA6AF}" destId="{C681BF0D-AC59-44FC-99C1-0C244333A655}" srcOrd="0" destOrd="0" presId="urn:microsoft.com/office/officeart/2005/8/layout/radial1"/>
    <dgm:cxn modelId="{30B9B166-B48E-4379-92F8-08D310CF2DB9}" type="presOf" srcId="{FFD87FFC-F98C-478E-A0FD-D9B290DE82EB}" destId="{43C1F94A-B791-40F7-885E-24337FBF7BDC}" srcOrd="1" destOrd="0" presId="urn:microsoft.com/office/officeart/2005/8/layout/radial1"/>
    <dgm:cxn modelId="{1FD67EEF-0F60-401C-BFC2-D0B0C82D7805}" type="presOf" srcId="{C6D3DDD4-0BBB-477F-96A7-0CE1BC7E985C}" destId="{E66E9B1B-C2A2-4237-B74A-92FE69AC6DD2}" srcOrd="1" destOrd="0" presId="urn:microsoft.com/office/officeart/2005/8/layout/radial1"/>
    <dgm:cxn modelId="{BA04E631-DC0D-4DEE-B5F1-9AA0EBCA17A4}" type="presOf" srcId="{9F281B27-BC21-4CA2-B22A-A3856F7FAB6A}" destId="{25F26382-75A8-496B-8621-504DB926CB02}" srcOrd="0" destOrd="0" presId="urn:microsoft.com/office/officeart/2005/8/layout/radial1"/>
    <dgm:cxn modelId="{75F8DA4F-A3F4-4D3A-8D8E-1BC5E2C36DE4}" type="presOf" srcId="{85BA3187-0CFB-4527-91F6-FA7599DB9CE2}" destId="{29E7F2B0-B702-40D3-9E16-5A48E24E1040}" srcOrd="0" destOrd="0" presId="urn:microsoft.com/office/officeart/2005/8/layout/radial1"/>
    <dgm:cxn modelId="{16AC7248-2C5B-439B-8D96-1990BE118422}" srcId="{9F281B27-BC21-4CA2-B22A-A3856F7FAB6A}" destId="{07D10371-8545-4DAF-8439-08A30B862ACD}" srcOrd="2" destOrd="0" parTransId="{FFD87FFC-F98C-478E-A0FD-D9B290DE82EB}" sibTransId="{41B97535-5CB1-4F14-B5AF-B28DA582BB4C}"/>
    <dgm:cxn modelId="{FDE20C21-D832-4AFB-BA16-089506159202}" type="presOf" srcId="{07D10371-8545-4DAF-8439-08A30B862ACD}" destId="{B5B46394-993F-4601-8A71-90817EF8FB1E}" srcOrd="0" destOrd="0" presId="urn:microsoft.com/office/officeart/2005/8/layout/radial1"/>
    <dgm:cxn modelId="{FF0C2482-EC5E-4311-BEFD-9684F880B039}" type="presOf" srcId="{3B42E767-C44A-4CB2-A2C3-7AB1395CABCB}" destId="{B89C6CC5-604F-493C-B0A0-47A097B35C22}" srcOrd="0" destOrd="0" presId="urn:microsoft.com/office/officeart/2005/8/layout/radial1"/>
    <dgm:cxn modelId="{4D7E7D77-2403-4D67-915D-41CE6D430DE1}" srcId="{9F281B27-BC21-4CA2-B22A-A3856F7FAB6A}" destId="{2F1632FC-734B-41BC-9A04-2471F0B3DECF}" srcOrd="1" destOrd="0" parTransId="{3B42E767-C44A-4CB2-A2C3-7AB1395CABCB}" sibTransId="{87996F8F-8ED2-41D1-A6DD-6B402041B819}"/>
    <dgm:cxn modelId="{5C06DB76-57FA-44F2-BFCB-65923077CCBD}" type="presOf" srcId="{746E63CB-8141-472C-9D05-CE043D0A5401}" destId="{AB624605-F4C8-42B3-BCDD-5E9115ABA11B}" srcOrd="1" destOrd="0" presId="urn:microsoft.com/office/officeart/2005/8/layout/radial1"/>
    <dgm:cxn modelId="{46D8EDF2-B984-4E95-8852-4BB88729D062}" srcId="{E5D0E5D1-104D-4DB5-8B5E-2906A93DA6AF}" destId="{9F281B27-BC21-4CA2-B22A-A3856F7FAB6A}" srcOrd="0" destOrd="0" parTransId="{60BB65C0-4106-4E99-B61B-1F6A0DA64AA8}" sibTransId="{FD7323BE-A5FE-488B-B758-F58EB5B5AA56}"/>
    <dgm:cxn modelId="{72A2136C-0BCA-4096-8276-467B2A94944D}" type="presOf" srcId="{7E6C5112-BCBA-4D02-A950-3AFC48DBE4B5}" destId="{49C3DF5F-9151-4C4A-9A99-E2A50928A325}" srcOrd="0" destOrd="0" presId="urn:microsoft.com/office/officeart/2005/8/layout/radial1"/>
    <dgm:cxn modelId="{24277011-68FD-44E8-8A29-2A7FED1E9FDD}" type="presOf" srcId="{746E63CB-8141-472C-9D05-CE043D0A5401}" destId="{224034EA-6351-4A4E-9A00-FB9EAFF14BF9}" srcOrd="0" destOrd="0" presId="urn:microsoft.com/office/officeart/2005/8/layout/radial1"/>
    <dgm:cxn modelId="{A35BE071-2317-4793-BD83-B733C9A1AA80}" type="presOf" srcId="{FFD87FFC-F98C-478E-A0FD-D9B290DE82EB}" destId="{7D5FFBAD-74D0-4D26-8FE5-A63A45376E1D}" srcOrd="0" destOrd="0" presId="urn:microsoft.com/office/officeart/2005/8/layout/radial1"/>
    <dgm:cxn modelId="{A4C3E197-96E9-4DF8-8BBD-51C1FA919096}" type="presParOf" srcId="{C681BF0D-AC59-44FC-99C1-0C244333A655}" destId="{25F26382-75A8-496B-8621-504DB926CB02}" srcOrd="0" destOrd="0" presId="urn:microsoft.com/office/officeart/2005/8/layout/radial1"/>
    <dgm:cxn modelId="{A46AB5CC-DBE8-4205-A05F-732BD4E297F8}" type="presParOf" srcId="{C681BF0D-AC59-44FC-99C1-0C244333A655}" destId="{4DEF6523-A15A-4598-9A30-8922C6C0F3ED}" srcOrd="1" destOrd="0" presId="urn:microsoft.com/office/officeart/2005/8/layout/radial1"/>
    <dgm:cxn modelId="{51E78974-ED51-4DF4-A46C-554364ED090A}" type="presParOf" srcId="{4DEF6523-A15A-4598-9A30-8922C6C0F3ED}" destId="{E66E9B1B-C2A2-4237-B74A-92FE69AC6DD2}" srcOrd="0" destOrd="0" presId="urn:microsoft.com/office/officeart/2005/8/layout/radial1"/>
    <dgm:cxn modelId="{AF02E719-0D9D-4ADA-84B8-F0C6FA06B758}" type="presParOf" srcId="{C681BF0D-AC59-44FC-99C1-0C244333A655}" destId="{49C3DF5F-9151-4C4A-9A99-E2A50928A325}" srcOrd="2" destOrd="0" presId="urn:microsoft.com/office/officeart/2005/8/layout/radial1"/>
    <dgm:cxn modelId="{B810A896-8DB3-45A1-9A4C-1C3E147C3A02}" type="presParOf" srcId="{C681BF0D-AC59-44FC-99C1-0C244333A655}" destId="{B89C6CC5-604F-493C-B0A0-47A097B35C22}" srcOrd="3" destOrd="0" presId="urn:microsoft.com/office/officeart/2005/8/layout/radial1"/>
    <dgm:cxn modelId="{94C6B172-1C27-4041-931D-CE9B036E45F4}" type="presParOf" srcId="{B89C6CC5-604F-493C-B0A0-47A097B35C22}" destId="{1DBAE515-C589-4EEC-AD64-0714AB80FA88}" srcOrd="0" destOrd="0" presId="urn:microsoft.com/office/officeart/2005/8/layout/radial1"/>
    <dgm:cxn modelId="{8096A961-3FBF-4F86-93FB-3176FD5AD138}" type="presParOf" srcId="{C681BF0D-AC59-44FC-99C1-0C244333A655}" destId="{0A4B048A-DAF5-4B57-9972-62674ACF9757}" srcOrd="4" destOrd="0" presId="urn:microsoft.com/office/officeart/2005/8/layout/radial1"/>
    <dgm:cxn modelId="{438D78BA-D80C-4E47-9B54-791540891230}" type="presParOf" srcId="{C681BF0D-AC59-44FC-99C1-0C244333A655}" destId="{7D5FFBAD-74D0-4D26-8FE5-A63A45376E1D}" srcOrd="5" destOrd="0" presId="urn:microsoft.com/office/officeart/2005/8/layout/radial1"/>
    <dgm:cxn modelId="{927EB33D-6F57-4909-98ED-A7803D4C6474}" type="presParOf" srcId="{7D5FFBAD-74D0-4D26-8FE5-A63A45376E1D}" destId="{43C1F94A-B791-40F7-885E-24337FBF7BDC}" srcOrd="0" destOrd="0" presId="urn:microsoft.com/office/officeart/2005/8/layout/radial1"/>
    <dgm:cxn modelId="{1B01D2EB-43CC-410C-8811-C7DA83F26A17}" type="presParOf" srcId="{C681BF0D-AC59-44FC-99C1-0C244333A655}" destId="{B5B46394-993F-4601-8A71-90817EF8FB1E}" srcOrd="6" destOrd="0" presId="urn:microsoft.com/office/officeart/2005/8/layout/radial1"/>
    <dgm:cxn modelId="{677FB2B2-5130-436B-AB1C-3B3E7C36F25E}" type="presParOf" srcId="{C681BF0D-AC59-44FC-99C1-0C244333A655}" destId="{224034EA-6351-4A4E-9A00-FB9EAFF14BF9}" srcOrd="7" destOrd="0" presId="urn:microsoft.com/office/officeart/2005/8/layout/radial1"/>
    <dgm:cxn modelId="{F3084CCB-81B3-4A44-9321-9AB1CF2403D0}" type="presParOf" srcId="{224034EA-6351-4A4E-9A00-FB9EAFF14BF9}" destId="{AB624605-F4C8-42B3-BCDD-5E9115ABA11B}" srcOrd="0" destOrd="0" presId="urn:microsoft.com/office/officeart/2005/8/layout/radial1"/>
    <dgm:cxn modelId="{B3ACF947-06C8-4A5B-845E-18174B7313D2}" type="presParOf" srcId="{C681BF0D-AC59-44FC-99C1-0C244333A655}" destId="{29E7F2B0-B702-40D3-9E16-5A48E24E104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D0E5D1-104D-4DB5-8B5E-2906A93DA6AF}" type="doc">
      <dgm:prSet loTypeId="urn:microsoft.com/office/officeart/2005/8/layout/radial1" loCatId="cycle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zh-TW" altLang="en-US"/>
        </a:p>
      </dgm:t>
    </dgm:pt>
    <dgm:pt modelId="{9F281B27-BC21-4CA2-B22A-A3856F7FAB6A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電通法免責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事由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BB65C0-4106-4E99-B61B-1F6A0DA64AA8}" type="parTrans" cxnId="{46D8EDF2-B984-4E95-8852-4BB88729D062}">
      <dgm:prSet/>
      <dgm:spPr/>
      <dgm:t>
        <a:bodyPr/>
        <a:lstStyle/>
        <a:p>
          <a:endParaRPr lang="zh-TW" altLang="en-US"/>
        </a:p>
      </dgm:t>
    </dgm:pt>
    <dgm:pt modelId="{FD7323BE-A5FE-488B-B758-F58EB5B5AA56}" type="sibTrans" cxnId="{46D8EDF2-B984-4E95-8852-4BB88729D062}">
      <dgm:prSet/>
      <dgm:spPr/>
      <dgm:t>
        <a:bodyPr/>
        <a:lstStyle/>
        <a:p>
          <a:endParaRPr lang="zh-TW" altLang="en-US"/>
        </a:p>
      </dgm:t>
    </dgm:pt>
    <dgm:pt modelId="{7E6C5112-BCBA-4D02-A950-3AFC48DBE4B5}">
      <dgm:prSet phldrT="[文字]" custT="1"/>
      <dgm:spPr/>
      <dgm:t>
        <a:bodyPr/>
        <a:lstStyle/>
        <a:p>
          <a:r>
            <a:rPr lang="zh-TW" altLang="en-US" sz="2400" b="1" dirty="0" smtClean="0">
              <a:latin typeface="Calibri" panose="020F0502020204030204" pitchFamily="34" charset="0"/>
              <a:ea typeface="標楷體" panose="03000509000000000000" pitchFamily="65" charset="-120"/>
            </a:rPr>
            <a:t>供他人使用而儲存之資訊</a:t>
          </a:r>
          <a:endParaRPr lang="zh-TW" altLang="en-US" sz="2400" b="1" dirty="0"/>
        </a:p>
      </dgm:t>
    </dgm:pt>
    <dgm:pt modelId="{C6D3DDD4-0BBB-477F-96A7-0CE1BC7E985C}" type="parTrans" cxnId="{DE299955-0C9D-4437-BD1B-5C4FA8E5E98F}">
      <dgm:prSet/>
      <dgm:spPr/>
      <dgm:t>
        <a:bodyPr/>
        <a:lstStyle/>
        <a:p>
          <a:endParaRPr lang="zh-TW" altLang="en-US"/>
        </a:p>
      </dgm:t>
    </dgm:pt>
    <dgm:pt modelId="{4D5D4CE1-D173-4AC8-B35D-F9D679211D73}" type="sibTrans" cxnId="{DE299955-0C9D-4437-BD1B-5C4FA8E5E98F}">
      <dgm:prSet/>
      <dgm:spPr/>
      <dgm:t>
        <a:bodyPr/>
        <a:lstStyle/>
        <a:p>
          <a:endParaRPr lang="zh-TW" altLang="en-US"/>
        </a:p>
      </dgm:t>
    </dgm:pt>
    <dgm:pt modelId="{2F1632FC-734B-41BC-9A04-2471F0B3DECF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200" b="1" dirty="0" smtClean="0">
              <a:latin typeface="Calibri" panose="020F0502020204030204" pitchFamily="34" charset="0"/>
              <a:ea typeface="標楷體" panose="03000509000000000000" pitchFamily="65" charset="-120"/>
            </a:rPr>
            <a:t>未提供接取服務之提供電子通傳服務者</a:t>
          </a:r>
          <a:endParaRPr lang="zh-TW" altLang="en-US" sz="2200" b="1" dirty="0"/>
        </a:p>
      </dgm:t>
    </dgm:pt>
    <dgm:pt modelId="{3B42E767-C44A-4CB2-A2C3-7AB1395CABCB}" type="parTrans" cxnId="{4D7E7D77-2403-4D67-915D-41CE6D430DE1}">
      <dgm:prSet/>
      <dgm:spPr/>
      <dgm:t>
        <a:bodyPr/>
        <a:lstStyle/>
        <a:p>
          <a:endParaRPr lang="zh-TW" altLang="en-US"/>
        </a:p>
      </dgm:t>
    </dgm:pt>
    <dgm:pt modelId="{87996F8F-8ED2-41D1-A6DD-6B402041B819}" type="sibTrans" cxnId="{4D7E7D77-2403-4D67-915D-41CE6D430DE1}">
      <dgm:prSet/>
      <dgm:spPr/>
      <dgm:t>
        <a:bodyPr/>
        <a:lstStyle/>
        <a:p>
          <a:endParaRPr lang="zh-TW" altLang="en-US"/>
        </a:p>
      </dgm:t>
    </dgm:pt>
    <dgm:pt modelId="{07D10371-8545-4DAF-8439-08A30B862ACD}">
      <dgm:prSet phldrT="[文字]" custT="1"/>
      <dgm:spPr/>
      <dgm:t>
        <a:bodyPr/>
        <a:lstStyle/>
        <a:p>
          <a:r>
            <a:rPr lang="zh-TW" altLang="en-US" sz="2400" b="1" dirty="0" smtClean="0">
              <a:latin typeface="Calibri" panose="020F0502020204030204" pitchFamily="34" charset="0"/>
              <a:ea typeface="標楷體" panose="03000509000000000000" pitchFamily="65" charset="-120"/>
            </a:rPr>
            <a:t>提供接取服務</a:t>
          </a:r>
          <a:endParaRPr lang="zh-TW" altLang="en-US" sz="2400" b="1" dirty="0"/>
        </a:p>
      </dgm:t>
    </dgm:pt>
    <dgm:pt modelId="{FFD87FFC-F98C-478E-A0FD-D9B290DE82EB}" type="parTrans" cxnId="{16AC7248-2C5B-439B-8D96-1990BE118422}">
      <dgm:prSet/>
      <dgm:spPr/>
      <dgm:t>
        <a:bodyPr/>
        <a:lstStyle/>
        <a:p>
          <a:endParaRPr lang="zh-TW" altLang="en-US"/>
        </a:p>
      </dgm:t>
    </dgm:pt>
    <dgm:pt modelId="{41B97535-5CB1-4F14-B5AF-B28DA582BB4C}" type="sibTrans" cxnId="{16AC7248-2C5B-439B-8D96-1990BE118422}">
      <dgm:prSet/>
      <dgm:spPr/>
      <dgm:t>
        <a:bodyPr/>
        <a:lstStyle/>
        <a:p>
          <a:endParaRPr lang="zh-TW" altLang="en-US"/>
        </a:p>
      </dgm:t>
    </dgm:pt>
    <dgm:pt modelId="{529BE92A-174B-429F-9248-827149801A07}">
      <dgm:prSet phldrT="[文字]"/>
      <dgm:spPr/>
      <dgm:t>
        <a:bodyPr/>
        <a:lstStyle/>
        <a:p>
          <a:endParaRPr lang="zh-TW" altLang="en-US" dirty="0"/>
        </a:p>
      </dgm:t>
    </dgm:pt>
    <dgm:pt modelId="{221033B1-7A8A-41BE-B2BF-9E95EAF8817B}" type="parTrans" cxnId="{EBAA7083-1B11-4E62-9C9E-829BDA0B68AB}">
      <dgm:prSet/>
      <dgm:spPr/>
      <dgm:t>
        <a:bodyPr/>
        <a:lstStyle/>
        <a:p>
          <a:endParaRPr lang="zh-TW" altLang="en-US"/>
        </a:p>
      </dgm:t>
    </dgm:pt>
    <dgm:pt modelId="{01D0EBB9-9D43-48A2-AF67-9331CAA1D88C}" type="sibTrans" cxnId="{EBAA7083-1B11-4E62-9C9E-829BDA0B68AB}">
      <dgm:prSet/>
      <dgm:spPr/>
      <dgm:t>
        <a:bodyPr/>
        <a:lstStyle/>
        <a:p>
          <a:endParaRPr lang="zh-TW" altLang="en-US"/>
        </a:p>
      </dgm:t>
    </dgm:pt>
    <dgm:pt modelId="{C681BF0D-AC59-44FC-99C1-0C244333A655}" type="pres">
      <dgm:prSet presAssocID="{E5D0E5D1-104D-4DB5-8B5E-2906A93DA6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5F26382-75A8-496B-8621-504DB926CB02}" type="pres">
      <dgm:prSet presAssocID="{9F281B27-BC21-4CA2-B22A-A3856F7FAB6A}" presName="centerShape" presStyleLbl="node0" presStyleIdx="0" presStyleCnt="1" custScaleX="90543" custScaleY="88939"/>
      <dgm:spPr/>
      <dgm:t>
        <a:bodyPr/>
        <a:lstStyle/>
        <a:p>
          <a:endParaRPr lang="zh-TW" altLang="en-US"/>
        </a:p>
      </dgm:t>
    </dgm:pt>
    <dgm:pt modelId="{4DEF6523-A15A-4598-9A30-8922C6C0F3ED}" type="pres">
      <dgm:prSet presAssocID="{C6D3DDD4-0BBB-477F-96A7-0CE1BC7E985C}" presName="Name9" presStyleLbl="parChTrans1D2" presStyleIdx="0" presStyleCnt="3"/>
      <dgm:spPr/>
      <dgm:t>
        <a:bodyPr/>
        <a:lstStyle/>
        <a:p>
          <a:endParaRPr lang="zh-TW" altLang="en-US"/>
        </a:p>
      </dgm:t>
    </dgm:pt>
    <dgm:pt modelId="{E66E9B1B-C2A2-4237-B74A-92FE69AC6DD2}" type="pres">
      <dgm:prSet presAssocID="{C6D3DDD4-0BBB-477F-96A7-0CE1BC7E985C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49C3DF5F-9151-4C4A-9A99-E2A50928A325}" type="pres">
      <dgm:prSet presAssocID="{7E6C5112-BCBA-4D02-A950-3AFC48DBE4B5}" presName="node" presStyleLbl="node1" presStyleIdx="0" presStyleCnt="3" custScaleX="107790" custScaleY="104625" custRadScaleRad="935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9C6CC5-604F-493C-B0A0-47A097B35C22}" type="pres">
      <dgm:prSet presAssocID="{3B42E767-C44A-4CB2-A2C3-7AB1395CABCB}" presName="Name9" presStyleLbl="parChTrans1D2" presStyleIdx="1" presStyleCnt="3"/>
      <dgm:spPr/>
      <dgm:t>
        <a:bodyPr/>
        <a:lstStyle/>
        <a:p>
          <a:endParaRPr lang="zh-TW" altLang="en-US"/>
        </a:p>
      </dgm:t>
    </dgm:pt>
    <dgm:pt modelId="{1DBAE515-C589-4EEC-AD64-0714AB80FA88}" type="pres">
      <dgm:prSet presAssocID="{3B42E767-C44A-4CB2-A2C3-7AB1395CABCB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0A4B048A-DAF5-4B57-9972-62674ACF9757}" type="pres">
      <dgm:prSet presAssocID="{2F1632FC-734B-41BC-9A04-2471F0B3DECF}" presName="node" presStyleLbl="node1" presStyleIdx="1" presStyleCnt="3" custScaleX="123833" custScaleY="120734" custRadScaleRad="109543" custRadScaleInc="-53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5FFBAD-74D0-4D26-8FE5-A63A45376E1D}" type="pres">
      <dgm:prSet presAssocID="{FFD87FFC-F98C-478E-A0FD-D9B290DE82EB}" presName="Name9" presStyleLbl="parChTrans1D2" presStyleIdx="2" presStyleCnt="3"/>
      <dgm:spPr/>
      <dgm:t>
        <a:bodyPr/>
        <a:lstStyle/>
        <a:p>
          <a:endParaRPr lang="zh-TW" altLang="en-US"/>
        </a:p>
      </dgm:t>
    </dgm:pt>
    <dgm:pt modelId="{43C1F94A-B791-40F7-885E-24337FBF7BDC}" type="pres">
      <dgm:prSet presAssocID="{FFD87FFC-F98C-478E-A0FD-D9B290DE82EB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B5B46394-993F-4601-8A71-90817EF8FB1E}" type="pres">
      <dgm:prSet presAssocID="{07D10371-8545-4DAF-8439-08A30B862A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E719F3-DC6B-4245-A6C9-4B8E86E4475B}" type="presOf" srcId="{E5D0E5D1-104D-4DB5-8B5E-2906A93DA6AF}" destId="{C681BF0D-AC59-44FC-99C1-0C244333A655}" srcOrd="0" destOrd="0" presId="urn:microsoft.com/office/officeart/2005/8/layout/radial1"/>
    <dgm:cxn modelId="{DE299955-0C9D-4437-BD1B-5C4FA8E5E98F}" srcId="{9F281B27-BC21-4CA2-B22A-A3856F7FAB6A}" destId="{7E6C5112-BCBA-4D02-A950-3AFC48DBE4B5}" srcOrd="0" destOrd="0" parTransId="{C6D3DDD4-0BBB-477F-96A7-0CE1BC7E985C}" sibTransId="{4D5D4CE1-D173-4AC8-B35D-F9D679211D73}"/>
    <dgm:cxn modelId="{71591BD9-05D1-45D9-A452-F894E1E0C97B}" type="presOf" srcId="{07D10371-8545-4DAF-8439-08A30B862ACD}" destId="{B5B46394-993F-4601-8A71-90817EF8FB1E}" srcOrd="0" destOrd="0" presId="urn:microsoft.com/office/officeart/2005/8/layout/radial1"/>
    <dgm:cxn modelId="{94ED489D-B979-495A-A2CB-D4758A37A190}" type="presOf" srcId="{7E6C5112-BCBA-4D02-A950-3AFC48DBE4B5}" destId="{49C3DF5F-9151-4C4A-9A99-E2A50928A325}" srcOrd="0" destOrd="0" presId="urn:microsoft.com/office/officeart/2005/8/layout/radial1"/>
    <dgm:cxn modelId="{4924EC6A-4D8F-46AF-AB4D-D2FE25F44BE9}" type="presOf" srcId="{9F281B27-BC21-4CA2-B22A-A3856F7FAB6A}" destId="{25F26382-75A8-496B-8621-504DB926CB02}" srcOrd="0" destOrd="0" presId="urn:microsoft.com/office/officeart/2005/8/layout/radial1"/>
    <dgm:cxn modelId="{5AF05C69-B745-4E51-98C9-2AA81D7C4F4B}" type="presOf" srcId="{C6D3DDD4-0BBB-477F-96A7-0CE1BC7E985C}" destId="{4DEF6523-A15A-4598-9A30-8922C6C0F3ED}" srcOrd="0" destOrd="0" presId="urn:microsoft.com/office/officeart/2005/8/layout/radial1"/>
    <dgm:cxn modelId="{D46062C2-D078-487F-8E9D-FB00DE292F77}" type="presOf" srcId="{2F1632FC-734B-41BC-9A04-2471F0B3DECF}" destId="{0A4B048A-DAF5-4B57-9972-62674ACF9757}" srcOrd="0" destOrd="0" presId="urn:microsoft.com/office/officeart/2005/8/layout/radial1"/>
    <dgm:cxn modelId="{D82AF677-911B-46CF-9F3C-ECBA1EC70963}" type="presOf" srcId="{3B42E767-C44A-4CB2-A2C3-7AB1395CABCB}" destId="{1DBAE515-C589-4EEC-AD64-0714AB80FA88}" srcOrd="1" destOrd="0" presId="urn:microsoft.com/office/officeart/2005/8/layout/radial1"/>
    <dgm:cxn modelId="{16AC7248-2C5B-439B-8D96-1990BE118422}" srcId="{9F281B27-BC21-4CA2-B22A-A3856F7FAB6A}" destId="{07D10371-8545-4DAF-8439-08A30B862ACD}" srcOrd="2" destOrd="0" parTransId="{FFD87FFC-F98C-478E-A0FD-D9B290DE82EB}" sibTransId="{41B97535-5CB1-4F14-B5AF-B28DA582BB4C}"/>
    <dgm:cxn modelId="{B1E6B93F-3F30-4D1B-A159-7D9E9ADB4A2C}" type="presOf" srcId="{FFD87FFC-F98C-478E-A0FD-D9B290DE82EB}" destId="{7D5FFBAD-74D0-4D26-8FE5-A63A45376E1D}" srcOrd="0" destOrd="0" presId="urn:microsoft.com/office/officeart/2005/8/layout/radial1"/>
    <dgm:cxn modelId="{DE4CEDCB-63E3-476B-93E4-72011265E9E2}" type="presOf" srcId="{3B42E767-C44A-4CB2-A2C3-7AB1395CABCB}" destId="{B89C6CC5-604F-493C-B0A0-47A097B35C22}" srcOrd="0" destOrd="0" presId="urn:microsoft.com/office/officeart/2005/8/layout/radial1"/>
    <dgm:cxn modelId="{4D7E7D77-2403-4D67-915D-41CE6D430DE1}" srcId="{9F281B27-BC21-4CA2-B22A-A3856F7FAB6A}" destId="{2F1632FC-734B-41BC-9A04-2471F0B3DECF}" srcOrd="1" destOrd="0" parTransId="{3B42E767-C44A-4CB2-A2C3-7AB1395CABCB}" sibTransId="{87996F8F-8ED2-41D1-A6DD-6B402041B819}"/>
    <dgm:cxn modelId="{247D91E3-8A52-4B82-916F-4A175E62BED0}" type="presOf" srcId="{FFD87FFC-F98C-478E-A0FD-D9B290DE82EB}" destId="{43C1F94A-B791-40F7-885E-24337FBF7BDC}" srcOrd="1" destOrd="0" presId="urn:microsoft.com/office/officeart/2005/8/layout/radial1"/>
    <dgm:cxn modelId="{19F20662-D3FD-4A17-B330-0B7AFEA4CD0F}" type="presOf" srcId="{C6D3DDD4-0BBB-477F-96A7-0CE1BC7E985C}" destId="{E66E9B1B-C2A2-4237-B74A-92FE69AC6DD2}" srcOrd="1" destOrd="0" presId="urn:microsoft.com/office/officeart/2005/8/layout/radial1"/>
    <dgm:cxn modelId="{EBAA7083-1B11-4E62-9C9E-829BDA0B68AB}" srcId="{E5D0E5D1-104D-4DB5-8B5E-2906A93DA6AF}" destId="{529BE92A-174B-429F-9248-827149801A07}" srcOrd="1" destOrd="0" parTransId="{221033B1-7A8A-41BE-B2BF-9E95EAF8817B}" sibTransId="{01D0EBB9-9D43-48A2-AF67-9331CAA1D88C}"/>
    <dgm:cxn modelId="{46D8EDF2-B984-4E95-8852-4BB88729D062}" srcId="{E5D0E5D1-104D-4DB5-8B5E-2906A93DA6AF}" destId="{9F281B27-BC21-4CA2-B22A-A3856F7FAB6A}" srcOrd="0" destOrd="0" parTransId="{60BB65C0-4106-4E99-B61B-1F6A0DA64AA8}" sibTransId="{FD7323BE-A5FE-488B-B758-F58EB5B5AA56}"/>
    <dgm:cxn modelId="{F5630DAE-3CE7-4525-B180-7FC444C70BC0}" type="presParOf" srcId="{C681BF0D-AC59-44FC-99C1-0C244333A655}" destId="{25F26382-75A8-496B-8621-504DB926CB02}" srcOrd="0" destOrd="0" presId="urn:microsoft.com/office/officeart/2005/8/layout/radial1"/>
    <dgm:cxn modelId="{942E1EB8-BEF3-4FFB-AC7C-24D4C1C81312}" type="presParOf" srcId="{C681BF0D-AC59-44FC-99C1-0C244333A655}" destId="{4DEF6523-A15A-4598-9A30-8922C6C0F3ED}" srcOrd="1" destOrd="0" presId="urn:microsoft.com/office/officeart/2005/8/layout/radial1"/>
    <dgm:cxn modelId="{863B651E-15B5-46B3-A00F-B3506CEFC7DB}" type="presParOf" srcId="{4DEF6523-A15A-4598-9A30-8922C6C0F3ED}" destId="{E66E9B1B-C2A2-4237-B74A-92FE69AC6DD2}" srcOrd="0" destOrd="0" presId="urn:microsoft.com/office/officeart/2005/8/layout/radial1"/>
    <dgm:cxn modelId="{6E85CBCF-8741-41EF-A0BB-37C5043463B1}" type="presParOf" srcId="{C681BF0D-AC59-44FC-99C1-0C244333A655}" destId="{49C3DF5F-9151-4C4A-9A99-E2A50928A325}" srcOrd="2" destOrd="0" presId="urn:microsoft.com/office/officeart/2005/8/layout/radial1"/>
    <dgm:cxn modelId="{11B60987-D6D7-43F5-8812-A8B4A3CFF1E2}" type="presParOf" srcId="{C681BF0D-AC59-44FC-99C1-0C244333A655}" destId="{B89C6CC5-604F-493C-B0A0-47A097B35C22}" srcOrd="3" destOrd="0" presId="urn:microsoft.com/office/officeart/2005/8/layout/radial1"/>
    <dgm:cxn modelId="{F4BFA586-F5D6-48B2-A272-591E242BE057}" type="presParOf" srcId="{B89C6CC5-604F-493C-B0A0-47A097B35C22}" destId="{1DBAE515-C589-4EEC-AD64-0714AB80FA88}" srcOrd="0" destOrd="0" presId="urn:microsoft.com/office/officeart/2005/8/layout/radial1"/>
    <dgm:cxn modelId="{99681714-1E0B-4863-A3FE-E6BCF86B08FE}" type="presParOf" srcId="{C681BF0D-AC59-44FC-99C1-0C244333A655}" destId="{0A4B048A-DAF5-4B57-9972-62674ACF9757}" srcOrd="4" destOrd="0" presId="urn:microsoft.com/office/officeart/2005/8/layout/radial1"/>
    <dgm:cxn modelId="{6854549D-27DD-45EF-AD64-D02ABEA4F568}" type="presParOf" srcId="{C681BF0D-AC59-44FC-99C1-0C244333A655}" destId="{7D5FFBAD-74D0-4D26-8FE5-A63A45376E1D}" srcOrd="5" destOrd="0" presId="urn:microsoft.com/office/officeart/2005/8/layout/radial1"/>
    <dgm:cxn modelId="{2C50DBAD-BA40-460E-839D-54370FAE4913}" type="presParOf" srcId="{7D5FFBAD-74D0-4D26-8FE5-A63A45376E1D}" destId="{43C1F94A-B791-40F7-885E-24337FBF7BDC}" srcOrd="0" destOrd="0" presId="urn:microsoft.com/office/officeart/2005/8/layout/radial1"/>
    <dgm:cxn modelId="{BEEC983D-4235-438F-98C5-0C2A873B97F3}" type="presParOf" srcId="{C681BF0D-AC59-44FC-99C1-0C244333A655}" destId="{B5B46394-993F-4601-8A71-90817EF8FB1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D7DFFD-88F4-4159-990F-F9EC2E103CCE}">
      <dsp:nvSpPr>
        <dsp:cNvPr id="0" name=""/>
        <dsp:cNvSpPr/>
      </dsp:nvSpPr>
      <dsp:spPr>
        <a:xfrm>
          <a:off x="137159" y="680720"/>
          <a:ext cx="3383280" cy="33832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電信法</a:t>
          </a:r>
          <a:endParaRPr lang="zh-TW" altLang="en-US" sz="4400" b="1" kern="1200" dirty="0">
            <a:solidFill>
              <a:srgbClr val="C00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609599" y="1079681"/>
        <a:ext cx="1950720" cy="2585357"/>
      </dsp:txXfrm>
    </dsp:sp>
    <dsp:sp modelId="{64332209-A28F-48B4-BA1A-EDF236FC325E}">
      <dsp:nvSpPr>
        <dsp:cNvPr id="0" name=""/>
        <dsp:cNvSpPr/>
      </dsp:nvSpPr>
      <dsp:spPr>
        <a:xfrm>
          <a:off x="2575559" y="680720"/>
          <a:ext cx="3383280" cy="3383280"/>
        </a:xfrm>
        <a:prstGeom prst="ellipse">
          <a:avLst/>
        </a:prstGeom>
        <a:solidFill>
          <a:schemeClr val="accent5">
            <a:alpha val="50000"/>
            <a:hueOff val="5142836"/>
            <a:satOff val="11748"/>
            <a:lumOff val="-3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廣電三法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3535680" y="1079681"/>
        <a:ext cx="1950720" cy="25853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4C462C-E3C0-4AC7-B307-1212009A63A1}">
      <dsp:nvSpPr>
        <dsp:cNvPr id="0" name=""/>
        <dsp:cNvSpPr/>
      </dsp:nvSpPr>
      <dsp:spPr>
        <a:xfrm rot="16200000">
          <a:off x="914400" y="-914400"/>
          <a:ext cx="2057400" cy="38862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000" b="1" kern="1200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法律本身有界限</a:t>
          </a:r>
          <a:r>
            <a:rPr lang="zh-TW" altLang="en-US" sz="3000" b="1" kern="1200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？</a:t>
          </a:r>
          <a:endParaRPr lang="zh-TW" altLang="en-US" sz="3000" b="1" kern="1200" dirty="0">
            <a:solidFill>
              <a:schemeClr val="bg1"/>
            </a:solidFill>
            <a:latin typeface="Calibri" panose="020F0502020204030204" pitchFamily="34" charset="0"/>
            <a:ea typeface="華康中黑體" panose="020B0509000000000000" pitchFamily="49" charset="-120"/>
            <a:cs typeface="華康中黑體" panose="020B0509000000000000" pitchFamily="49" charset="-120"/>
          </a:endParaRPr>
        </a:p>
      </dsp:txBody>
      <dsp:txXfrm rot="16200000">
        <a:off x="1171575" y="-1171575"/>
        <a:ext cx="1543050" cy="3886200"/>
      </dsp:txXfrm>
    </dsp:sp>
    <dsp:sp modelId="{F848872B-387F-4593-859B-3AB46683FA20}">
      <dsp:nvSpPr>
        <dsp:cNvPr id="0" name=""/>
        <dsp:cNvSpPr/>
      </dsp:nvSpPr>
      <dsp:spPr>
        <a:xfrm>
          <a:off x="3886200" y="0"/>
          <a:ext cx="3886200" cy="2057400"/>
        </a:xfrm>
        <a:prstGeom prst="round1Rect">
          <a:avLst/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000" b="1" kern="1200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制定操作法律皆係人為</a:t>
          </a:r>
          <a:r>
            <a:rPr lang="zh-TW" altLang="en-US" sz="3000" b="1" kern="1200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，錯落違誤難免？</a:t>
          </a:r>
          <a:endParaRPr lang="zh-TW" altLang="en-US" sz="3000" b="1" kern="1200" dirty="0">
            <a:solidFill>
              <a:schemeClr val="bg1"/>
            </a:solidFill>
            <a:latin typeface="Calibri" panose="020F0502020204030204" pitchFamily="34" charset="0"/>
            <a:ea typeface="華康中黑體" panose="020B0509000000000000" pitchFamily="49" charset="-120"/>
            <a:cs typeface="華康中黑體" panose="020B0509000000000000" pitchFamily="49" charset="-120"/>
          </a:endParaRPr>
        </a:p>
      </dsp:txBody>
      <dsp:txXfrm>
        <a:off x="3886200" y="0"/>
        <a:ext cx="3886200" cy="1543050"/>
      </dsp:txXfrm>
    </dsp:sp>
    <dsp:sp modelId="{B33F7F83-48D8-4EF2-958E-D7096DE25CFF}">
      <dsp:nvSpPr>
        <dsp:cNvPr id="0" name=""/>
        <dsp:cNvSpPr/>
      </dsp:nvSpPr>
      <dsp:spPr>
        <a:xfrm rot="10800000">
          <a:off x="0" y="2057400"/>
          <a:ext cx="3886200" cy="2057400"/>
        </a:xfrm>
        <a:prstGeom prst="round1Rect">
          <a:avLst/>
        </a:prstGeom>
        <a:solidFill>
          <a:schemeClr val="accent5">
            <a:hueOff val="3428557"/>
            <a:satOff val="7832"/>
            <a:lumOff val="-2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000" b="1" kern="1200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反覆嘗試錯誤</a:t>
          </a:r>
          <a:r>
            <a:rPr lang="en-US" altLang="zh-TW" sz="3000" b="1" kern="1200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/>
          </a:r>
          <a:br>
            <a:rPr lang="en-US" altLang="zh-TW" sz="3000" b="1" kern="1200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</a:br>
          <a:r>
            <a:rPr lang="zh-TW" altLang="zh-TW" sz="3000" b="1" kern="1200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（</a:t>
          </a:r>
          <a:r>
            <a:rPr lang="en-US" altLang="zh-TW" sz="3000" b="1" kern="1200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trial and error</a:t>
          </a:r>
          <a:r>
            <a:rPr lang="zh-TW" altLang="zh-TW" sz="3000" b="1" kern="1200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）</a:t>
          </a:r>
          <a:r>
            <a:rPr lang="zh-TW" altLang="en-US" sz="3000" b="1" kern="1200" dirty="0" smtClean="0">
              <a:solidFill>
                <a:schemeClr val="bg1"/>
              </a:solidFill>
              <a:latin typeface="Calibri" panose="020F0502020204030204" pitchFamily="34" charset="0"/>
              <a:ea typeface="華康中黑體" panose="020B0509000000000000" pitchFamily="49" charset="-120"/>
              <a:cs typeface="華康中黑體" panose="020B0509000000000000" pitchFamily="49" charset="-120"/>
            </a:rPr>
            <a:t>？</a:t>
          </a:r>
          <a:endParaRPr lang="zh-TW" altLang="en-US" sz="3000" b="1" kern="1200" dirty="0">
            <a:solidFill>
              <a:schemeClr val="bg1"/>
            </a:solidFill>
            <a:latin typeface="Calibri" panose="020F0502020204030204" pitchFamily="34" charset="0"/>
            <a:ea typeface="華康中黑體" panose="020B0509000000000000" pitchFamily="49" charset="-120"/>
            <a:cs typeface="華康中黑體" panose="020B0509000000000000" pitchFamily="49" charset="-120"/>
          </a:endParaRPr>
        </a:p>
      </dsp:txBody>
      <dsp:txXfrm rot="10800000">
        <a:off x="0" y="2571750"/>
        <a:ext cx="3886200" cy="1543050"/>
      </dsp:txXfrm>
    </dsp:sp>
    <dsp:sp modelId="{62631423-45BC-481E-8B8D-BC8FD68847EF}">
      <dsp:nvSpPr>
        <dsp:cNvPr id="0" name=""/>
        <dsp:cNvSpPr/>
      </dsp:nvSpPr>
      <dsp:spPr>
        <a:xfrm rot="5400000">
          <a:off x="4800600" y="1142999"/>
          <a:ext cx="2057400" cy="3886200"/>
        </a:xfrm>
        <a:prstGeom prst="round1Rect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rPr>
            <a:t>其他規範替代可能性</a:t>
          </a:r>
          <a:endParaRPr lang="zh-TW" altLang="en-US" sz="3000" b="1" kern="1200" dirty="0">
            <a:latin typeface="華康中黑體" panose="020B0509000000000000" pitchFamily="49" charset="-120"/>
            <a:ea typeface="華康中黑體" panose="020B0509000000000000" pitchFamily="49" charset="-120"/>
            <a:cs typeface="華康中黑體" panose="020B0509000000000000" pitchFamily="49" charset="-120"/>
          </a:endParaRPr>
        </a:p>
      </dsp:txBody>
      <dsp:txXfrm rot="5400000">
        <a:off x="5057775" y="1400174"/>
        <a:ext cx="1543050" cy="3886200"/>
      </dsp:txXfrm>
    </dsp:sp>
    <dsp:sp modelId="{DF128F37-1843-486C-85BA-3A857F4CA40B}">
      <dsp:nvSpPr>
        <dsp:cNvPr id="0" name=""/>
        <dsp:cNvSpPr/>
      </dsp:nvSpPr>
      <dsp:spPr>
        <a:xfrm>
          <a:off x="2720340" y="1543049"/>
          <a:ext cx="2331720" cy="10287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rgbClr val="FF66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rPr>
            <a:t>法律規管</a:t>
          </a:r>
          <a:endParaRPr lang="zh-TW" altLang="en-US" sz="3000" b="1" kern="1200" dirty="0">
            <a:solidFill>
              <a:srgbClr val="FF6600"/>
            </a:solidFill>
            <a:latin typeface="華康中黑體" panose="020B0509000000000000" pitchFamily="49" charset="-120"/>
            <a:ea typeface="華康中黑體" panose="020B0509000000000000" pitchFamily="49" charset="-120"/>
            <a:cs typeface="華康中黑體" panose="020B0509000000000000" pitchFamily="49" charset="-120"/>
          </a:endParaRPr>
        </a:p>
      </dsp:txBody>
      <dsp:txXfrm>
        <a:off x="2720340" y="1543049"/>
        <a:ext cx="2331720" cy="10287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6C1CFB-5F14-4362-9ADE-B2E23E634ED3}">
      <dsp:nvSpPr>
        <dsp:cNvPr id="0" name=""/>
        <dsp:cNvSpPr/>
      </dsp:nvSpPr>
      <dsp:spPr>
        <a:xfrm>
          <a:off x="3905352" y="1714629"/>
          <a:ext cx="2771540" cy="659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430"/>
              </a:lnTo>
              <a:lnTo>
                <a:pt x="2771540" y="449430"/>
              </a:lnTo>
              <a:lnTo>
                <a:pt x="2771540" y="659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F7EAF-C0CD-42F7-BC2F-AF3E04678403}">
      <dsp:nvSpPr>
        <dsp:cNvPr id="0" name=""/>
        <dsp:cNvSpPr/>
      </dsp:nvSpPr>
      <dsp:spPr>
        <a:xfrm>
          <a:off x="3859632" y="1714629"/>
          <a:ext cx="91440" cy="6595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08670-452D-449B-B331-0AEE0BAB3360}">
      <dsp:nvSpPr>
        <dsp:cNvPr id="0" name=""/>
        <dsp:cNvSpPr/>
      </dsp:nvSpPr>
      <dsp:spPr>
        <a:xfrm>
          <a:off x="1133812" y="1714629"/>
          <a:ext cx="2771540" cy="659500"/>
        </a:xfrm>
        <a:custGeom>
          <a:avLst/>
          <a:gdLst/>
          <a:ahLst/>
          <a:cxnLst/>
          <a:rect l="0" t="0" r="0" b="0"/>
          <a:pathLst>
            <a:path>
              <a:moveTo>
                <a:pt x="2771540" y="0"/>
              </a:moveTo>
              <a:lnTo>
                <a:pt x="2771540" y="449430"/>
              </a:lnTo>
              <a:lnTo>
                <a:pt x="0" y="449430"/>
              </a:lnTo>
              <a:lnTo>
                <a:pt x="0" y="659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DCAA-7FD3-447B-835E-E44ECCFF040F}">
      <dsp:nvSpPr>
        <dsp:cNvPr id="0" name=""/>
        <dsp:cNvSpPr/>
      </dsp:nvSpPr>
      <dsp:spPr>
        <a:xfrm>
          <a:off x="2771540" y="274688"/>
          <a:ext cx="2267624" cy="1439941"/>
        </a:xfrm>
        <a:prstGeom prst="roundRect">
          <a:avLst>
            <a:gd name="adj" fmla="val 10000"/>
          </a:avLst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A2B01-0F7B-4D63-A669-EE1C4EF82AF5}">
      <dsp:nvSpPr>
        <dsp:cNvPr id="0" name=""/>
        <dsp:cNvSpPr/>
      </dsp:nvSpPr>
      <dsp:spPr>
        <a:xfrm>
          <a:off x="3023499" y="514048"/>
          <a:ext cx="2267624" cy="143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總則、附則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23499" y="514048"/>
        <a:ext cx="2267624" cy="1439941"/>
      </dsp:txXfrm>
    </dsp:sp>
    <dsp:sp modelId="{BA3B4979-AFB0-421F-A894-A07D619AB720}">
      <dsp:nvSpPr>
        <dsp:cNvPr id="0" name=""/>
        <dsp:cNvSpPr/>
      </dsp:nvSpPr>
      <dsp:spPr>
        <a:xfrm>
          <a:off x="0" y="2374130"/>
          <a:ext cx="2267624" cy="1439941"/>
        </a:xfrm>
        <a:prstGeom prst="roundRect">
          <a:avLst>
            <a:gd name="adj" fmla="val 10000"/>
          </a:avLst>
        </a:prstGeom>
        <a:solidFill>
          <a:srgbClr val="FF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C3927-2752-4C09-A62F-E2DA1F753CDF}">
      <dsp:nvSpPr>
        <dsp:cNvPr id="0" name=""/>
        <dsp:cNvSpPr/>
      </dsp:nvSpPr>
      <dsp:spPr>
        <a:xfrm>
          <a:off x="251958" y="2613490"/>
          <a:ext cx="2267624" cy="143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提供電子通訊傳播服務者之責任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1958" y="2613490"/>
        <a:ext cx="2267624" cy="1439941"/>
      </dsp:txXfrm>
    </dsp:sp>
    <dsp:sp modelId="{995E05CB-77D5-4CAC-B028-DBA99244E735}">
      <dsp:nvSpPr>
        <dsp:cNvPr id="0" name=""/>
        <dsp:cNvSpPr/>
      </dsp:nvSpPr>
      <dsp:spPr>
        <a:xfrm>
          <a:off x="2771540" y="2374130"/>
          <a:ext cx="2267624" cy="1439941"/>
        </a:xfrm>
        <a:prstGeom prst="roundRect">
          <a:avLst>
            <a:gd name="adj" fmla="val 10000"/>
          </a:avLst>
        </a:prstGeom>
        <a:solidFill>
          <a:srgbClr val="FF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03A1C-A70C-4A14-A4F2-54DC6F15C76A}">
      <dsp:nvSpPr>
        <dsp:cNvPr id="0" name=""/>
        <dsp:cNvSpPr/>
      </dsp:nvSpPr>
      <dsp:spPr>
        <a:xfrm>
          <a:off x="3023499" y="2613490"/>
          <a:ext cx="2267624" cy="143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個人資料保護與</a:t>
          </a: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商業電子訊息之發送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23499" y="2613490"/>
        <a:ext cx="2267624" cy="1439941"/>
      </dsp:txXfrm>
    </dsp:sp>
    <dsp:sp modelId="{FC1AE817-55F0-403A-9190-B6B953517160}">
      <dsp:nvSpPr>
        <dsp:cNvPr id="0" name=""/>
        <dsp:cNvSpPr/>
      </dsp:nvSpPr>
      <dsp:spPr>
        <a:xfrm>
          <a:off x="5543081" y="2374130"/>
          <a:ext cx="2267624" cy="1439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D4C50-592F-4736-82F0-C9C427EC9175}">
      <dsp:nvSpPr>
        <dsp:cNvPr id="0" name=""/>
        <dsp:cNvSpPr/>
      </dsp:nvSpPr>
      <dsp:spPr>
        <a:xfrm>
          <a:off x="5795039" y="2613490"/>
          <a:ext cx="2267624" cy="143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電子通訊傳播服務之平等近用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95039" y="2613490"/>
        <a:ext cx="2267624" cy="14399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33243B-77D1-4043-BA34-557D16B98E1F}">
      <dsp:nvSpPr>
        <dsp:cNvPr id="0" name=""/>
        <dsp:cNvSpPr/>
      </dsp:nvSpPr>
      <dsp:spPr>
        <a:xfrm rot="10800000">
          <a:off x="592157" y="58451"/>
          <a:ext cx="7184713" cy="1045526"/>
        </a:xfrm>
        <a:prstGeom prst="homePlate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498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No blocking</a:t>
          </a:r>
          <a:r>
            <a:rPr lang="zh-TW" altLang="en-US" sz="2200" kern="1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、</a:t>
          </a:r>
          <a:r>
            <a:rPr lang="en-US" altLang="zh-TW" sz="2200" kern="1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No throttling</a:t>
          </a:r>
          <a:r>
            <a:rPr lang="zh-TW" altLang="en-US" sz="2200" kern="1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、</a:t>
          </a:r>
          <a:r>
            <a:rPr lang="en-US" altLang="zh-TW" sz="2200" b="1" kern="1200" dirty="0" smtClean="0">
              <a:solidFill>
                <a:srgbClr val="C00000"/>
              </a:solidFill>
              <a:latin typeface="Calibri" panose="020F0502020204030204" pitchFamily="34" charset="0"/>
              <a:ea typeface="標楷體" pitchFamily="65" charset="-120"/>
            </a:rPr>
            <a:t>No paid prioritization</a:t>
          </a:r>
          <a:r>
            <a:rPr lang="zh-TW" altLang="en-US" sz="2200" kern="1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、</a:t>
          </a:r>
          <a:r>
            <a:rPr lang="en-US" altLang="zh-TW" sz="2200" kern="1200" dirty="0" smtClean="0">
              <a:solidFill>
                <a:srgbClr val="002060"/>
              </a:solidFill>
              <a:latin typeface="Calibri" panose="020F0502020204030204" pitchFamily="34" charset="0"/>
              <a:ea typeface="標楷體" pitchFamily="65" charset="-120"/>
            </a:rPr>
            <a:t>No unreasonable disadvantage to consumers/edge providers (Regulation, Feb. 26, 2015)</a:t>
          </a:r>
          <a:endParaRPr lang="zh-TW" altLang="en-US" sz="2200" kern="1200" dirty="0">
            <a:solidFill>
              <a:srgbClr val="002060"/>
            </a:solidFill>
          </a:endParaRPr>
        </a:p>
      </dsp:txBody>
      <dsp:txXfrm rot="10800000">
        <a:off x="592157" y="58451"/>
        <a:ext cx="7184713" cy="1045526"/>
      </dsp:txXfrm>
    </dsp:sp>
    <dsp:sp modelId="{E4618028-B331-4C4D-A43B-1D50D4A8906E}">
      <dsp:nvSpPr>
        <dsp:cNvPr id="0" name=""/>
        <dsp:cNvSpPr/>
      </dsp:nvSpPr>
      <dsp:spPr>
        <a:xfrm>
          <a:off x="44876" y="91"/>
          <a:ext cx="1162199" cy="11621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1BA62-1D3B-4DF0-8F93-AF58303073C7}">
      <dsp:nvSpPr>
        <dsp:cNvPr id="0" name=""/>
        <dsp:cNvSpPr/>
      </dsp:nvSpPr>
      <dsp:spPr>
        <a:xfrm rot="10800000">
          <a:off x="148064" y="1317651"/>
          <a:ext cx="7624750" cy="2667108"/>
        </a:xfrm>
        <a:prstGeom prst="homePlate">
          <a:avLst/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498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1. Create directly applicable rights and obligations on net neutrality </a:t>
          </a:r>
          <a:r>
            <a:rPr lang="en-US" altLang="zh-TW" sz="2100" b="1" kern="1200" dirty="0" smtClean="0">
              <a:solidFill>
                <a:srgbClr val="33CCFF"/>
              </a:solidFill>
              <a:latin typeface="Calibri" panose="020F0502020204030204" pitchFamily="34" charset="0"/>
              <a:ea typeface="標楷體" pitchFamily="65" charset="-120"/>
            </a:rPr>
            <a:t>and ensures the right to access Internet content without discrimination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2.</a:t>
          </a:r>
          <a:r>
            <a:rPr lang="en-US" altLang="zh-TW" sz="2100" kern="1200" dirty="0" smtClean="0">
              <a:solidFill>
                <a:srgbClr val="33CCFF"/>
              </a:solidFill>
              <a:latin typeface="Calibri" panose="020F0502020204030204" pitchFamily="34" charset="0"/>
              <a:ea typeface="標楷體" pitchFamily="65" charset="-120"/>
            </a:rPr>
            <a:t> </a:t>
          </a:r>
          <a:r>
            <a:rPr lang="en-US" altLang="zh-TW" sz="2100" b="1" kern="1200" dirty="0" smtClean="0">
              <a:solidFill>
                <a:srgbClr val="00FF00"/>
              </a:solidFill>
              <a:latin typeface="Calibri" panose="020F0502020204030204" pitchFamily="34" charset="0"/>
              <a:ea typeface="標楷體" pitchFamily="65" charset="-120"/>
            </a:rPr>
            <a:t>Allow distinct </a:t>
          </a:r>
          <a:r>
            <a:rPr lang="en-US" altLang="zh-TW" sz="2100" b="1" kern="1200" dirty="0" err="1" smtClean="0">
              <a:solidFill>
                <a:srgbClr val="00FF00"/>
              </a:solidFill>
              <a:latin typeface="Calibri" panose="020F0502020204030204" pitchFamily="34" charset="0"/>
              <a:ea typeface="標楷體" pitchFamily="65" charset="-120"/>
            </a:rPr>
            <a:t>specialised</a:t>
          </a:r>
          <a:r>
            <a:rPr lang="en-US" altLang="zh-TW" sz="2100" b="1" kern="1200" dirty="0" smtClean="0">
              <a:solidFill>
                <a:srgbClr val="00FF00"/>
              </a:solidFill>
              <a:latin typeface="Calibri" panose="020F0502020204030204" pitchFamily="34" charset="0"/>
              <a:ea typeface="標楷體" pitchFamily="65" charset="-120"/>
            </a:rPr>
            <a:t> services </a:t>
          </a:r>
          <a:r>
            <a:rPr lang="en-US" altLang="zh-TW" sz="2100" kern="12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(IPTV, tele-surgery)</a:t>
          </a:r>
          <a:br>
            <a:rPr lang="en-US" altLang="zh-TW" sz="2100" kern="12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</a:br>
          <a:r>
            <a:rPr lang="en-US" altLang="zh-TW" sz="2100" kern="12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3. Subscribers are informed about the expected speeds, traffic management, and the provision of </a:t>
          </a:r>
          <a:r>
            <a:rPr lang="en-US" altLang="zh-TW" sz="2100" kern="1200" dirty="0" err="1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specialised</a:t>
          </a:r>
          <a:r>
            <a:rPr lang="en-US" altLang="zh-TW" sz="2100" kern="12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 services that affect the Internet access service</a:t>
          </a:r>
          <a:br>
            <a:rPr lang="en-US" altLang="zh-TW" sz="2100" kern="12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</a:br>
          <a:r>
            <a:rPr lang="en-US" altLang="zh-TW" sz="2100" kern="1200" dirty="0" smtClean="0">
              <a:solidFill>
                <a:srgbClr val="FFFF00"/>
              </a:solidFill>
              <a:latin typeface="Calibri" panose="020F0502020204030204" pitchFamily="34" charset="0"/>
              <a:ea typeface="標楷體" pitchFamily="65" charset="-120"/>
            </a:rPr>
            <a:t>       (Law, Oct. 27, 2015)</a:t>
          </a:r>
          <a:endParaRPr lang="zh-TW" altLang="en-US" sz="2100" kern="1200" dirty="0">
            <a:solidFill>
              <a:srgbClr val="FFFF00"/>
            </a:solidFill>
          </a:endParaRPr>
        </a:p>
      </dsp:txBody>
      <dsp:txXfrm rot="10800000">
        <a:off x="148064" y="1317651"/>
        <a:ext cx="7624750" cy="2667108"/>
      </dsp:txXfrm>
    </dsp:sp>
    <dsp:sp modelId="{13E588B8-B8E1-4B5E-8550-C320033ECD63}">
      <dsp:nvSpPr>
        <dsp:cNvPr id="0" name=""/>
        <dsp:cNvSpPr/>
      </dsp:nvSpPr>
      <dsp:spPr>
        <a:xfrm>
          <a:off x="0" y="1911134"/>
          <a:ext cx="1284137" cy="129967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A3958-8483-43FA-8658-51926EBD5024}" type="datetimeFigureOut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CEEBD-9006-4B7B-B5B5-FFBB5BC9EE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038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A3298-D7DB-4B17-81CA-A85A6CA390E1}" type="datetimeFigureOut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53E9D-A7AD-4D04-A07C-A7AF626AC3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598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752C583-46D8-444C-9646-2486190204A1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FFB159-8560-4894-83CC-26D24BBC79C4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02470A-CFB5-4300-BB73-127E91E466EA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F7CC6906-E741-4FBD-B049-5A6EF0DC6F1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B76F34-DEB1-4197-81D9-ED2374C6F147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40CFC8C-5476-4956-8DA2-598BFC594D4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C3761BD-7220-43B7-AEC1-9FC4DF757A0C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00FE74F-901D-497B-8504-F130CE5586A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998A-B3A0-4CF8-9E98-23882CCB100E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CA24F-62CF-4FD7-BA8C-E925A32739F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2B01C0D-9113-4A63-8439-00C18F187867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FAC41FD-F784-4653-BE23-5D77889BDCD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183A-AA47-45CC-99E8-8625CE34159D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4DD2C-C362-4544-A36B-496DF48EA49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61B1-EDA6-462D-9C5A-1B6CD8C08774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85BE7-675A-44B1-B3B5-67739E8EDD0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2C44-6F49-4290-BA19-24667F57DB43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7A73-6E79-42F1-9185-5D4E768093D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D6B5-C0EA-4D26-A4DD-929F5BAD9822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1185C-F703-4122-93D4-8835C054015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893C7-EEC4-4D7F-AE41-EE46456E3B4D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EA28E-C840-4FE4-8FD1-E2CA910F680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85540-B006-4E5A-ADE5-FDBF92D00E7B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5985-5955-41AE-A5C6-4BDB1289CB23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4AD8E3F-65BC-4B83-B804-15548DA4129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EE43-8EB8-4EE8-86F1-DE14C7E31896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F1003-4800-4731-B5AD-771DED180F1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0D4E-7B55-442A-9108-65796A95266C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CEC79-1A7A-43A9-8098-D7B7A670E52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0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9A7AF967-D013-48DF-A998-18AEA2899730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11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0378CC96-8D7C-4EBC-A97F-1BB0462B70F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4C73-7A95-40A8-9D0B-0E8A57087A86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0E936-5E5A-42DC-ACB5-E522083E5765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AB6A9866-9EA6-4D87-8A1F-BEDB576DA573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fld id="{35681928-AFA5-4B32-AFDD-8EA894A4EA9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15EE-AABC-4E27-8013-1086573DA456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B2CE9-DA7B-4137-8A25-B800217551BD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24E6-154C-4234-9E67-7F403B459E86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C327A-AD09-43F1-A7EF-4F77B95631D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8426-5972-4DB5-BFFC-16F923BDABB7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FC1C2-6377-4F83-B2D7-9CB69D43E42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E26C-3B60-4057-8FFA-06C7A587C6BD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44DE9-9509-4B87-9571-005A375D211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p표지1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42"/>
          <a:stretch>
            <a:fillRect/>
          </a:stretch>
        </p:blipFill>
        <p:spPr bwMode="auto">
          <a:xfrm>
            <a:off x="0" y="0"/>
            <a:ext cx="34655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9001125" y="0"/>
            <a:ext cx="142875" cy="6858000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rot="10800000" wrap="none" lIns="45720" rIns="45720" anchor="ctr"/>
          <a:lstStyle/>
          <a:p>
            <a:pPr eaLnBrk="1" hangingPunct="1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2" descr="그림자"/>
          <p:cNvPicPr>
            <a:picLocks noChangeAspect="1" noChangeArrowheads="1"/>
          </p:cNvPicPr>
          <p:nvPr/>
        </p:nvPicPr>
        <p:blipFill>
          <a:blip r:embed="rId3" cstate="print"/>
          <a:srcRect l="18965" b="153"/>
          <a:stretch>
            <a:fillRect/>
          </a:stretch>
        </p:blipFill>
        <p:spPr bwMode="auto">
          <a:xfrm>
            <a:off x="8886825" y="-7938"/>
            <a:ext cx="714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93726" y="2666145"/>
            <a:ext cx="7521678" cy="677108"/>
          </a:xfrm>
        </p:spPr>
        <p:txBody>
          <a:bodyPr/>
          <a:lstStyle>
            <a:lvl1pPr algn="r"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65327" y="3449620"/>
            <a:ext cx="6077052" cy="492443"/>
          </a:xfrm>
        </p:spPr>
        <p:txBody>
          <a:bodyPr/>
          <a:lstStyle>
            <a:lvl1pPr marL="0" indent="0" algn="r">
              <a:buNone/>
              <a:defRPr lang="zh-TW" altLang="zh-TW"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直線接點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等腰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636D-9E62-4CF9-A858-3AA8405D6952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88A2A-5990-49E5-AD4E-D0D253BC4AA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594BA249-FCEA-44FF-913A-CD6DABA8DDD8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fld id="{A4F24446-AD6E-48C5-8CA9-19F0F161BA5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A091-5CA3-42BF-BC01-ECE1E918F421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C6C95-5F81-4408-A982-AAC4FFB1867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等腰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直線接點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36326-145A-4486-AD5C-B3B87545D006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AE1FF-A8DE-4679-8B81-78A1A1F6D9F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6D81569-9BBF-4725-B6A7-3CD269EABDD2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A81B34D-9F18-4615-A7D4-54CD3CFCDC4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BA61-EF07-4BAD-AA85-9D052DC76BEB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41B09-AD29-4943-A36E-876D0EAA849D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8E90293-BF56-428B-A3E1-DC511885AA88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DC31201-93AE-4CAB-BC9A-0363676B5DB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6F10-9D52-4C5F-B1EE-213819709E9E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794FF-06B0-4120-8E2C-E86F327B516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C1D9-2D19-47D7-A754-818AB91EAC24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6849-7840-49F0-B2EF-58C2B178303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38DFE-CDAA-4F42-BB18-AD0EDF73F2E3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91CFD-0A7F-422E-8CDF-3B55CCD20C8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/>
        </p:nvGrpSpPr>
        <p:grpSpPr bwMode="auto">
          <a:xfrm>
            <a:off x="8886825" y="-7938"/>
            <a:ext cx="257175" cy="6865938"/>
            <a:chOff x="8886825" y="-7938"/>
            <a:chExt cx="257175" cy="686593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9001125" y="0"/>
              <a:ext cx="142875" cy="6858000"/>
            </a:xfrm>
            <a:prstGeom prst="rect">
              <a:avLst/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rot="10800000" wrap="none" lIns="45720" rIns="45720" anchor="ctr"/>
            <a:lstStyle/>
            <a:p>
              <a:pPr eaLnBrk="1" hangingPunct="1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9" descr="그림자"/>
            <p:cNvPicPr>
              <a:picLocks noChangeAspect="1" noChangeArrowheads="1"/>
            </p:cNvPicPr>
            <p:nvPr/>
          </p:nvPicPr>
          <p:blipFill>
            <a:blip r:embed="rId2" cstate="print"/>
            <a:srcRect l="18965" b="153"/>
            <a:stretch>
              <a:fillRect/>
            </a:stretch>
          </p:blipFill>
          <p:spPr bwMode="auto">
            <a:xfrm>
              <a:off x="8886825" y="-7938"/>
              <a:ext cx="71438" cy="686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 descr="hp표지1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42"/>
          <a:stretch>
            <a:fillRect/>
          </a:stretch>
        </p:blipFill>
        <p:spPr bwMode="auto">
          <a:xfrm>
            <a:off x="0" y="0"/>
            <a:ext cx="20161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294063" y="1808163"/>
            <a:ext cx="0" cy="3636962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</p:spPr>
        <p:txBody>
          <a:bodyPr rot="10800000" lIns="45720" rIns="45720" anchor="ctr"/>
          <a:lstStyle/>
          <a:p>
            <a:endParaRPr lang="zh-TW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2804" y="1822428"/>
            <a:ext cx="2154268" cy="2708434"/>
          </a:xfrm>
        </p:spPr>
        <p:txBody>
          <a:bodyPr anchor="t"/>
          <a:lstStyle>
            <a:lvl1pPr algn="l"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40097" y="1822428"/>
            <a:ext cx="4710177" cy="984885"/>
          </a:xfrm>
        </p:spPr>
        <p:txBody>
          <a:bodyPr/>
          <a:lstStyle>
            <a:lvl1pPr marL="0" indent="0">
              <a:buNone/>
              <a:defRPr lang="zh-TW" altLang="zh-TW"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8726-A686-4D13-8622-3E944EF33DD2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DF0D0-B524-44B7-8B65-292FADBF33C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D5EC-1003-44F9-8621-2D7F0D8CEB3C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45E8A-EE00-47F5-8152-4DA992D6134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直角三角形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191B-51F8-4D5A-A802-F774C4FB5E53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76DA6AE-F9BD-4DB9-BA1F-DEF7D454F12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5A170-1684-4762-A7F7-7074997FB55E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08B2D-3A65-472C-B0FB-DEC80A318CD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35EF-3CE0-4214-ABE4-7C42EA1F6064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30BE6-CC17-42CB-8A99-4827D01EB43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0" y="1377950"/>
            <a:ext cx="377825" cy="3778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4B2B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3525" y="0"/>
            <a:ext cx="60325" cy="6858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" name="Oval 4"/>
          <p:cNvSpPr>
            <a:spLocks noChangeAspect="1" noChangeArrowheads="1"/>
          </p:cNvSpPr>
          <p:nvPr/>
        </p:nvSpPr>
        <p:spPr bwMode="auto">
          <a:xfrm>
            <a:off x="71438" y="230188"/>
            <a:ext cx="669925" cy="669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4B2B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0" y="5816600"/>
            <a:ext cx="425450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A7272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 flipH="1">
            <a:off x="127000" y="0"/>
            <a:ext cx="42863" cy="6858000"/>
          </a:xfrm>
          <a:prstGeom prst="rect">
            <a:avLst/>
          </a:prstGeom>
          <a:solidFill>
            <a:srgbClr val="EA72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0" y="2424113"/>
            <a:ext cx="1096963" cy="10969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A727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" name="Oval 13"/>
          <p:cNvSpPr>
            <a:spLocks noChangeAspect="1" noChangeArrowheads="1"/>
          </p:cNvSpPr>
          <p:nvPr/>
        </p:nvSpPr>
        <p:spPr bwMode="auto">
          <a:xfrm>
            <a:off x="219075" y="5173663"/>
            <a:ext cx="608013" cy="6080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4B2B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84188" y="0"/>
            <a:ext cx="42862" cy="6858000"/>
          </a:xfrm>
          <a:prstGeom prst="rect">
            <a:avLst/>
          </a:prstGeom>
          <a:solidFill>
            <a:srgbClr val="EA72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2" name="Oval 15"/>
          <p:cNvSpPr>
            <a:spLocks noChangeAspect="1" noChangeArrowheads="1"/>
          </p:cNvSpPr>
          <p:nvPr/>
        </p:nvSpPr>
        <p:spPr bwMode="auto">
          <a:xfrm>
            <a:off x="317500" y="3802063"/>
            <a:ext cx="377825" cy="3778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B84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47775" y="2130425"/>
            <a:ext cx="72104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3F4052"/>
                </a:solidFill>
              </a:defRPr>
            </a:lvl1pPr>
          </a:lstStyle>
          <a:p>
            <a:fld id="{6A70CEAF-71F6-41E3-B78F-65C9BC2A03FD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3F405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>
                <a:solidFill>
                  <a:srgbClr val="3F4052"/>
                </a:solidFill>
              </a:defRPr>
            </a:lvl1pPr>
          </a:lstStyle>
          <a:p>
            <a:fld id="{57C56C7E-66E1-461F-B50A-3CD1988FA07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3F4052"/>
                </a:solidFill>
              </a:defRPr>
            </a:lvl1pPr>
          </a:lstStyle>
          <a:p>
            <a:fld id="{0B8CF175-DDDF-4F2C-9405-89C428ED9108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3F405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3F4052"/>
                </a:solidFill>
              </a:defRPr>
            </a:lvl1pPr>
          </a:lstStyle>
          <a:p>
            <a:fld id="{E40971A9-DDE8-4A3D-BECC-05F99E51FC8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A4ABD65-ECC8-4E9C-84F2-F201B4A47359}" type="datetime1">
              <a:rPr lang="zh-TW" altLang="en-US" smtClean="0"/>
              <a:pPr/>
              <a:t>2016/6/18</a:t>
            </a:fld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A24681B-B334-4A11-9AEA-7CBBA0EC0D6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C40562E-884B-4FAA-BD60-9AAFCBA5E142}" type="datetime1">
              <a:rPr lang="zh-TW" altLang="en-US" smtClean="0"/>
              <a:pPr/>
              <a:t>2016/6/18</a:t>
            </a:fld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B4136B2F-0877-4E0A-AF8B-0AF1AB60BA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F1EAD5F-DFEA-444C-991B-1C811FD6FE4B}" type="datetime1">
              <a:rPr lang="zh-TW" altLang="en-US" smtClean="0"/>
              <a:pPr/>
              <a:t>2016/6/18</a:t>
            </a:fld>
            <a:endParaRPr lang="en-US" altLang="ko-KR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BE1E68B2-C025-43E7-9334-C9FFCAB6DD6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>
            <a:grpSpLocks/>
          </p:cNvGrpSpPr>
          <p:nvPr/>
        </p:nvGrpSpPr>
        <p:grpSpPr bwMode="auto">
          <a:xfrm rot="5400000" flipV="1">
            <a:off x="4432300" y="2120900"/>
            <a:ext cx="304800" cy="9169400"/>
            <a:chOff x="8886825" y="-7938"/>
            <a:chExt cx="257175" cy="6865938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9000679" y="-7938"/>
              <a:ext cx="143321" cy="6857617"/>
            </a:xfrm>
            <a:prstGeom prst="rect">
              <a:avLst/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rot="10800000" wrap="none" lIns="45720" rIns="45720" anchor="ctr"/>
            <a:lstStyle/>
            <a:p>
              <a:pPr eaLnBrk="1" hangingPunct="1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9" descr="그림자"/>
            <p:cNvPicPr>
              <a:picLocks noChangeAspect="1" noChangeArrowheads="1"/>
            </p:cNvPicPr>
            <p:nvPr/>
          </p:nvPicPr>
          <p:blipFill>
            <a:blip r:embed="rId2" cstate="print"/>
            <a:srcRect l="18965" b="153"/>
            <a:stretch>
              <a:fillRect/>
            </a:stretch>
          </p:blipFill>
          <p:spPr bwMode="auto">
            <a:xfrm>
              <a:off x="8886825" y="-7938"/>
              <a:ext cx="71438" cy="686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그룹 20"/>
          <p:cNvGrpSpPr>
            <a:grpSpLocks/>
          </p:cNvGrpSpPr>
          <p:nvPr/>
        </p:nvGrpSpPr>
        <p:grpSpPr bwMode="auto">
          <a:xfrm>
            <a:off x="0" y="0"/>
            <a:ext cx="9144000" cy="3097213"/>
            <a:chOff x="1" y="368352"/>
            <a:chExt cx="8472320" cy="3097281"/>
          </a:xfrm>
        </p:grpSpPr>
        <p:pic>
          <p:nvPicPr>
            <p:cNvPr id="7" name="Picture 5" descr="hp표지1 cop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94" r="28542" b="53593"/>
            <a:stretch>
              <a:fillRect/>
            </a:stretch>
          </p:blipFill>
          <p:spPr bwMode="auto">
            <a:xfrm rot="16200000" flipH="1">
              <a:off x="573052" y="-204698"/>
              <a:ext cx="3097280" cy="4243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hp표지1 cop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94" r="28542" b="53593"/>
            <a:stretch>
              <a:fillRect/>
            </a:stretch>
          </p:blipFill>
          <p:spPr bwMode="auto">
            <a:xfrm rot="5400000">
              <a:off x="4801989" y="-204698"/>
              <a:ext cx="3097281" cy="4243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3265" y="3059668"/>
            <a:ext cx="7193061" cy="677108"/>
          </a:xfrm>
        </p:spPr>
        <p:txBody>
          <a:bodyPr anchor="t"/>
          <a:lstStyle>
            <a:lvl1pPr algn="ctr"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3F4052"/>
                </a:solidFill>
              </a:defRPr>
            </a:lvl1pPr>
          </a:lstStyle>
          <a:p>
            <a:fld id="{C658D3C9-813F-4967-80EA-3535A0D6A099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3F405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3F4052"/>
                </a:solidFill>
              </a:defRPr>
            </a:lvl1pPr>
          </a:lstStyle>
          <a:p>
            <a:fld id="{108740D1-6F43-491B-911C-02DE83547F5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3F4052"/>
                </a:solidFill>
              </a:defRPr>
            </a:lvl1pPr>
          </a:lstStyle>
          <a:p>
            <a:fld id="{6D504E1C-4A6E-4C27-A4C2-B69ED495329D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3F405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3F4052"/>
                </a:solidFill>
              </a:defRPr>
            </a:lvl1pPr>
          </a:lstStyle>
          <a:p>
            <a:fld id="{64C641EF-6DAB-415E-B79C-FAB4BDE4660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81029674-5391-4D4D-B3C9-41DB30BCE5E3}" type="datetime1">
              <a:rPr lang="zh-TW" altLang="en-US" smtClean="0"/>
              <a:pPr/>
              <a:t>2016/6/18</a:t>
            </a:fld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63890215-5028-4396-86A2-C0CC08791A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52E4B6E-6541-4C13-AD28-2EA116AC901B}" type="datetime1">
              <a:rPr lang="zh-TW" altLang="en-US" smtClean="0"/>
              <a:pPr/>
              <a:t>2016/6/18</a:t>
            </a:fld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825DDEAC-C2F7-48FC-B923-7CD0BB0C7C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5C66D2F-A296-4359-B7D7-FF553B692F40}" type="datetime1">
              <a:rPr lang="zh-TW" altLang="en-US" smtClean="0"/>
              <a:pPr/>
              <a:t>2016/6/18</a:t>
            </a:fld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D87EA6F-1C0B-406A-94A6-7995D4D7FE4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00D7B5C-B25D-495C-B778-47A474729C43}" type="datetime1">
              <a:rPr lang="zh-TW" altLang="en-US" smtClean="0"/>
              <a:pPr/>
              <a:t>2016/6/18</a:t>
            </a:fld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FD0C782A-96AE-4183-8D3E-C2556F749FC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119478"/>
            <a:ext cx="8651162" cy="677108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0038" y="398463"/>
            <a:ext cx="8653522" cy="2265236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458033"/>
            <a:ext cx="5818188" cy="1354217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二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132305"/>
            <a:ext cx="8487788" cy="677108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00038" y="398463"/>
            <a:ext cx="4133888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1539" y="398463"/>
            <a:ext cx="4133889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132305"/>
            <a:ext cx="8487788" cy="677108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00038" y="398463"/>
            <a:ext cx="4133888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1539" y="398463"/>
            <a:ext cx="4133889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5" name="텍스트 개체 틀 2"/>
          <p:cNvSpPr>
            <a:spLocks noGrp="1"/>
          </p:cNvSpPr>
          <p:nvPr>
            <p:ph type="body" sz="half" idx="10"/>
          </p:nvPr>
        </p:nvSpPr>
        <p:spPr>
          <a:xfrm>
            <a:off x="300038" y="2082822"/>
            <a:ext cx="4133888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6" name="내용 개체 틀 3"/>
          <p:cNvSpPr>
            <a:spLocks noGrp="1"/>
          </p:cNvSpPr>
          <p:nvPr>
            <p:ph sz="half" idx="11"/>
          </p:nvPr>
        </p:nvSpPr>
        <p:spPr>
          <a:xfrm>
            <a:off x="4681539" y="2082822"/>
            <a:ext cx="4133889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B2D48-9690-49F3-8623-3E23099D5129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p표지1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42"/>
          <a:stretch>
            <a:fillRect/>
          </a:stretch>
        </p:blipFill>
        <p:spPr bwMode="auto">
          <a:xfrm>
            <a:off x="0" y="0"/>
            <a:ext cx="34655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9001125" y="0"/>
            <a:ext cx="142875" cy="6858000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rot="10800000" wrap="none" lIns="45720" rIns="45720" anchor="ctr"/>
          <a:lstStyle/>
          <a:p>
            <a:pPr eaLnBrk="1" hangingPunct="1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2" descr="그림자"/>
          <p:cNvPicPr>
            <a:picLocks noChangeAspect="1" noChangeArrowheads="1"/>
          </p:cNvPicPr>
          <p:nvPr/>
        </p:nvPicPr>
        <p:blipFill>
          <a:blip r:embed="rId3" cstate="print"/>
          <a:srcRect l="18965" b="153"/>
          <a:stretch>
            <a:fillRect/>
          </a:stretch>
        </p:blipFill>
        <p:spPr bwMode="auto">
          <a:xfrm>
            <a:off x="8886825" y="-7938"/>
            <a:ext cx="714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93726" y="2666145"/>
            <a:ext cx="7521678" cy="677108"/>
          </a:xfrm>
        </p:spPr>
        <p:txBody>
          <a:bodyPr/>
          <a:lstStyle>
            <a:lvl1pPr algn="r"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65327" y="3449620"/>
            <a:ext cx="6077052" cy="492443"/>
          </a:xfrm>
        </p:spPr>
        <p:txBody>
          <a:bodyPr/>
          <a:lstStyle>
            <a:lvl1pPr marL="0" indent="0" algn="r">
              <a:buNone/>
              <a:defRPr lang="zh-TW" altLang="zh-TW"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/>
        </p:nvGrpSpPr>
        <p:grpSpPr bwMode="auto">
          <a:xfrm>
            <a:off x="8886825" y="-7938"/>
            <a:ext cx="257175" cy="6865938"/>
            <a:chOff x="8886825" y="-7938"/>
            <a:chExt cx="257175" cy="686593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9001125" y="0"/>
              <a:ext cx="142875" cy="6858000"/>
            </a:xfrm>
            <a:prstGeom prst="rect">
              <a:avLst/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rot="10800000" wrap="none" lIns="45720" rIns="45720" anchor="ctr"/>
            <a:lstStyle/>
            <a:p>
              <a:pPr eaLnBrk="1" hangingPunct="1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9" descr="그림자"/>
            <p:cNvPicPr>
              <a:picLocks noChangeAspect="1" noChangeArrowheads="1"/>
            </p:cNvPicPr>
            <p:nvPr/>
          </p:nvPicPr>
          <p:blipFill>
            <a:blip r:embed="rId2" cstate="print"/>
            <a:srcRect l="18965" b="153"/>
            <a:stretch>
              <a:fillRect/>
            </a:stretch>
          </p:blipFill>
          <p:spPr bwMode="auto">
            <a:xfrm>
              <a:off x="8886825" y="-7938"/>
              <a:ext cx="71438" cy="686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 descr="hp표지1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42"/>
          <a:stretch>
            <a:fillRect/>
          </a:stretch>
        </p:blipFill>
        <p:spPr bwMode="auto">
          <a:xfrm>
            <a:off x="0" y="0"/>
            <a:ext cx="20161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294063" y="1808163"/>
            <a:ext cx="0" cy="3636962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</p:spPr>
        <p:txBody>
          <a:bodyPr rot="10800000" lIns="45720" rIns="45720" anchor="ctr"/>
          <a:lstStyle/>
          <a:p>
            <a:endParaRPr lang="zh-TW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2804" y="1822428"/>
            <a:ext cx="2154268" cy="2708434"/>
          </a:xfrm>
        </p:spPr>
        <p:txBody>
          <a:bodyPr anchor="t"/>
          <a:lstStyle>
            <a:lvl1pPr algn="l"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40097" y="1822428"/>
            <a:ext cx="4710177" cy="984885"/>
          </a:xfrm>
        </p:spPr>
        <p:txBody>
          <a:bodyPr/>
          <a:lstStyle>
            <a:lvl1pPr marL="0" indent="0">
              <a:buNone/>
              <a:defRPr lang="zh-TW" altLang="zh-TW"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>
            <a:grpSpLocks/>
          </p:cNvGrpSpPr>
          <p:nvPr/>
        </p:nvGrpSpPr>
        <p:grpSpPr bwMode="auto">
          <a:xfrm rot="5400000" flipV="1">
            <a:off x="4432300" y="2120900"/>
            <a:ext cx="304800" cy="9169400"/>
            <a:chOff x="8886825" y="-7938"/>
            <a:chExt cx="257175" cy="6865938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9000679" y="-7938"/>
              <a:ext cx="143321" cy="6857617"/>
            </a:xfrm>
            <a:prstGeom prst="rect">
              <a:avLst/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rot="10800000" wrap="none" lIns="45720" rIns="45720" anchor="ctr"/>
            <a:lstStyle/>
            <a:p>
              <a:pPr eaLnBrk="1" hangingPunct="1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9" descr="그림자"/>
            <p:cNvPicPr>
              <a:picLocks noChangeAspect="1" noChangeArrowheads="1"/>
            </p:cNvPicPr>
            <p:nvPr/>
          </p:nvPicPr>
          <p:blipFill>
            <a:blip r:embed="rId2" cstate="print"/>
            <a:srcRect l="18965" b="153"/>
            <a:stretch>
              <a:fillRect/>
            </a:stretch>
          </p:blipFill>
          <p:spPr bwMode="auto">
            <a:xfrm>
              <a:off x="8886825" y="-7938"/>
              <a:ext cx="71438" cy="686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그룹 20"/>
          <p:cNvGrpSpPr>
            <a:grpSpLocks/>
          </p:cNvGrpSpPr>
          <p:nvPr/>
        </p:nvGrpSpPr>
        <p:grpSpPr bwMode="auto">
          <a:xfrm>
            <a:off x="0" y="0"/>
            <a:ext cx="9144000" cy="3097213"/>
            <a:chOff x="1" y="368352"/>
            <a:chExt cx="8472320" cy="3097281"/>
          </a:xfrm>
        </p:grpSpPr>
        <p:pic>
          <p:nvPicPr>
            <p:cNvPr id="7" name="Picture 5" descr="hp표지1 cop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94" r="28542" b="53593"/>
            <a:stretch>
              <a:fillRect/>
            </a:stretch>
          </p:blipFill>
          <p:spPr bwMode="auto">
            <a:xfrm rot="16200000" flipH="1">
              <a:off x="573052" y="-204698"/>
              <a:ext cx="3097280" cy="4243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hp표지1 cop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94" r="28542" b="53593"/>
            <a:stretch>
              <a:fillRect/>
            </a:stretch>
          </p:blipFill>
          <p:spPr bwMode="auto">
            <a:xfrm rot="5400000">
              <a:off x="4801989" y="-204698"/>
              <a:ext cx="3097281" cy="4243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3265" y="3059668"/>
            <a:ext cx="7193061" cy="677108"/>
          </a:xfrm>
        </p:spPr>
        <p:txBody>
          <a:bodyPr anchor="t"/>
          <a:lstStyle>
            <a:lvl1pPr algn="ctr"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119478"/>
            <a:ext cx="8651162" cy="677108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0038" y="398463"/>
            <a:ext cx="8653522" cy="2265236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458033"/>
            <a:ext cx="5818188" cy="1354217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二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132305"/>
            <a:ext cx="8487788" cy="677108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00038" y="398463"/>
            <a:ext cx="4133888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1539" y="398463"/>
            <a:ext cx="4133889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132305"/>
            <a:ext cx="8487788" cy="677108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00038" y="398463"/>
            <a:ext cx="4133888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1539" y="398463"/>
            <a:ext cx="4133889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5" name="텍스트 개체 틀 2"/>
          <p:cNvSpPr>
            <a:spLocks noGrp="1"/>
          </p:cNvSpPr>
          <p:nvPr>
            <p:ph type="body" sz="half" idx="10"/>
          </p:nvPr>
        </p:nvSpPr>
        <p:spPr>
          <a:xfrm>
            <a:off x="300038" y="2082822"/>
            <a:ext cx="4133888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6" name="내용 개체 틀 3"/>
          <p:cNvSpPr>
            <a:spLocks noGrp="1"/>
          </p:cNvSpPr>
          <p:nvPr>
            <p:ph sz="half" idx="11"/>
          </p:nvPr>
        </p:nvSpPr>
        <p:spPr>
          <a:xfrm>
            <a:off x="4681539" y="2082822"/>
            <a:ext cx="4133889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88A4-C52B-4385-9C0F-FEC7B5C69399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1109F-D9C7-4BCB-99D4-D12F39D05B0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31CE-2614-4203-A4DF-FF7603877287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9ED62-DDAE-429C-B03A-5CC920366E7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64938-6DD2-445C-89AE-F11D88F18CF4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2B41-3483-4CA5-8497-19F4DDCBFA81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FCD41-A1D3-4573-B345-3975A79DDD9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E71A-B252-4439-B0E1-A1DC7A9208F9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E1D9F-9949-4C92-AAC4-530EB7916D3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A6FC-4EDB-4023-BC6F-C236B919D240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FCDF3-00CD-4AE2-8D72-B93B43D9D68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7FCA-4E27-4E47-87FB-C8C8F9B73BAF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DD8C9-8D41-4306-BCDB-6ACE1A3DB505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405E-CBB9-4087-9AFC-33E11DCE655D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0AE17-9AF9-428D-A37F-E41BEBBAA0E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0AAA-7AD6-48B1-9A57-B451F79EA80A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45D8C-23CA-4ADC-868C-06A40C6636D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E611-1E76-4FD1-9FBC-173E5AA4E430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9E7391-B8FB-4C01-9744-404601AEFB6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3B78-36FA-4C57-8571-5ABFEB642B71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F8BD-5E75-401A-9BEE-34CB2C5995D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EAE4-539F-48BF-A876-63B6338AAFE3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E369-9559-456F-8A4A-AD7E7448C97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457200" y="23622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TW" altLang="en-US" sz="2400">
              <a:solidFill>
                <a:srgbClr val="000000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29000" y="6400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000" smtClean="0">
                <a:solidFill>
                  <a:srgbClr val="292929"/>
                </a:solidFill>
                <a:latin typeface="Arial" charset="0"/>
                <a:cs typeface="+mn-cs"/>
              </a:rPr>
              <a:t>T.-C. Chen</a:t>
            </a:r>
            <a:endParaRPr lang="zh-TW" altLang="en-US" sz="1000" smtClean="0">
              <a:solidFill>
                <a:srgbClr val="292929"/>
              </a:solidFill>
              <a:latin typeface="Arial" charset="0"/>
              <a:cs typeface="+mn-cs"/>
            </a:endParaRPr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/>
          <a:lstStyle>
            <a:lvl1pPr marL="0" indent="0" algn="ctr">
              <a:buFont typeface="標楷體" pitchFamily="65" charset="-120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98992C-943A-428E-94ED-A80681A333C3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96E2CC5F-69DA-42A7-817D-7A19456C33A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675519-BA35-4567-9331-294FD924B128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C90215-2147-4850-A0B9-997D8DE3A629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FC4ACF2D-E494-4E74-A5D6-9E6A41A8BEA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6DC311-EAD2-46D3-A3B5-AB69DAA392FE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BB3E2A4-E1BE-469A-B897-AE95B63D149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5D6B1E-48D5-4915-8705-C8753E9C04A8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6A651CFC-9A47-47AD-9681-99A2E91D808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EEF392-2F4D-48AB-B23E-209ABAF484CA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E7A6DC60-E10E-4864-B4CF-F4B2D0B3B70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340D1-63D0-4A51-903F-6B00FDB21181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D2D9597F-88C2-41C9-91ED-CEDD8C1130B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FDD4CF-A053-451A-9B53-893D8AFEBDC0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E7252CB2-0AA1-4DF9-B2C4-33E0084DD2B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F6AD9C-F47D-4D30-9D22-299E435454AD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CE03E16-42A1-4220-81EA-8EB5B6D8AD0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C817D6-C13C-4E38-92FD-7284FA8A55F6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63645F3-A6A7-4FB4-B089-2999255CA51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860176-F5C3-400D-AD9D-B0253203DBAB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215B5CB-5868-4330-9702-DC30A572240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12D397-8B86-4AE9-BF7C-C776FB098088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34C362A-6FBB-46AD-93B6-0CED4F95F8F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60A94-82DB-416B-B1AE-D5C6DAA44CC1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7A678D3-3DC1-473F-8A84-ECF2C3727341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6821034-CFA5-4B7A-AC83-F9BFC5547E3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E9E9-FFED-4952-A82A-67EB0EE8DB54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4666-4242-458E-AFD7-C34016C4F3B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1A41761-412A-4540-94E4-E197E86BA49A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951CD70-0683-4AF2-8E96-88398E2630F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DC42-C157-4C20-8CAD-D1AEEA22B107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B4B58-7B9E-46F0-947A-CDA3069CDEF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2C1A-00FF-413F-9701-7DA1A97563F0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FE04B-380E-45F5-8BAD-D9A1E1DAD64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1E80-A21E-4E26-9BF3-86565A1746EB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9A4D4-B373-443A-B5EB-0C8E99AFEE4D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F56C-6335-4664-B032-3DA1D5158BEA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5D3E5-60E1-43DE-8CF7-C7FB7221B93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9066-3E01-4FC5-9310-C8EB63D62A4A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16A7E-2C09-43CE-98D5-2006B13C2BC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E7DB-5F48-4016-8307-FFB264DF93B2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0018C98-2077-4FC5-A64B-8F0787F0249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9487-ADBE-46D6-8B35-5643A45A0CF0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61085-BEA0-4FDD-A95B-9D70B960CF2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F520C8-0EEB-49A5-A12D-53147E41273C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64E0-B536-42C5-81F4-86585C709EA0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26F2-01B3-47F7-B7C8-C3001256495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0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9FD1811D-B1D4-449B-9E68-4572684599E9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11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CE6BA288-D103-4415-8D87-C32CD329285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6BF1-249E-4E53-B8B8-7C5F5728B420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EA760-5399-4922-9A46-B2D1BC938A1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D16C9627-3F0D-4A1F-9702-4B3769F8D686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fld id="{5944D621-CAB5-42F3-A1A2-6717FB273D8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7862-68EB-4AC6-A9B4-081BD54ADF9D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5B909-4B74-42C8-B302-93F93A2053C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898-23BD-4287-A15D-BA71672F4B40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716E1-CCD5-40F0-96CB-CF3F5A5DF34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C7F9-3772-45BB-9654-7E7612237B65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7BF57-3E22-4C22-BCD5-6CB5FBD4661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C50E-11A2-43CF-A2B9-5611CBDDF7DB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3314-CC5F-4AF6-9C14-FFB7125B171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直線接點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等腰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049B-A2EE-4BB1-8B87-46AECB41463D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C76F-9FCB-421B-8B42-E01566E1BF3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9D18AF27-D204-4C45-93AC-84429414C3F3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fld id="{3E0B9131-F243-4359-B60E-4CD88FA78CF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0DD1F-6D1C-4764-B311-12CFE6C3A84F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1608-0549-4CB0-ACFB-99C71603A940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35B90-9345-4396-9C32-F6633275AE4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等腰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直線接點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37DE-0FA3-43C7-80BC-AE6097B3170B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6EADB-4C5C-4D88-B693-B2D74846113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29C2358-9282-4850-8A73-3B7E10B202D3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56B8A63-3E9B-48CD-AC9F-1DB741A27A2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A05A-825B-44BF-A755-C7714FC67B69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69503-5796-43A3-8470-749DAE05632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90DB13B-2444-460B-896E-7757980058FD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50E7A23-FDC7-4456-8044-2251DB3BF75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1930-358A-4F28-98CE-DBC34E258DDF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8A87E-3D4F-430D-9781-2271A05A5CE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58F45-FCD3-49C2-BA91-782174793AB2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D53AA-6A60-4FD4-97C4-4A92082C2CC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5ACC-CA1C-4601-B40B-A91EE12690DF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5DC7-5641-41D6-BE34-996EE23C853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F329A-9891-4239-A3A3-D2CBD9EEDB42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D7FCF-FB2F-400B-B447-1530AAC43AE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B3D9A-6B6D-44B8-A483-5082D1064226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1A51F-1583-434D-9F0A-922C7461F6B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BCD50A-4DD4-4F36-8C00-10D1DD305EA0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直角三角形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6FEB-7649-4A23-ABA0-6ECA99575F6D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27A46B0F-8B83-4A8C-A808-6ABE5CA17CD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840B-4C9A-41BE-A1E2-4B113A4B778C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19648-E5EC-47E6-AFAF-E3A79458075D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D378-AA26-42EE-B41D-2C34E9D6DCEB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1440C-4CDD-4342-AED0-EE883C63B6C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p표지1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42"/>
          <a:stretch>
            <a:fillRect/>
          </a:stretch>
        </p:blipFill>
        <p:spPr bwMode="auto">
          <a:xfrm>
            <a:off x="0" y="0"/>
            <a:ext cx="34655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9001125" y="0"/>
            <a:ext cx="142875" cy="6858000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rot="10800000" wrap="none" lIns="45720" rIns="45720" anchor="ctr"/>
          <a:lstStyle/>
          <a:p>
            <a:pPr eaLnBrk="1" hangingPunct="1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2" descr="그림자"/>
          <p:cNvPicPr>
            <a:picLocks noChangeAspect="1" noChangeArrowheads="1"/>
          </p:cNvPicPr>
          <p:nvPr/>
        </p:nvPicPr>
        <p:blipFill>
          <a:blip r:embed="rId3" cstate="print"/>
          <a:srcRect l="18965" b="153"/>
          <a:stretch>
            <a:fillRect/>
          </a:stretch>
        </p:blipFill>
        <p:spPr bwMode="auto">
          <a:xfrm>
            <a:off x="8886825" y="-7938"/>
            <a:ext cx="714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93726" y="2666145"/>
            <a:ext cx="7521678" cy="677108"/>
          </a:xfrm>
        </p:spPr>
        <p:txBody>
          <a:bodyPr/>
          <a:lstStyle>
            <a:lvl1pPr algn="r"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65327" y="3449620"/>
            <a:ext cx="6077052" cy="492443"/>
          </a:xfrm>
        </p:spPr>
        <p:txBody>
          <a:bodyPr/>
          <a:lstStyle>
            <a:lvl1pPr marL="0" indent="0" algn="r">
              <a:buNone/>
              <a:defRPr lang="zh-TW" altLang="zh-TW"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/>
        </p:nvGrpSpPr>
        <p:grpSpPr bwMode="auto">
          <a:xfrm>
            <a:off x="8886825" y="-7938"/>
            <a:ext cx="257175" cy="6865938"/>
            <a:chOff x="8886825" y="-7938"/>
            <a:chExt cx="257175" cy="686593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9001125" y="0"/>
              <a:ext cx="142875" cy="6858000"/>
            </a:xfrm>
            <a:prstGeom prst="rect">
              <a:avLst/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rot="10800000" wrap="none" lIns="45720" rIns="45720" anchor="ctr"/>
            <a:lstStyle/>
            <a:p>
              <a:pPr eaLnBrk="1" hangingPunct="1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9" descr="그림자"/>
            <p:cNvPicPr>
              <a:picLocks noChangeAspect="1" noChangeArrowheads="1"/>
            </p:cNvPicPr>
            <p:nvPr/>
          </p:nvPicPr>
          <p:blipFill>
            <a:blip r:embed="rId2" cstate="print"/>
            <a:srcRect l="18965" b="153"/>
            <a:stretch>
              <a:fillRect/>
            </a:stretch>
          </p:blipFill>
          <p:spPr bwMode="auto">
            <a:xfrm>
              <a:off x="8886825" y="-7938"/>
              <a:ext cx="71438" cy="686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 descr="hp표지1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42"/>
          <a:stretch>
            <a:fillRect/>
          </a:stretch>
        </p:blipFill>
        <p:spPr bwMode="auto">
          <a:xfrm>
            <a:off x="0" y="0"/>
            <a:ext cx="20161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294063" y="1808163"/>
            <a:ext cx="0" cy="3636962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</p:spPr>
        <p:txBody>
          <a:bodyPr rot="10800000" lIns="45720" rIns="45720" anchor="ctr"/>
          <a:lstStyle/>
          <a:p>
            <a:endParaRPr lang="zh-TW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2804" y="1822428"/>
            <a:ext cx="2154268" cy="2708434"/>
          </a:xfrm>
        </p:spPr>
        <p:txBody>
          <a:bodyPr anchor="t"/>
          <a:lstStyle>
            <a:lvl1pPr algn="l"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40097" y="1822428"/>
            <a:ext cx="4710177" cy="984885"/>
          </a:xfrm>
        </p:spPr>
        <p:txBody>
          <a:bodyPr/>
          <a:lstStyle>
            <a:lvl1pPr marL="0" indent="0">
              <a:buNone/>
              <a:defRPr lang="zh-TW" altLang="zh-TW"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>
            <a:grpSpLocks/>
          </p:cNvGrpSpPr>
          <p:nvPr/>
        </p:nvGrpSpPr>
        <p:grpSpPr bwMode="auto">
          <a:xfrm rot="5400000" flipV="1">
            <a:off x="4432300" y="2120900"/>
            <a:ext cx="304800" cy="9169400"/>
            <a:chOff x="8886825" y="-7938"/>
            <a:chExt cx="257175" cy="6865938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9000679" y="-7938"/>
              <a:ext cx="143321" cy="6857617"/>
            </a:xfrm>
            <a:prstGeom prst="rect">
              <a:avLst/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rot="10800000" wrap="none" lIns="45720" rIns="45720" anchor="ctr"/>
            <a:lstStyle/>
            <a:p>
              <a:pPr eaLnBrk="1" hangingPunct="1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9" descr="그림자"/>
            <p:cNvPicPr>
              <a:picLocks noChangeAspect="1" noChangeArrowheads="1"/>
            </p:cNvPicPr>
            <p:nvPr/>
          </p:nvPicPr>
          <p:blipFill>
            <a:blip r:embed="rId2" cstate="print"/>
            <a:srcRect l="18965" b="153"/>
            <a:stretch>
              <a:fillRect/>
            </a:stretch>
          </p:blipFill>
          <p:spPr bwMode="auto">
            <a:xfrm>
              <a:off x="8886825" y="-7938"/>
              <a:ext cx="71438" cy="686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그룹 20"/>
          <p:cNvGrpSpPr>
            <a:grpSpLocks/>
          </p:cNvGrpSpPr>
          <p:nvPr/>
        </p:nvGrpSpPr>
        <p:grpSpPr bwMode="auto">
          <a:xfrm>
            <a:off x="0" y="0"/>
            <a:ext cx="9144000" cy="3097213"/>
            <a:chOff x="1" y="368352"/>
            <a:chExt cx="8472320" cy="3097281"/>
          </a:xfrm>
        </p:grpSpPr>
        <p:pic>
          <p:nvPicPr>
            <p:cNvPr id="7" name="Picture 5" descr="hp표지1 cop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94" r="28542" b="53593"/>
            <a:stretch>
              <a:fillRect/>
            </a:stretch>
          </p:blipFill>
          <p:spPr bwMode="auto">
            <a:xfrm rot="16200000" flipH="1">
              <a:off x="573052" y="-204698"/>
              <a:ext cx="3097280" cy="4243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hp표지1 cop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94" r="28542" b="53593"/>
            <a:stretch>
              <a:fillRect/>
            </a:stretch>
          </p:blipFill>
          <p:spPr bwMode="auto">
            <a:xfrm rot="5400000">
              <a:off x="4801989" y="-204698"/>
              <a:ext cx="3097281" cy="4243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3265" y="3059668"/>
            <a:ext cx="7193061" cy="677108"/>
          </a:xfrm>
        </p:spPr>
        <p:txBody>
          <a:bodyPr anchor="t"/>
          <a:lstStyle>
            <a:lvl1pPr algn="ctr"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119478"/>
            <a:ext cx="8651162" cy="677108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0038" y="398463"/>
            <a:ext cx="8653522" cy="2265236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458033"/>
            <a:ext cx="5818188" cy="1354217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二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132305"/>
            <a:ext cx="8487788" cy="677108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00038" y="398463"/>
            <a:ext cx="4133888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1539" y="398463"/>
            <a:ext cx="4133889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202FAC-379B-4E60-9A3C-234E2D989B9E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-132305"/>
            <a:ext cx="8487788" cy="677108"/>
          </a:xfrm>
        </p:spPr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00038" y="398463"/>
            <a:ext cx="4133888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1539" y="398463"/>
            <a:ext cx="4133889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5" name="텍스트 개체 틀 2"/>
          <p:cNvSpPr>
            <a:spLocks noGrp="1"/>
          </p:cNvSpPr>
          <p:nvPr>
            <p:ph type="body" sz="half" idx="10"/>
          </p:nvPr>
        </p:nvSpPr>
        <p:spPr>
          <a:xfrm>
            <a:off x="300038" y="2082822"/>
            <a:ext cx="4133888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6" name="내용 개체 틀 3"/>
          <p:cNvSpPr>
            <a:spLocks noGrp="1"/>
          </p:cNvSpPr>
          <p:nvPr>
            <p:ph sz="half" idx="11"/>
          </p:nvPr>
        </p:nvSpPr>
        <p:spPr>
          <a:xfrm>
            <a:off x="4681539" y="2082822"/>
            <a:ext cx="4133889" cy="2757678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457200" y="23622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TW" altLang="en-US" sz="2400">
              <a:solidFill>
                <a:srgbClr val="000000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29000" y="6400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000" smtClean="0">
                <a:solidFill>
                  <a:srgbClr val="292929"/>
                </a:solidFill>
                <a:latin typeface="Arial" charset="0"/>
                <a:cs typeface="+mn-cs"/>
              </a:rPr>
              <a:t>T.-C. Chen</a:t>
            </a:r>
            <a:endParaRPr lang="zh-TW" altLang="en-US" sz="1000" smtClean="0">
              <a:solidFill>
                <a:srgbClr val="292929"/>
              </a:solidFill>
              <a:latin typeface="Arial" charset="0"/>
              <a:cs typeface="+mn-cs"/>
            </a:endParaRPr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/>
          <a:lstStyle>
            <a:lvl1pPr marL="0" indent="0" algn="ctr">
              <a:buFont typeface="標楷體" pitchFamily="65" charset="-120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4A39EC-FFFC-4723-B866-098AAABD6953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F2FA39D-D413-4F18-A239-A63BC28B3FF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69A139-2B52-44AA-881B-30079A7A23FD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A58E9AE-85D9-44E1-A195-673804B1E93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6B7AFB-78E7-42CE-ABC4-0B6A69E544C1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C7BE6624-083F-4D7A-9729-654DE7B4E1E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E840AA-E920-4A2B-B631-521F1FE8D7CB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0F5D1880-727F-4911-B124-E3DCC644838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230F54-C653-4424-A643-228714175EA9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649CE0AA-0F4B-4F19-88CA-CBC21621D83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E82F6A-60B8-406E-8CB8-53A9A835ACFE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F3B439D4-C999-4E97-86C9-865F95F8986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E0F357-B9C1-4F64-86E2-ECF0ADEE6D82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FAC18B5-C15A-43C3-A215-260B100646C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D81F69-48B4-4888-8C06-4B3D208B65A9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D17C63F-CB81-48F8-ABF6-C8F89A431E3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97A2B1-A23C-4575-8761-5503D3F521A2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EC836E18-52FE-48C4-A6A2-C95AEC17F99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新細明體" pitchFamily="18" charset="-120"/>
              </a:defRPr>
            </a:lvl1pPr>
          </a:lstStyle>
          <a:p>
            <a:fld id="{296D6172-6CFA-4FE7-82B0-FAEC4B29B1BC}" type="datetime1">
              <a:rPr lang="zh-TW" altLang="en-US" smtClean="0"/>
              <a:pPr/>
              <a:t>2016/6/18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新細明體" pitchFamily="18" charset="-120"/>
              </a:defRPr>
            </a:lvl1pPr>
          </a:lstStyle>
          <a:p>
            <a:fld id="{EAF2E8BA-DCF1-4DC5-9BD9-87CC28FD07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EC1262C2-4646-4305-8B3C-D95F6E0D99B4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fld id="{3D23AE98-AF36-4205-AF02-314791DC4155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97670" name="Rectangle 6"/>
          <p:cNvSpPr>
            <a:spLocks noChangeArrowheads="1"/>
          </p:cNvSpPr>
          <p:nvPr/>
        </p:nvSpPr>
        <p:spPr bwMode="gray">
          <a:xfrm>
            <a:off x="457200" y="8382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TW" altLang="en-US" sz="2400">
              <a:solidFill>
                <a:srgbClr val="000000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429000" y="6400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000" smtClean="0">
                <a:solidFill>
                  <a:srgbClr val="292929"/>
                </a:solidFill>
                <a:latin typeface="Arial" charset="0"/>
                <a:cs typeface="+mn-cs"/>
              </a:rPr>
              <a:t>T.-C. Chen</a:t>
            </a:r>
            <a:endParaRPr lang="zh-TW" altLang="en-US" sz="1000" smtClean="0">
              <a:solidFill>
                <a:srgbClr val="292929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標楷體" pitchFamily="65" charset="-120"/>
        <a:buChar char="․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55000"/>
        <a:buFont typeface="Symbol" pitchFamily="18" charset="2"/>
        <a:buChar char="¾"/>
        <a:defRPr kumimoji="1" sz="20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SzPct val="50000"/>
        <a:buFont typeface="Wingdings" pitchFamily="2" charset="2"/>
        <a:buChar char="n"/>
        <a:defRPr kumimoji="1">
          <a:solidFill>
            <a:srgbClr val="0033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kumimoji="1" sz="2000">
          <a:solidFill>
            <a:srgbClr val="99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4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45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621449-66BE-4D9F-BF92-BB8220149F14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itchFamily="18" charset="0"/>
                <a:ea typeface="新細明體" pitchFamily="18" charset="-120"/>
              </a:defRPr>
            </a:lvl1pPr>
          </a:lstStyle>
          <a:p>
            <a:fld id="{1E0DF88E-E3A9-4FE5-97EE-9F1B3A98D39E}" type="slidenum">
              <a:rPr lang="zh-TW" altLang="en-US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126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4646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37BFA4-0BE1-4AC0-8524-57DB9EB281AC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4646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64653"/>
                </a:solidFill>
                <a:latin typeface="Gill Sans MT" pitchFamily="34" charset="0"/>
                <a:ea typeface="新細明體" pitchFamily="18" charset="-120"/>
              </a:defRPr>
            </a:lvl1pPr>
          </a:lstStyle>
          <a:p>
            <a:fld id="{90EC041F-C1BA-4F03-8825-11F078EB2A18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11271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72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229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7ECC2F-73B3-4632-86E0-02B8B08E52A8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itchFamily="18" charset="0"/>
                <a:ea typeface="新細明體" pitchFamily="18" charset="-120"/>
              </a:defRPr>
            </a:lvl1pPr>
          </a:lstStyle>
          <a:p>
            <a:fld id="{CB979E0C-720F-4981-BD30-594F884D7406}" type="slidenum">
              <a:rPr lang="zh-TW" altLang="en-US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31"/>
          <p:cNvSpPr>
            <a:spLocks noChangeAspect="1" noChangeArrowheads="1"/>
          </p:cNvSpPr>
          <p:nvPr/>
        </p:nvSpPr>
        <p:spPr bwMode="auto">
          <a:xfrm>
            <a:off x="7859713" y="6105525"/>
            <a:ext cx="595312" cy="5953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A7272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3315" name="Oval 28"/>
          <p:cNvSpPr>
            <a:spLocks noChangeAspect="1" noChangeArrowheads="1"/>
          </p:cNvSpPr>
          <p:nvPr/>
        </p:nvSpPr>
        <p:spPr bwMode="auto">
          <a:xfrm>
            <a:off x="0" y="0"/>
            <a:ext cx="377825" cy="3778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4B2B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263525" y="0"/>
            <a:ext cx="60325" cy="6858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3317" name="Oval 26"/>
          <p:cNvSpPr>
            <a:spLocks noChangeAspect="1" noChangeArrowheads="1"/>
          </p:cNvSpPr>
          <p:nvPr/>
        </p:nvSpPr>
        <p:spPr bwMode="auto">
          <a:xfrm>
            <a:off x="0" y="2060575"/>
            <a:ext cx="669925" cy="669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4B2B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2050" y="609600"/>
            <a:ext cx="7296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MS PGothic" pitchFamily="34" charset="-128"/>
              </a:defRPr>
            </a:lvl1pPr>
          </a:lstStyle>
          <a:p>
            <a:fld id="{0B8D0548-17C5-450C-9FC6-A2BF20D8376A}" type="datetime1">
              <a:rPr lang="zh-TW" altLang="en-US" smtClean="0"/>
              <a:pPr/>
              <a:t>2016/6/18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MS PGothic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1613" y="6248400"/>
            <a:ext cx="636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990000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687CD50A-4DE2-4149-954D-2034398A8EC7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13323" name="Oval 29"/>
          <p:cNvSpPr>
            <a:spLocks noChangeAspect="1" noChangeArrowheads="1"/>
          </p:cNvSpPr>
          <p:nvPr/>
        </p:nvSpPr>
        <p:spPr bwMode="auto">
          <a:xfrm>
            <a:off x="0" y="4500563"/>
            <a:ext cx="425450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A7272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3324" name="Rectangle 19"/>
          <p:cNvSpPr>
            <a:spLocks noChangeArrowheads="1"/>
          </p:cNvSpPr>
          <p:nvPr/>
        </p:nvSpPr>
        <p:spPr bwMode="auto">
          <a:xfrm flipH="1">
            <a:off x="127000" y="0"/>
            <a:ext cx="42863" cy="6858000"/>
          </a:xfrm>
          <a:prstGeom prst="rect">
            <a:avLst/>
          </a:prstGeom>
          <a:solidFill>
            <a:srgbClr val="EA72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3325" name="Oval 24"/>
          <p:cNvSpPr>
            <a:spLocks noChangeArrowheads="1"/>
          </p:cNvSpPr>
          <p:nvPr/>
        </p:nvSpPr>
        <p:spPr bwMode="auto">
          <a:xfrm>
            <a:off x="0" y="292100"/>
            <a:ext cx="1096963" cy="10969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A727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3326" name="Oval 30"/>
          <p:cNvSpPr>
            <a:spLocks noChangeAspect="1" noChangeArrowheads="1"/>
          </p:cNvSpPr>
          <p:nvPr/>
        </p:nvSpPr>
        <p:spPr bwMode="auto">
          <a:xfrm>
            <a:off x="219075" y="6186488"/>
            <a:ext cx="608013" cy="6080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4B2B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84188" y="0"/>
            <a:ext cx="42862" cy="6858000"/>
          </a:xfrm>
          <a:prstGeom prst="rect">
            <a:avLst/>
          </a:prstGeom>
          <a:solidFill>
            <a:srgbClr val="EA72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3328" name="Oval 27"/>
          <p:cNvSpPr>
            <a:spLocks noChangeAspect="1" noChangeArrowheads="1"/>
          </p:cNvSpPr>
          <p:nvPr/>
        </p:nvSpPr>
        <p:spPr bwMode="auto">
          <a:xfrm>
            <a:off x="341313" y="3106738"/>
            <a:ext cx="377825" cy="3778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B84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TW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Times New Roman" pitchFamily="18" charset="0"/>
        <a:buChar char="–"/>
        <a:defRPr kumimoji="1"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Times New Roman" pitchFamily="18" charset="0"/>
        <a:buChar char="–"/>
        <a:defRPr kumimoji="1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Times New Roman" pitchFamily="18" charset="0"/>
        <a:buChar char="»"/>
        <a:defRPr kumimoji="1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rgbClr val="02448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ko-KR" altLang="en-US">
              <a:latin typeface="Arial" pitchFamily="34" charset="0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4511675" y="6650038"/>
            <a:ext cx="125413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latinLnBrk="1" hangingPunct="1"/>
            <a:fld id="{70C74B76-1D6A-4342-A428-8EF4BA9F9F22}" type="slidenum">
              <a:rPr kumimoji="1" lang="en-US" altLang="ko-KR" sz="800">
                <a:solidFill>
                  <a:schemeClr val="bg1"/>
                </a:solidFill>
                <a:latin typeface="Arial" pitchFamily="34" charset="0"/>
                <a:ea typeface="산돌고딕B"/>
                <a:cs typeface="산돌고딕B"/>
              </a:rPr>
              <a:pPr eaLnBrk="1" latinLnBrk="1" hangingPunct="1"/>
              <a:t>‹#›</a:t>
            </a:fld>
            <a:endParaRPr kumimoji="1" lang="en-US" altLang="ko-KR" sz="800">
              <a:solidFill>
                <a:schemeClr val="bg1"/>
              </a:solidFill>
              <a:latin typeface="Arial" pitchFamily="34" charset="0"/>
              <a:ea typeface="산돌고딕B"/>
              <a:cs typeface="산돌고딕B"/>
            </a:endParaRP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201613" y="6642100"/>
            <a:ext cx="1098550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93663" defTabSz="1135063" eaLnBrk="1" latinLnBrk="1" hangingPunct="1">
              <a:buClr>
                <a:srgbClr val="FF6600"/>
              </a:buClr>
            </a:pPr>
            <a:r>
              <a:rPr kumimoji="1" lang="en-US" altLang="ko-KR" sz="900">
                <a:solidFill>
                  <a:schemeClr val="bg1"/>
                </a:solidFill>
                <a:latin typeface="Arial" pitchFamily="34" charset="0"/>
              </a:rPr>
              <a:t>Type your text here</a:t>
            </a:r>
          </a:p>
        </p:txBody>
      </p:sp>
      <p:sp>
        <p:nvSpPr>
          <p:cNvPr id="1029" name="Rectangle 72"/>
          <p:cNvSpPr>
            <a:spLocks noChangeArrowheads="1"/>
          </p:cNvSpPr>
          <p:nvPr/>
        </p:nvSpPr>
        <p:spPr bwMode="auto">
          <a:xfrm flipV="1">
            <a:off x="0" y="320675"/>
            <a:ext cx="9144000" cy="241300"/>
          </a:xfrm>
          <a:prstGeom prst="rect">
            <a:avLst/>
          </a:prstGeom>
          <a:solidFill>
            <a:srgbClr val="7B7B79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ko-KR" altLang="en-US">
              <a:latin typeface="Arial" pitchFamily="34" charset="0"/>
            </a:endParaRPr>
          </a:p>
        </p:txBody>
      </p:sp>
      <p:sp>
        <p:nvSpPr>
          <p:cNvPr id="1030" name="Rectangle 73"/>
          <p:cNvSpPr>
            <a:spLocks noGrp="1" noChangeArrowheads="1"/>
          </p:cNvSpPr>
          <p:nvPr>
            <p:ph type="title"/>
          </p:nvPr>
        </p:nvSpPr>
        <p:spPr bwMode="auto">
          <a:xfrm>
            <a:off x="295275" y="-458788"/>
            <a:ext cx="5818188" cy="1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sp>
        <p:nvSpPr>
          <p:cNvPr id="1031" name="Rectangle 7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398463"/>
            <a:ext cx="58197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32" name="Rectangle 71"/>
          <p:cNvSpPr>
            <a:spLocks noChangeArrowheads="1"/>
          </p:cNvSpPr>
          <p:nvPr/>
        </p:nvSpPr>
        <p:spPr bwMode="auto">
          <a:xfrm>
            <a:off x="0" y="-4763"/>
            <a:ext cx="9144000" cy="46038"/>
          </a:xfrm>
          <a:prstGeom prst="rect">
            <a:avLst/>
          </a:prstGeom>
          <a:solidFill>
            <a:srgbClr val="02448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ko-KR" alt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lang="zh-TW" altLang="zh-TW" sz="1200">
          <a:solidFill>
            <a:schemeClr val="accent2"/>
          </a:solidFill>
          <a:latin typeface="Arial" pitchFamily="34" charset="0"/>
          <a:ea typeface="+mj-ea"/>
          <a:cs typeface="산돌고딕B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defRPr kumimoji="1" sz="900">
          <a:solidFill>
            <a:schemeClr val="bg1"/>
          </a:solidFill>
          <a:latin typeface="Arial" pitchFamily="34" charset="0"/>
          <a:ea typeface="+mn-ea"/>
          <a:cs typeface="산돌고딕 M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4pPr>
      <a:lvl5pPr marL="20558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5pPr>
      <a:lvl6pPr marL="25130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02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74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46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rgbClr val="02448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ko-KR" altLang="en-US">
              <a:latin typeface="Arial" pitchFamily="34" charset="0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4511675" y="6650038"/>
            <a:ext cx="125413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latinLnBrk="1" hangingPunct="1"/>
            <a:fld id="{B86850C6-ABE0-4AEC-BB59-C63874294EEB}" type="slidenum">
              <a:rPr kumimoji="1" lang="en-US" altLang="ko-KR" sz="800">
                <a:solidFill>
                  <a:schemeClr val="bg1"/>
                </a:solidFill>
                <a:latin typeface="Arial" pitchFamily="34" charset="0"/>
                <a:ea typeface="산돌고딕B"/>
                <a:cs typeface="산돌고딕B"/>
              </a:rPr>
              <a:pPr eaLnBrk="1" latinLnBrk="1" hangingPunct="1"/>
              <a:t>‹#›</a:t>
            </a:fld>
            <a:endParaRPr kumimoji="1" lang="en-US" altLang="ko-KR" sz="800">
              <a:solidFill>
                <a:schemeClr val="bg1"/>
              </a:solidFill>
              <a:latin typeface="Arial" pitchFamily="34" charset="0"/>
              <a:ea typeface="산돌고딕B"/>
              <a:cs typeface="산돌고딕B"/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01613" y="6642100"/>
            <a:ext cx="1098550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93663" defTabSz="1135063" eaLnBrk="1" latinLnBrk="1" hangingPunct="1">
              <a:buClr>
                <a:srgbClr val="FF6600"/>
              </a:buClr>
            </a:pPr>
            <a:r>
              <a:rPr kumimoji="1" lang="en-US" altLang="ko-KR" sz="900">
                <a:solidFill>
                  <a:schemeClr val="bg1"/>
                </a:solidFill>
                <a:latin typeface="Arial" pitchFamily="34" charset="0"/>
              </a:rPr>
              <a:t>Type your text here</a:t>
            </a:r>
          </a:p>
        </p:txBody>
      </p:sp>
      <p:sp>
        <p:nvSpPr>
          <p:cNvPr id="2053" name="Rectangle 72"/>
          <p:cNvSpPr>
            <a:spLocks noChangeArrowheads="1"/>
          </p:cNvSpPr>
          <p:nvPr/>
        </p:nvSpPr>
        <p:spPr bwMode="auto">
          <a:xfrm flipV="1">
            <a:off x="0" y="320675"/>
            <a:ext cx="9144000" cy="241300"/>
          </a:xfrm>
          <a:prstGeom prst="rect">
            <a:avLst/>
          </a:prstGeom>
          <a:solidFill>
            <a:srgbClr val="7B7B79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ko-KR" altLang="en-US">
              <a:latin typeface="Arial" pitchFamily="34" charset="0"/>
            </a:endParaRPr>
          </a:p>
        </p:txBody>
      </p:sp>
      <p:sp>
        <p:nvSpPr>
          <p:cNvPr id="2054" name="Rectangle 73"/>
          <p:cNvSpPr>
            <a:spLocks noGrp="1" noChangeArrowheads="1"/>
          </p:cNvSpPr>
          <p:nvPr>
            <p:ph type="title"/>
          </p:nvPr>
        </p:nvSpPr>
        <p:spPr bwMode="auto">
          <a:xfrm>
            <a:off x="295275" y="-458788"/>
            <a:ext cx="5818188" cy="1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sp>
        <p:nvSpPr>
          <p:cNvPr id="2055" name="Rectangle 7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398463"/>
            <a:ext cx="58197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56" name="Rectangle 71"/>
          <p:cNvSpPr>
            <a:spLocks noChangeArrowheads="1"/>
          </p:cNvSpPr>
          <p:nvPr/>
        </p:nvSpPr>
        <p:spPr bwMode="auto">
          <a:xfrm>
            <a:off x="0" y="-4763"/>
            <a:ext cx="9144000" cy="46038"/>
          </a:xfrm>
          <a:prstGeom prst="rect">
            <a:avLst/>
          </a:prstGeom>
          <a:solidFill>
            <a:srgbClr val="02448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ko-KR" alt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lang="zh-TW" altLang="zh-TW" sz="1200">
          <a:solidFill>
            <a:schemeClr val="accent2"/>
          </a:solidFill>
          <a:latin typeface="Arial" pitchFamily="34" charset="0"/>
          <a:ea typeface="+mj-ea"/>
          <a:cs typeface="산돌고딕B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defRPr kumimoji="1" sz="900">
          <a:solidFill>
            <a:schemeClr val="bg1"/>
          </a:solidFill>
          <a:latin typeface="Arial" pitchFamily="34" charset="0"/>
          <a:ea typeface="+mn-ea"/>
          <a:cs typeface="산돌고딕 M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4pPr>
      <a:lvl5pPr marL="20558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5pPr>
      <a:lvl6pPr marL="25130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02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74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46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6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077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424456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585A74-29DB-4050-8158-F8B49D8F90C0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24456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4052"/>
                </a:solidFill>
                <a:latin typeface="Constantia" pitchFamily="18" charset="0"/>
                <a:ea typeface="新細明體" pitchFamily="18" charset="-120"/>
              </a:defRPr>
            </a:lvl1pPr>
          </a:lstStyle>
          <a:p>
            <a:fld id="{627082B5-EBED-491D-B366-9E98BE66886B}" type="slidenum">
              <a:rPr lang="zh-TW" altLang="en-US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FFA6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BDCE808D-4F35-4990-B81F-6FE172980586}" type="datetime1">
              <a:rPr lang="zh-TW" altLang="en-US" smtClean="0"/>
              <a:pPr>
                <a:defRPr/>
              </a:pPr>
              <a:t>2016/6/18</a:t>
            </a:fld>
            <a:endParaRPr lang="zh-TW" altLang="zh-TW" dirty="0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fld id="{23B424E7-CCFD-4C7A-BDA1-F44CB64CFF3C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97670" name="Rectangle 6"/>
          <p:cNvSpPr>
            <a:spLocks noChangeArrowheads="1"/>
          </p:cNvSpPr>
          <p:nvPr/>
        </p:nvSpPr>
        <p:spPr bwMode="gray">
          <a:xfrm>
            <a:off x="457200" y="8382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TW" altLang="en-US" sz="2400">
              <a:solidFill>
                <a:srgbClr val="000000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429000" y="6400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000" smtClean="0">
                <a:solidFill>
                  <a:srgbClr val="292929"/>
                </a:solidFill>
                <a:latin typeface="Arial" charset="0"/>
                <a:cs typeface="+mn-cs"/>
              </a:rPr>
              <a:t>T.-C. Chen</a:t>
            </a:r>
            <a:endParaRPr lang="zh-TW" altLang="en-US" sz="1000" smtClean="0">
              <a:solidFill>
                <a:srgbClr val="292929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標楷體" pitchFamily="65" charset="-120"/>
        <a:buChar char="․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55000"/>
        <a:buFont typeface="Symbol" pitchFamily="18" charset="2"/>
        <a:buChar char="¾"/>
        <a:defRPr kumimoji="1" sz="20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SzPct val="50000"/>
        <a:buFont typeface="Wingdings" pitchFamily="2" charset="2"/>
        <a:buChar char="n"/>
        <a:defRPr kumimoji="1">
          <a:solidFill>
            <a:srgbClr val="0033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kumimoji="1" sz="2000">
          <a:solidFill>
            <a:srgbClr val="99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4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5125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68C435-0394-457B-99DF-154DC9F27566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itchFamily="18" charset="0"/>
                <a:ea typeface="新細明體" pitchFamily="18" charset="-120"/>
              </a:defRPr>
            </a:lvl1pPr>
          </a:lstStyle>
          <a:p>
            <a:fld id="{697F3238-29C7-453A-829A-6E2D0210A94A}" type="slidenum">
              <a:rPr lang="zh-TW" altLang="en-US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614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4646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CC4BB7-34C7-4910-BD21-7BE80691B0F1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46465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64653"/>
                </a:solidFill>
                <a:latin typeface="Gill Sans MT" pitchFamily="34" charset="0"/>
                <a:ea typeface="新細明體" pitchFamily="18" charset="-120"/>
              </a:defRPr>
            </a:lvl1pPr>
          </a:lstStyle>
          <a:p>
            <a:fld id="{2A466F43-5C5F-45AE-A791-DEEC08044410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6151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717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144709-5591-4562-B789-8E1A4977ADDD}" type="datetime1">
              <a:rPr lang="zh-TW" altLang="en-US" smtClean="0"/>
              <a:pPr>
                <a:defRPr/>
              </a:pPr>
              <a:t>2016/6/18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itchFamily="18" charset="0"/>
                <a:ea typeface="新細明體" pitchFamily="18" charset="-120"/>
              </a:defRPr>
            </a:lvl1pPr>
          </a:lstStyle>
          <a:p>
            <a:fld id="{B397EF34-0C79-4ABE-B654-7F244A8D3F06}" type="slidenum">
              <a:rPr lang="zh-TW" altLang="en-US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rgbClr val="02448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ko-KR" altLang="en-US">
              <a:latin typeface="Arial" pitchFamily="34" charset="0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4511675" y="6650038"/>
            <a:ext cx="125413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latinLnBrk="1" hangingPunct="1"/>
            <a:fld id="{D2866BC4-0955-40BD-82F9-A2054C670043}" type="slidenum">
              <a:rPr kumimoji="1" lang="en-US" altLang="ko-KR" sz="800">
                <a:solidFill>
                  <a:schemeClr val="bg1"/>
                </a:solidFill>
                <a:latin typeface="Arial" pitchFamily="34" charset="0"/>
                <a:ea typeface="산돌고딕B"/>
                <a:cs typeface="산돌고딕B"/>
              </a:rPr>
              <a:pPr eaLnBrk="1" latinLnBrk="1" hangingPunct="1"/>
              <a:t>‹#›</a:t>
            </a:fld>
            <a:endParaRPr kumimoji="1" lang="en-US" altLang="ko-KR" sz="800">
              <a:solidFill>
                <a:schemeClr val="bg1"/>
              </a:solidFill>
              <a:latin typeface="Arial" pitchFamily="34" charset="0"/>
              <a:ea typeface="산돌고딕B"/>
              <a:cs typeface="산돌고딕B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01613" y="6642100"/>
            <a:ext cx="1098550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93663" defTabSz="1135063" eaLnBrk="1" latinLnBrk="1" hangingPunct="1">
              <a:buClr>
                <a:srgbClr val="FF6600"/>
              </a:buClr>
            </a:pPr>
            <a:r>
              <a:rPr kumimoji="1" lang="en-US" altLang="ko-KR" sz="900">
                <a:solidFill>
                  <a:schemeClr val="bg1"/>
                </a:solidFill>
                <a:latin typeface="Arial" pitchFamily="34" charset="0"/>
              </a:rPr>
              <a:t>Type your text here</a:t>
            </a:r>
          </a:p>
        </p:txBody>
      </p:sp>
      <p:sp>
        <p:nvSpPr>
          <p:cNvPr id="8197" name="Rectangle 72"/>
          <p:cNvSpPr>
            <a:spLocks noChangeArrowheads="1"/>
          </p:cNvSpPr>
          <p:nvPr/>
        </p:nvSpPr>
        <p:spPr bwMode="auto">
          <a:xfrm flipV="1">
            <a:off x="0" y="320675"/>
            <a:ext cx="9144000" cy="241300"/>
          </a:xfrm>
          <a:prstGeom prst="rect">
            <a:avLst/>
          </a:prstGeom>
          <a:solidFill>
            <a:srgbClr val="7B7B79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ko-KR" altLang="en-US">
              <a:latin typeface="Arial" pitchFamily="34" charset="0"/>
            </a:endParaRPr>
          </a:p>
        </p:txBody>
      </p:sp>
      <p:sp>
        <p:nvSpPr>
          <p:cNvPr id="8198" name="Rectangle 73"/>
          <p:cNvSpPr>
            <a:spLocks noGrp="1" noChangeArrowheads="1"/>
          </p:cNvSpPr>
          <p:nvPr>
            <p:ph type="title"/>
          </p:nvPr>
        </p:nvSpPr>
        <p:spPr bwMode="auto">
          <a:xfrm>
            <a:off x="295275" y="-458788"/>
            <a:ext cx="5818188" cy="1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sp>
        <p:nvSpPr>
          <p:cNvPr id="8199" name="Rectangle 7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398463"/>
            <a:ext cx="58197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200" name="Rectangle 71"/>
          <p:cNvSpPr>
            <a:spLocks noChangeArrowheads="1"/>
          </p:cNvSpPr>
          <p:nvPr/>
        </p:nvSpPr>
        <p:spPr bwMode="auto">
          <a:xfrm>
            <a:off x="0" y="-4763"/>
            <a:ext cx="9144000" cy="46038"/>
          </a:xfrm>
          <a:prstGeom prst="rect">
            <a:avLst/>
          </a:prstGeom>
          <a:solidFill>
            <a:srgbClr val="02448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ko-KR" alt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lang="zh-TW" altLang="zh-TW" sz="1200">
          <a:solidFill>
            <a:schemeClr val="accent2"/>
          </a:solidFill>
          <a:latin typeface="Arial" pitchFamily="34" charset="0"/>
          <a:ea typeface="+mj-ea"/>
          <a:cs typeface="산돌고딕B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accent2"/>
          </a:solidFill>
          <a:latin typeface="Arial" charset="0"/>
          <a:ea typeface="산돌고딕B" pitchFamily="18" charset="-127"/>
          <a:cs typeface="산돌고딕B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800">
          <a:solidFill>
            <a:schemeClr val="accent2"/>
          </a:solidFill>
          <a:latin typeface="Dinmed" pitchFamily="2" charset="0"/>
          <a:ea typeface="산돌고딕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defRPr kumimoji="1" sz="900">
          <a:solidFill>
            <a:schemeClr val="bg1"/>
          </a:solidFill>
          <a:latin typeface="Arial" pitchFamily="34" charset="0"/>
          <a:ea typeface="+mn-ea"/>
          <a:cs typeface="산돌고딕 M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4pPr>
      <a:lvl5pPr marL="20558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Gulim" pitchFamily="34" charset="-127"/>
          <a:ea typeface="Gulim" pitchFamily="34" charset="-127"/>
          <a:cs typeface="산돌고딕 M"/>
        </a:defRPr>
      </a:lvl5pPr>
      <a:lvl6pPr marL="25130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02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74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4613" indent="-2270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2463031"/>
            <a:ext cx="7210425" cy="1470025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從</a:t>
            </a:r>
            <a:r>
              <a:rPr lang="zh-TW" altLang="en-US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網際網路規管意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涵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/>
            </a:r>
            <a:b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</a:b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評釋電子</a:t>
            </a:r>
            <a:r>
              <a:rPr lang="zh-TW" altLang="en-US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通訊傳播法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草案</a:t>
            </a:r>
            <a:endParaRPr lang="zh-TW" altLang="en-US" sz="4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400800" cy="1752600"/>
          </a:xfrm>
        </p:spPr>
        <p:txBody>
          <a:bodyPr/>
          <a:lstStyle/>
          <a:p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葉志良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元智大學資訊傳播學系暨研究所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大數據與數位匯流創新中心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200" dirty="0" smtClean="0">
                <a:ea typeface="標楷體" pitchFamily="65" charset="-120"/>
              </a:rPr>
              <a:t>6.18.2016</a:t>
            </a:r>
            <a:r>
              <a:rPr lang="zh-TW" altLang="en-US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ea typeface="標楷體" pitchFamily="65" charset="-120"/>
              </a:rPr>
              <a:t>@</a:t>
            </a:r>
            <a:r>
              <a:rPr lang="zh-TW" altLang="en-US" sz="2200" dirty="0" smtClean="0">
                <a:ea typeface="標楷體" pitchFamily="65" charset="-120"/>
              </a:rPr>
              <a:t>集思交通部國際會議中心</a:t>
            </a:r>
            <a:endParaRPr lang="en-US" altLang="zh-TW" sz="2200" dirty="0" smtClean="0">
              <a:ea typeface="標楷體" pitchFamily="65" charset="-120"/>
            </a:endParaRPr>
          </a:p>
          <a:p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59632" y="90872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國家通訊傳播委員會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「匯流五法研討會」</a:t>
            </a:r>
            <a:endParaRPr lang="zh-TW" altLang="en-US" sz="2800" b="1" dirty="0">
              <a:solidFill>
                <a:srgbClr val="C00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C7E-66E1-461F-B50A-3CD1988FA07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392488"/>
          </a:xfrm>
        </p:spPr>
        <p:txBody>
          <a:bodyPr/>
          <a:lstStyle/>
          <a:p>
            <a:r>
              <a:rPr lang="zh-TW" altLang="en-US" sz="2800" dirty="0">
                <a:latin typeface="Calibri" panose="020F0502020204030204" pitchFamily="34" charset="0"/>
                <a:ea typeface="標楷體" pitchFamily="65" charset="-120"/>
              </a:rPr>
              <a:t>電子通訊傳播法草案：「政府、事業及人民有關電子通訊傳播之行為，依本法之規定。</a:t>
            </a:r>
            <a:r>
              <a:rPr lang="zh-TW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標楷體" pitchFamily="65" charset="-120"/>
              </a:rPr>
              <a:t>電信、多頻道平臺、廣播電視之事業監理及無線電頻率之核配與使用規範，另以法律定之。</a:t>
            </a:r>
            <a:r>
              <a:rPr lang="zh-TW" altLang="en-US" sz="2800" dirty="0">
                <a:latin typeface="Calibri" panose="020F0502020204030204" pitchFamily="34" charset="0"/>
                <a:ea typeface="標楷體" pitchFamily="65" charset="-120"/>
              </a:rPr>
              <a:t>」</a:t>
            </a:r>
            <a:r>
              <a:rPr lang="en-US" altLang="zh-TW" sz="2800" dirty="0">
                <a:latin typeface="Calibri" panose="020F0502020204030204" pitchFamily="34" charset="0"/>
                <a:ea typeface="標楷體" pitchFamily="65" charset="-120"/>
              </a:rPr>
              <a:t>(§1II)</a:t>
            </a:r>
          </a:p>
          <a:p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究竟</a:t>
            </a:r>
            <a:r>
              <a:rPr lang="zh-TW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電子通訊傳播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是一個特定、有所指的領域，還是除電信事業、多頻道平臺、廣電事業監理與無線頻率核配使用以外的其他部分？</a:t>
            </a:r>
            <a:endParaRPr lang="en-US" altLang="zh-TW" sz="28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</a:rPr>
              <a:t>前者</a:t>
            </a:r>
            <a:r>
              <a:rPr lang="zh-TW" altLang="en-US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屬於</a:t>
            </a:r>
            <a:r>
              <a:rPr lang="zh-TW" altLang="en-US" b="1" dirty="0" smtClean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特別規定</a:t>
            </a:r>
            <a:endParaRPr lang="en-US" altLang="zh-TW" b="1" dirty="0" smtClean="0">
              <a:solidFill>
                <a:srgbClr val="0000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</a:rPr>
              <a:t>後者</a:t>
            </a:r>
            <a:r>
              <a:rPr lang="zh-TW" altLang="en-US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屬於</a:t>
            </a:r>
            <a:r>
              <a:rPr lang="zh-TW" altLang="en-US" b="1" dirty="0" smtClean="0">
                <a:solidFill>
                  <a:srgbClr val="00B05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一般規定</a:t>
            </a:r>
            <a:endParaRPr lang="en-US" altLang="zh-TW" b="1" dirty="0" smtClean="0">
              <a:solidFill>
                <a:srgbClr val="00B05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62050" y="609600"/>
            <a:ext cx="7802438" cy="1143000"/>
          </a:xfrm>
        </p:spPr>
        <p:txBody>
          <a:bodyPr/>
          <a:lstStyle/>
          <a:p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網際網路規管意涵：以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OTT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TV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為例 </a:t>
            </a:r>
          </a:p>
        </p:txBody>
      </p:sp>
    </p:spTree>
    <p:extLst>
      <p:ext uri="{BB962C8B-B14F-4D97-AF65-F5344CB8AC3E}">
        <p14:creationId xmlns:p14="http://schemas.microsoft.com/office/powerpoint/2010/main" xmlns="" val="3785425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628800"/>
            <a:ext cx="8206680" cy="4896544"/>
          </a:xfrm>
        </p:spPr>
        <p:txBody>
          <a:bodyPr/>
          <a:lstStyle/>
          <a:p>
            <a:pPr marL="342900" lvl="1" indent="-342900">
              <a:spcBef>
                <a:spcPts val="300"/>
              </a:spcBef>
              <a:buFontTx/>
              <a:buChar char="•"/>
            </a:pPr>
            <a:r>
              <a:rPr lang="zh-TW" altLang="en-US" sz="3000" dirty="0" smtClean="0">
                <a:latin typeface="Calibri" panose="020F0502020204030204" pitchFamily="34" charset="0"/>
                <a:ea typeface="標楷體" pitchFamily="65" charset="-120"/>
              </a:rPr>
              <a:t>草案是否能提供</a:t>
            </a:r>
            <a:r>
              <a:rPr lang="en-US" altLang="zh-TW" sz="3000" dirty="0" smtClean="0">
                <a:latin typeface="Calibri" panose="020F0502020204030204" pitchFamily="34" charset="0"/>
                <a:ea typeface="標楷體" pitchFamily="65" charset="-120"/>
              </a:rPr>
              <a:t>OTT</a:t>
            </a:r>
            <a:r>
              <a:rPr lang="zh-TW" altLang="en-US" sz="3000" dirty="0" smtClean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sz="3000" dirty="0" smtClean="0">
                <a:latin typeface="Calibri" panose="020F0502020204030204" pitchFamily="34" charset="0"/>
                <a:ea typeface="標楷體" pitchFamily="65" charset="-120"/>
              </a:rPr>
              <a:t>TV</a:t>
            </a:r>
            <a:r>
              <a:rPr lang="zh-TW" altLang="en-US" sz="3000" dirty="0" smtClean="0">
                <a:latin typeface="Calibri" panose="020F0502020204030204" pitchFamily="34" charset="0"/>
                <a:ea typeface="標楷體" pitchFamily="65" charset="-120"/>
              </a:rPr>
              <a:t>具體規管方向</a:t>
            </a:r>
            <a:endParaRPr lang="en-US" altLang="zh-TW" sz="30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742950" lvl="2" indent="-342900">
              <a:spcBef>
                <a:spcPts val="300"/>
              </a:spcBef>
            </a:pPr>
            <a:r>
              <a:rPr lang="zh-TW" altLang="en-US" sz="2600" dirty="0">
                <a:latin typeface="Arial" pitchFamily="34" charset="0"/>
                <a:ea typeface="標楷體" pitchFamily="65" charset="-120"/>
                <a:cs typeface="Arial" pitchFamily="34" charset="0"/>
              </a:rPr>
              <a:t>似有：</a:t>
            </a:r>
            <a:endParaRPr lang="en-US" altLang="zh-TW" sz="26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1200150" lvl="3" indent="-342900">
              <a:spcBef>
                <a:spcPts val="300"/>
              </a:spcBef>
            </a:pPr>
            <a:r>
              <a:rPr lang="zh-TW" altLang="en-US" sz="2500" dirty="0">
                <a:latin typeface="Arial" pitchFamily="34" charset="0"/>
                <a:ea typeface="標楷體" pitchFamily="65" charset="-120"/>
                <a:cs typeface="Arial" pitchFamily="34" charset="0"/>
              </a:rPr>
              <a:t>若符合電信、多頻道</a:t>
            </a:r>
            <a:r>
              <a:rPr lang="zh-TW" altLang="en-US" sz="25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平臺、廣播電視、無線電頻率，</a:t>
            </a:r>
            <a:r>
              <a:rPr lang="zh-TW" altLang="en-US" sz="2500" dirty="0">
                <a:latin typeface="Arial" pitchFamily="34" charset="0"/>
                <a:ea typeface="標楷體" pitchFamily="65" charset="-120"/>
                <a:cs typeface="Arial" pitchFamily="34" charset="0"/>
              </a:rPr>
              <a:t>應依其他法律</a:t>
            </a:r>
            <a:r>
              <a:rPr lang="en-US" altLang="zh-TW" sz="25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</a:t>
            </a:r>
            <a:r>
              <a:rPr lang="en-US" altLang="zh-TW" sz="2500" dirty="0" smtClean="0">
                <a:latin typeface="Calibri" panose="020F0502020204030204" pitchFamily="34" charset="0"/>
                <a:ea typeface="標楷體" pitchFamily="65" charset="-120"/>
              </a:rPr>
              <a:t>§</a:t>
            </a:r>
            <a:r>
              <a:rPr lang="zh-TW" altLang="en-US" sz="2500" dirty="0" smtClean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sz="25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2)</a:t>
            </a:r>
            <a:endParaRPr lang="en-US" altLang="zh-TW" sz="25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1200150" lvl="3" indent="-342900">
              <a:spcBef>
                <a:spcPts val="300"/>
              </a:spcBef>
            </a:pPr>
            <a:r>
              <a:rPr lang="zh-TW" altLang="en-US" sz="2500" dirty="0">
                <a:latin typeface="Arial" pitchFamily="34" charset="0"/>
                <a:ea typeface="標楷體" pitchFamily="65" charset="-120"/>
                <a:cs typeface="Arial" pitchFamily="34" charset="0"/>
              </a:rPr>
              <a:t>提供服務者</a:t>
            </a:r>
            <a:r>
              <a:rPr lang="zh-TW" altLang="en-US" sz="25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應以適當</a:t>
            </a:r>
            <a:r>
              <a:rPr lang="zh-TW" altLang="en-US" sz="25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方式公開揭露</a:t>
            </a:r>
            <a:r>
              <a:rPr lang="zh-TW" altLang="en-US" sz="25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營業資訊</a:t>
            </a:r>
            <a:r>
              <a:rPr lang="en-US" altLang="zh-TW" sz="25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</a:t>
            </a:r>
            <a:r>
              <a:rPr lang="en-US" altLang="zh-TW" sz="2500" dirty="0" smtClean="0">
                <a:latin typeface="Calibri" panose="020F0502020204030204" pitchFamily="34" charset="0"/>
                <a:ea typeface="標楷體" pitchFamily="65" charset="-120"/>
              </a:rPr>
              <a:t>§</a:t>
            </a:r>
            <a:r>
              <a:rPr lang="zh-TW" altLang="en-US" sz="2500" dirty="0" smtClean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sz="25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4)</a:t>
            </a:r>
            <a:endParaRPr lang="en-US" altLang="zh-TW" sz="25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1200150" lvl="3" indent="-342900">
              <a:spcBef>
                <a:spcPts val="300"/>
              </a:spcBef>
            </a:pPr>
            <a:r>
              <a:rPr lang="zh-TW" altLang="en-US" sz="2500" dirty="0">
                <a:latin typeface="Arial" pitchFamily="34" charset="0"/>
                <a:ea typeface="標楷體" pitchFamily="65" charset="-120"/>
                <a:cs typeface="Arial" pitchFamily="34" charset="0"/>
              </a:rPr>
              <a:t>提供服務</a:t>
            </a:r>
            <a:r>
              <a:rPr lang="zh-TW" altLang="en-US" sz="25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者應</a:t>
            </a:r>
            <a:r>
              <a:rPr lang="zh-TW" altLang="en-US" sz="25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配合</a:t>
            </a:r>
            <a:r>
              <a:rPr lang="zh-TW" altLang="en-US" sz="25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政府措施</a:t>
            </a:r>
            <a:r>
              <a:rPr lang="zh-TW" altLang="en-US" sz="2500" dirty="0">
                <a:latin typeface="Arial" pitchFamily="34" charset="0"/>
                <a:ea typeface="標楷體" pitchFamily="65" charset="-120"/>
                <a:cs typeface="Arial" pitchFamily="34" charset="0"/>
              </a:rPr>
              <a:t>維護網路安全</a:t>
            </a:r>
            <a:r>
              <a:rPr lang="en-US" altLang="zh-TW" sz="25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</a:t>
            </a:r>
            <a:r>
              <a:rPr lang="en-US" altLang="zh-TW" sz="2500" dirty="0" smtClean="0">
                <a:latin typeface="Calibri" panose="020F0502020204030204" pitchFamily="34" charset="0"/>
                <a:ea typeface="標楷體" pitchFamily="65" charset="-120"/>
              </a:rPr>
              <a:t>§</a:t>
            </a:r>
            <a:r>
              <a:rPr lang="zh-TW" altLang="en-US" sz="2500" dirty="0" smtClean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sz="25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5)</a:t>
            </a:r>
          </a:p>
          <a:p>
            <a:pPr marL="1200150" lvl="3" indent="-342900">
              <a:spcBef>
                <a:spcPts val="300"/>
              </a:spcBef>
            </a:pPr>
            <a:r>
              <a:rPr lang="zh-TW" altLang="en-US" sz="25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草案第二、三、四章之規定</a:t>
            </a:r>
            <a:endParaRPr lang="en-US" altLang="zh-TW" sz="25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742950" lvl="2" indent="-342900">
              <a:spcBef>
                <a:spcPts val="300"/>
              </a:spcBef>
            </a:pPr>
            <a:r>
              <a:rPr lang="zh-TW" altLang="en-US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似無：</a:t>
            </a:r>
            <a:endParaRPr lang="en-US" altLang="zh-TW" sz="26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1200150" lvl="3" indent="-342900">
              <a:spcBef>
                <a:spcPts val="300"/>
              </a:spcBef>
            </a:pPr>
            <a:r>
              <a:rPr lang="zh-TW" altLang="en-US" sz="25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電子</a:t>
            </a:r>
            <a:r>
              <a:rPr lang="zh-TW" altLang="en-US" sz="2500" b="1" dirty="0">
                <a:solidFill>
                  <a:srgbClr val="C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通訊傳播用</a:t>
            </a:r>
            <a:r>
              <a:rPr lang="zh-TW" altLang="en-US" sz="25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詞定義不明確，治絲益棼</a:t>
            </a:r>
            <a:endParaRPr lang="en-US" altLang="zh-TW" sz="2500" b="1" dirty="0" smtClean="0">
              <a:solidFill>
                <a:srgbClr val="C00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1200150" lvl="3" indent="-342900">
              <a:spcBef>
                <a:spcPts val="300"/>
              </a:spcBef>
            </a:pPr>
            <a:r>
              <a:rPr lang="en-US" altLang="zh-TW" sz="25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OTT</a:t>
            </a:r>
            <a:r>
              <a:rPr lang="zh-TW" altLang="en-US" sz="25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難以融入第</a:t>
            </a:r>
            <a:r>
              <a:rPr lang="en-US" altLang="zh-TW" sz="25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3</a:t>
            </a:r>
            <a:r>
              <a:rPr lang="zh-TW" altLang="en-US" sz="25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條規範內</a:t>
            </a:r>
            <a:endParaRPr lang="en-US" altLang="zh-TW" sz="2500" b="1" dirty="0" smtClean="0">
              <a:solidFill>
                <a:srgbClr val="C00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1657350" lvl="4" indent="-342900">
              <a:spcBef>
                <a:spcPts val="300"/>
              </a:spcBef>
            </a:pPr>
            <a:r>
              <a:rPr lang="zh-TW" altLang="en-US" sz="24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第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3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條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定期檢討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：網路、服務、內容</a:t>
            </a:r>
            <a:endParaRPr lang="en-US" altLang="zh-TW" sz="2400" b="1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1657350" lvl="4" indent="-342900">
              <a:spcBef>
                <a:spcPts val="3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OTT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是否為本條檢討「服務」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/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「內容」？</a:t>
            </a:r>
            <a:endParaRPr lang="en-US" altLang="zh-TW" sz="2400" b="1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62050" y="609600"/>
            <a:ext cx="7802438" cy="1143000"/>
          </a:xfrm>
        </p:spPr>
        <p:txBody>
          <a:bodyPr/>
          <a:lstStyle/>
          <a:p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網際網路規管意涵：以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OTT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TV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為例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556792"/>
            <a:ext cx="8134672" cy="4824536"/>
          </a:xfrm>
        </p:spPr>
        <p:txBody>
          <a:bodyPr/>
          <a:lstStyle/>
          <a:p>
            <a:pPr marL="342900" lvl="1" indent="-342900">
              <a:spcBef>
                <a:spcPts val="300"/>
              </a:spcBef>
              <a:buFontTx/>
              <a:buChar char="•"/>
            </a:pPr>
            <a:r>
              <a:rPr lang="zh-TW" altLang="en-US" sz="3200" b="1" dirty="0" smtClean="0">
                <a:solidFill>
                  <a:srgbClr val="000099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歐盟的他山之石</a:t>
            </a:r>
            <a:endParaRPr lang="en-US" altLang="zh-TW" sz="2600" b="1" dirty="0" smtClean="0">
              <a:solidFill>
                <a:srgbClr val="000099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41279"/>
            <a:ext cx="6552728" cy="43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475656" y="6330806"/>
            <a:ext cx="2205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Source: BEREC (2015) </a:t>
            </a:r>
            <a:endParaRPr lang="zh-TW" altLang="en-US" sz="1600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62050" y="609600"/>
            <a:ext cx="7802438" cy="1143000"/>
          </a:xfrm>
        </p:spPr>
        <p:txBody>
          <a:bodyPr/>
          <a:lstStyle/>
          <a:p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網際網路規管意涵：以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OTT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TV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為例 </a:t>
            </a:r>
          </a:p>
        </p:txBody>
      </p:sp>
    </p:spTree>
    <p:extLst>
      <p:ext uri="{BB962C8B-B14F-4D97-AF65-F5344CB8AC3E}">
        <p14:creationId xmlns:p14="http://schemas.microsoft.com/office/powerpoint/2010/main" xmlns="" val="151911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Calibri" panose="020F0502020204030204" pitchFamily="34" charset="0"/>
                <a:ea typeface="標楷體" pitchFamily="65" charset="-120"/>
              </a:rPr>
              <a:t>電子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通訊傳播法草案概要分析</a:t>
            </a:r>
            <a:endParaRPr lang="zh-TW" altLang="en-US" sz="4000" b="1" dirty="0">
              <a:latin typeface="Cambria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00808"/>
            <a:ext cx="8134672" cy="482453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zh-TW" altLang="en-US" sz="28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科技匯流逐漸消弭產業間的界線</a:t>
            </a:r>
            <a:endParaRPr lang="en-US" altLang="zh-TW" sz="2800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sz="24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跨媒體經營影響新世代通傳技術與服務發展</a:t>
            </a:r>
            <a:endParaRPr lang="en-US" altLang="zh-TW" sz="2400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sz="24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垂直管制模式有必要調整</a:t>
            </a:r>
            <a:endParaRPr lang="en-US" altLang="zh-TW" sz="2400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altLang="zh-TW" sz="2800" dirty="0" smtClean="0">
                <a:solidFill>
                  <a:srgbClr val="008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Web2.0</a:t>
            </a:r>
            <a:r>
              <a:rPr lang="zh-TW" altLang="en-US" sz="2800" dirty="0" smtClean="0">
                <a:solidFill>
                  <a:srgbClr val="008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跨越國境藩籬</a:t>
            </a:r>
            <a:endParaRPr lang="en-US" altLang="zh-TW" sz="2800" dirty="0" smtClean="0">
              <a:solidFill>
                <a:srgbClr val="008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sz="2400" dirty="0" smtClean="0">
                <a:solidFill>
                  <a:srgbClr val="008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「多元、自由、平等」基本價值的網路環境</a:t>
            </a:r>
            <a:endParaRPr lang="en-US" altLang="zh-TW" sz="2400" dirty="0" smtClean="0">
              <a:solidFill>
                <a:srgbClr val="008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sz="2400" dirty="0">
                <a:solidFill>
                  <a:srgbClr val="008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行政管制不得恣意介入</a:t>
            </a:r>
            <a:r>
              <a:rPr lang="zh-TW" altLang="en-US" sz="2400" dirty="0" smtClean="0">
                <a:solidFill>
                  <a:srgbClr val="008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干預</a:t>
            </a:r>
            <a:endParaRPr lang="en-US" altLang="zh-TW" sz="2400" dirty="0" smtClean="0">
              <a:solidFill>
                <a:srgbClr val="008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sz="2400" dirty="0" smtClean="0">
                <a:solidFill>
                  <a:srgbClr val="008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以民事權利義務關係為主軸</a:t>
            </a:r>
            <a:endParaRPr lang="en-US" altLang="zh-TW" sz="2400" dirty="0" smtClean="0">
              <a:solidFill>
                <a:srgbClr val="008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zh-TW" altLang="en-US" sz="2800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與通訊傳播基本法相輔相成</a:t>
            </a:r>
            <a:endParaRPr lang="en-US" altLang="zh-TW" sz="2800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sz="2400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蓬勃多元的網路環境</a:t>
            </a:r>
            <a:endParaRPr lang="en-US" altLang="zh-TW" sz="2400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sz="2400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政府自我</a:t>
            </a:r>
            <a:r>
              <a:rPr lang="zh-TW" altLang="en-US" sz="2400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節制以保障自由創新、維護公平競爭</a:t>
            </a:r>
            <a:endParaRPr lang="en-US" altLang="zh-TW" sz="2400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sz="2400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增進平等近用</a:t>
            </a:r>
            <a:endParaRPr lang="en-US" altLang="zh-TW" sz="2400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電子通訊傳播法草案概要分析</a:t>
            </a:r>
            <a:endParaRPr lang="zh-TW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5757697"/>
              </p:ext>
            </p:extLst>
          </p:nvPr>
        </p:nvGraphicFramePr>
        <p:xfrm>
          <a:off x="685800" y="1549152"/>
          <a:ext cx="8062664" cy="432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123728" y="600647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電子通訊傳播法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草案章節結構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41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Calibri" panose="020F0502020204030204" pitchFamily="34" charset="0"/>
                <a:ea typeface="標楷體" pitchFamily="65" charset="-120"/>
              </a:rPr>
              <a:t>電子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通訊傳播法草案</a:t>
            </a:r>
            <a:r>
              <a:rPr lang="zh-TW" altLang="en-US" sz="4000" b="1" dirty="0" smtClean="0">
                <a:latin typeface="Calibri" panose="020F0502020204030204" pitchFamily="34" charset="0"/>
                <a:ea typeface="標楷體" pitchFamily="65" charset="-120"/>
              </a:rPr>
              <a:t>概要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分析</a:t>
            </a:r>
            <a:endParaRPr lang="zh-TW" altLang="en-US" sz="4000" b="1" dirty="0">
              <a:latin typeface="Cambria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00808"/>
            <a:ext cx="8134672" cy="482453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總則</a:t>
            </a:r>
            <a:endParaRPr lang="en-US" altLang="zh-TW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網際網路規管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意涵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電子通訊傳播之定義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網路</a:t>
            </a:r>
            <a:r>
              <a:rPr lang="zh-TW" altLang="en-US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中立性</a:t>
            </a:r>
            <a:endParaRPr lang="en-US" altLang="zh-TW" dirty="0">
              <a:solidFill>
                <a:srgbClr val="FF0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提供服務</a:t>
            </a:r>
            <a:r>
              <a:rPr lang="zh-TW" altLang="en-US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者</a:t>
            </a: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責任</a:t>
            </a:r>
            <a:endParaRPr lang="en-US" altLang="zh-TW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提供服務</a:t>
            </a: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者之責任限制</a:t>
            </a:r>
            <a:endParaRPr lang="en-US" altLang="zh-TW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聲請法院定暫時狀態之處分</a:t>
            </a:r>
            <a:endParaRPr lang="en-US" altLang="zh-TW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zh-TW" altLang="en-US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商業</a:t>
            </a:r>
            <a:r>
              <a:rPr lang="zh-TW" altLang="en-US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訊息</a:t>
            </a:r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傳送</a:t>
            </a:r>
            <a:endParaRPr lang="en-US" altLang="zh-TW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服務平等近用</a:t>
            </a:r>
            <a:endParaRPr lang="en-US" altLang="zh-TW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>
              <a:spcBef>
                <a:spcPts val="300"/>
              </a:spcBef>
            </a:pPr>
            <a:endParaRPr lang="en-US" altLang="zh-TW" dirty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400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38263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zh-TW" alt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網路</a:t>
            </a:r>
            <a:r>
              <a:rPr lang="zh-TW" alt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中立</a:t>
            </a:r>
            <a:r>
              <a:rPr lang="zh-TW" alt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性相關規範</a:t>
            </a:r>
            <a:endParaRPr lang="zh-TW" altLang="en-US" sz="4000" b="1" dirty="0">
              <a:solidFill>
                <a:srgbClr val="C00000"/>
              </a:solidFill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00808"/>
            <a:ext cx="8134672" cy="4824536"/>
          </a:xfrm>
        </p:spPr>
        <p:txBody>
          <a:bodyPr/>
          <a:lstStyle/>
          <a:p>
            <a:pPr marL="342900" lvl="1" indent="-342900">
              <a:spcBef>
                <a:spcPts val="300"/>
              </a:spcBef>
              <a:buFontTx/>
              <a:buChar char="•"/>
            </a:pPr>
            <a:r>
              <a:rPr lang="zh-TW" alt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itchFamily="65" charset="-120"/>
              </a:rPr>
              <a:t>我國</a:t>
            </a:r>
            <a:r>
              <a:rPr lang="zh-TW" altLang="en-US" b="1" dirty="0">
                <a:solidFill>
                  <a:srgbClr val="FF0000"/>
                </a:solidFill>
                <a:latin typeface="Calibri" panose="020F0502020204030204" pitchFamily="34" charset="0"/>
                <a:ea typeface="標楷體" pitchFamily="65" charset="-120"/>
              </a:rPr>
              <a:t>首度對網路中立性表達</a:t>
            </a:r>
            <a:r>
              <a:rPr lang="zh-TW" alt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itchFamily="65" charset="-120"/>
              </a:rPr>
              <a:t>態度</a:t>
            </a:r>
            <a:endParaRPr lang="en-US" altLang="zh-TW" b="1" dirty="0" smtClean="0">
              <a:solidFill>
                <a:srgbClr val="FF0000"/>
              </a:solidFill>
              <a:latin typeface="Calibri" panose="020F0502020204030204" pitchFamily="34" charset="0"/>
              <a:ea typeface="標楷體" pitchFamily="65" charset="-120"/>
            </a:endParaRPr>
          </a:p>
          <a:p>
            <a:pPr marL="342900" lvl="1" indent="-342900">
              <a:spcBef>
                <a:spcPts val="300"/>
              </a:spcBef>
              <a:buFontTx/>
              <a:buChar char="•"/>
            </a:pP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對近來網際網路技術有較細緻的描述：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SDN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CDN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等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(§2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說明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)</a:t>
            </a:r>
            <a:endParaRPr lang="en-US" altLang="zh-TW" dirty="0">
              <a:latin typeface="Calibri" panose="020F0502020204030204" pitchFamily="34" charset="0"/>
              <a:ea typeface="標楷體" pitchFamily="65" charset="-120"/>
            </a:endParaRPr>
          </a:p>
          <a:p>
            <a:pPr marL="342900" lvl="1" indent="-342900">
              <a:spcBef>
                <a:spcPts val="300"/>
              </a:spcBef>
              <a:buFontTx/>
              <a:buChar char="•"/>
            </a:pP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網路中立性</a:t>
            </a:r>
            <a:r>
              <a:rPr lang="zh-TW" altLang="en-US" dirty="0">
                <a:latin typeface="Calibri" panose="020F0502020204030204" pitchFamily="34" charset="0"/>
                <a:ea typeface="標楷體" pitchFamily="65" charset="-120"/>
              </a:rPr>
              <a:t>將</a:t>
            </a:r>
            <a:r>
              <a:rPr lang="zh-TW" altLang="en-US" dirty="0">
                <a:solidFill>
                  <a:srgbClr val="0000FF"/>
                </a:solidFill>
                <a:latin typeface="Calibri" panose="020F0502020204030204" pitchFamily="34" charset="0"/>
                <a:ea typeface="標楷體" pitchFamily="65" charset="-120"/>
              </a:rPr>
              <a:t>保障</a:t>
            </a:r>
            <a:r>
              <a:rPr lang="zh-TW" altLang="en-US" dirty="0" smtClean="0">
                <a:solidFill>
                  <a:srgbClr val="0000FF"/>
                </a:solidFill>
                <a:latin typeface="Calibri" panose="020F0502020204030204" pitchFamily="34" charset="0"/>
                <a:ea typeface="標楷體" pitchFamily="65" charset="-120"/>
              </a:rPr>
              <a:t>使用者有平等接取網路的權利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，</a:t>
            </a:r>
            <a:r>
              <a:rPr lang="zh-TW" altLang="en-US" dirty="0" smtClean="0">
                <a:solidFill>
                  <a:srgbClr val="0000FF"/>
                </a:solidFill>
                <a:latin typeface="Calibri" panose="020F0502020204030204" pitchFamily="34" charset="0"/>
                <a:ea typeface="標楷體" pitchFamily="65" charset="-120"/>
              </a:rPr>
              <a:t>防止網路服務提供者任意阻擋或有意的降速行為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/>
            </a:r>
            <a:b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</a:br>
            <a:r>
              <a:rPr lang="en-US" altLang="zh-TW" sz="2400" dirty="0" smtClean="0">
                <a:latin typeface="Calibri" panose="020F0502020204030204" pitchFamily="34" charset="0"/>
                <a:ea typeface="標楷體" pitchFamily="65" charset="-120"/>
              </a:rPr>
              <a:t>(Digital Agenda for Europe: A Europe 2020 Initiative, 2015)</a:t>
            </a:r>
          </a:p>
          <a:p>
            <a:pPr marL="342900" lvl="1" indent="-342900">
              <a:spcBef>
                <a:spcPts val="300"/>
              </a:spcBef>
              <a:buFontTx/>
              <a:buChar char="•"/>
            </a:pP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目前網路中立性規範所引發的爭議</a:t>
            </a:r>
            <a:endParaRPr lang="en-US" altLang="zh-TW" dirty="0" smtClean="0">
              <a:latin typeface="Calibri" panose="020F0502020204030204" pitchFamily="34" charset="0"/>
              <a:ea typeface="標楷體" pitchFamily="65" charset="-120"/>
            </a:endParaRPr>
          </a:p>
          <a:p>
            <a:pPr marL="742950" lvl="2" indent="-342900">
              <a:spcBef>
                <a:spcPts val="300"/>
              </a:spcBef>
            </a:pP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付費優先權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(</a:t>
            </a:r>
            <a:r>
              <a:rPr lang="en-US" altLang="zh-TW" b="1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itchFamily="65" charset="-120"/>
              </a:rPr>
              <a:t>paid prioritization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)</a:t>
            </a:r>
            <a:r>
              <a:rPr lang="zh-TW" altLang="en-US" dirty="0">
                <a:latin typeface="Calibri" panose="020F0502020204030204" pitchFamily="34" charset="0"/>
                <a:ea typeface="標楷體" pitchFamily="65" charset="-120"/>
              </a:rPr>
              <a:t> ／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快速道路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(</a:t>
            </a:r>
            <a:r>
              <a:rPr lang="en-US" altLang="zh-TW" b="1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itchFamily="65" charset="-120"/>
              </a:rPr>
              <a:t>fast lanes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？</a:t>
            </a:r>
            <a:endParaRPr lang="en-US" altLang="zh-TW" dirty="0" smtClean="0">
              <a:latin typeface="Calibri" panose="020F0502020204030204" pitchFamily="34" charset="0"/>
              <a:ea typeface="標楷體" pitchFamily="65" charset="-120"/>
            </a:endParaRPr>
          </a:p>
          <a:p>
            <a:pPr marL="1200150" lvl="3" indent="-342900">
              <a:spcBef>
                <a:spcPts val="300"/>
              </a:spcBef>
            </a:pPr>
            <a:r>
              <a:rPr lang="zh-TW" altLang="en-US" sz="2400" dirty="0">
                <a:latin typeface="Calibri" panose="020F0502020204030204" pitchFamily="34" charset="0"/>
                <a:ea typeface="標楷體" pitchFamily="65" charset="-120"/>
              </a:rPr>
              <a:t>是否給予</a:t>
            </a:r>
            <a:r>
              <a:rPr lang="en-US" altLang="zh-TW" sz="2400" dirty="0">
                <a:latin typeface="Calibri" panose="020F0502020204030204" pitchFamily="34" charset="0"/>
                <a:ea typeface="標楷體" pitchFamily="65" charset="-120"/>
              </a:rPr>
              <a:t>OTT</a:t>
            </a:r>
            <a:r>
              <a:rPr lang="zh-TW" altLang="en-US" sz="2400" dirty="0" smtClean="0">
                <a:latin typeface="Calibri" panose="020F0502020204030204" pitchFamily="34" charset="0"/>
                <a:ea typeface="標楷體" pitchFamily="65" charset="-120"/>
              </a:rPr>
              <a:t>業者較優質的傳輸管道？</a:t>
            </a:r>
            <a:endParaRPr lang="en-US" altLang="zh-TW" dirty="0" smtClean="0">
              <a:latin typeface="Calibri" panose="020F0502020204030204" pitchFamily="34" charset="0"/>
              <a:ea typeface="標楷體" pitchFamily="65" charset="-120"/>
            </a:endParaRPr>
          </a:p>
          <a:p>
            <a:pPr marL="742950" lvl="2" indent="-342900">
              <a:spcBef>
                <a:spcPts val="300"/>
              </a:spcBef>
            </a:pP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是否允許零費率／免計費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(</a:t>
            </a:r>
            <a:r>
              <a:rPr lang="en-US" altLang="zh-TW" b="1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itchFamily="65" charset="-120"/>
              </a:rPr>
              <a:t>zero rating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內容？</a:t>
            </a:r>
            <a:endParaRPr lang="en-US" altLang="zh-TW" dirty="0" smtClean="0">
              <a:latin typeface="Calibri" panose="020F0502020204030204" pitchFamily="34" charset="0"/>
              <a:ea typeface="標楷體" pitchFamily="65" charset="-120"/>
            </a:endParaRPr>
          </a:p>
          <a:p>
            <a:pPr marL="1200150" lvl="3" indent="-342900">
              <a:spcBef>
                <a:spcPts val="300"/>
              </a:spcBef>
            </a:pPr>
            <a:r>
              <a:rPr lang="zh-TW" altLang="en-US" sz="2400" dirty="0" smtClean="0">
                <a:latin typeface="Calibri" panose="020F0502020204030204" pitchFamily="34" charset="0"/>
                <a:ea typeface="標楷體" pitchFamily="65" charset="-120"/>
              </a:rPr>
              <a:t>部分網路內容不計入使用者的流量限制</a:t>
            </a:r>
            <a:endParaRPr lang="en-US" altLang="zh-TW" dirty="0" smtClean="0">
              <a:latin typeface="Calibri" panose="020F0502020204030204" pitchFamily="34" charset="0"/>
              <a:ea typeface="標楷體" pitchFamily="65" charset="-120"/>
            </a:endParaRPr>
          </a:p>
          <a:p>
            <a:pPr marL="742950" lvl="2" indent="-342900">
              <a:spcBef>
                <a:spcPts val="300"/>
              </a:spcBef>
            </a:pPr>
            <a:endParaRPr lang="zh-TW" altLang="en-US" dirty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zh-TW" alt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網路中立性相關規範</a:t>
            </a:r>
            <a:endParaRPr lang="zh-TW" altLang="en-US" sz="4000" b="1" dirty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00808"/>
            <a:ext cx="8134672" cy="4824536"/>
          </a:xfrm>
        </p:spPr>
        <p:txBody>
          <a:bodyPr/>
          <a:lstStyle/>
          <a:p>
            <a:pPr marL="342900" lvl="1" indent="-342900">
              <a:spcBef>
                <a:spcPts val="300"/>
              </a:spcBef>
              <a:buFontTx/>
              <a:buChar char="•"/>
            </a:pPr>
            <a:r>
              <a:rPr lang="zh-TW" altLang="en-US" b="1" dirty="0" smtClean="0">
                <a:latin typeface="Calibri" panose="020F0502020204030204" pitchFamily="34" charset="0"/>
                <a:ea typeface="標楷體" pitchFamily="65" charset="-120"/>
              </a:rPr>
              <a:t>國外</a:t>
            </a:r>
            <a:r>
              <a:rPr lang="zh-TW" altLang="en-US" b="1" dirty="0">
                <a:latin typeface="Calibri" panose="020F0502020204030204" pitchFamily="34" charset="0"/>
                <a:ea typeface="標楷體" pitchFamily="65" charset="-120"/>
              </a:rPr>
              <a:t>網路中立性規範</a:t>
            </a:r>
            <a:r>
              <a:rPr lang="zh-TW" altLang="en-US" b="1" dirty="0" smtClean="0">
                <a:latin typeface="Calibri" panose="020F0502020204030204" pitchFamily="34" charset="0"/>
                <a:ea typeface="標楷體" pitchFamily="65" charset="-120"/>
              </a:rPr>
              <a:t>進展</a:t>
            </a:r>
            <a:endParaRPr lang="en-US" altLang="zh-TW" b="1" dirty="0" smtClean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3177091837"/>
              </p:ext>
            </p:extLst>
          </p:nvPr>
        </p:nvGraphicFramePr>
        <p:xfrm>
          <a:off x="611560" y="2276872"/>
          <a:ext cx="79208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7558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33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美國</a:t>
            </a:r>
            <a:r>
              <a:rPr lang="en-US" altLang="zh-TW" sz="4000" b="1" dirty="0" smtClean="0">
                <a:solidFill>
                  <a:srgbClr val="0033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NN</a:t>
            </a:r>
            <a:r>
              <a:rPr lang="zh-TW" altLang="en-US" sz="4000" b="1" dirty="0" smtClean="0">
                <a:solidFill>
                  <a:srgbClr val="0033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法規：網路結構改變</a:t>
            </a:r>
            <a:endParaRPr lang="zh-TW" altLang="en-US" sz="4000" b="1" dirty="0">
              <a:solidFill>
                <a:srgbClr val="0033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3" y="1843881"/>
            <a:ext cx="91074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917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zh-TW" alt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網路中立性相關規範</a:t>
            </a:r>
            <a:endParaRPr lang="zh-TW" altLang="en-US" sz="4000" b="1" dirty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00808"/>
            <a:ext cx="8278688" cy="4824536"/>
          </a:xfrm>
        </p:spPr>
        <p:txBody>
          <a:bodyPr/>
          <a:lstStyle/>
          <a:p>
            <a:pPr marL="342900" lvl="1" indent="-342900">
              <a:spcBef>
                <a:spcPts val="300"/>
              </a:spcBef>
              <a:buFontTx/>
              <a:buChar char="•"/>
            </a:pPr>
            <a:endParaRPr lang="en-US" altLang="zh-TW" sz="2600" dirty="0" smtClean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83568" y="1632863"/>
            <a:ext cx="7560840" cy="110799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：提供電子通訊傳播服務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者對於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電子通訊傳播網路</a:t>
            </a:r>
            <a:r>
              <a:rPr lang="zh-TW" altLang="zh-TW" sz="2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通訊協定或流量管制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應以促進網路傳輸及接取之最佳化為原則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，除法律另有規定外，</a:t>
            </a:r>
            <a:r>
              <a:rPr lang="zh-TW" altLang="zh-TW" sz="2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不得附加任何顯失公平之限制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2825060"/>
            <a:ext cx="7560840" cy="110799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條：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提供電子通訊傳播服務者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應合理使用網路資源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，除法律另有規定外，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不得以其他技術或非技術之障礙干擾消費者之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5725125"/>
            <a:ext cx="7560840" cy="80021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第十四條 </a:t>
            </a:r>
            <a:r>
              <a:rPr lang="zh-TW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電子通訊傳播服務</a:t>
            </a:r>
            <a:r>
              <a:rPr lang="zh-TW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者提供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接取</a:t>
            </a:r>
            <a:r>
              <a:rPr lang="zh-TW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服務，應</a:t>
            </a:r>
            <a:r>
              <a:rPr lang="zh-TW" altLang="zh-TW" sz="23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3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適當</a:t>
            </a:r>
            <a:r>
              <a:rPr lang="zh-TW" altLang="zh-TW" sz="23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zh-TW" altLang="en-US" sz="23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zh-TW" sz="23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使用人</a:t>
            </a:r>
            <a:r>
              <a:rPr lang="zh-TW" altLang="en-US" sz="23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揭露</a:t>
            </a:r>
            <a:r>
              <a:rPr lang="zh-TW" altLang="zh-TW" sz="23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zh-TW" sz="23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網路流量管理措施</a:t>
            </a:r>
            <a:r>
              <a:rPr lang="zh-TW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43608" y="4027711"/>
            <a:ext cx="7560840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條：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提供電子通訊傳播服務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2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得自由選擇傳輸技術或規格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，非依法律不得限制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87624" y="4891807"/>
            <a:ext cx="7560840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十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條：使用人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選擇使用電子通訊傳播服務</a:t>
            </a:r>
            <a:r>
              <a:rPr lang="zh-TW" altLang="en-US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及其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zh-TW" altLang="en-US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自由應受保障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6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Cambria" pitchFamily="18" charset="0"/>
              </a:rPr>
              <a:t>目次</a:t>
            </a:r>
            <a:endParaRPr lang="zh-TW" altLang="en-US" sz="4000" b="1" dirty="0">
              <a:latin typeface="Cambria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06488"/>
            <a:ext cx="7772400" cy="4114800"/>
          </a:xfrm>
        </p:spPr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匯流五法整體架構簡介</a:t>
            </a:r>
            <a:endParaRPr lang="en-US" altLang="zh-TW" dirty="0" smtClean="0">
              <a:latin typeface="Calibri" panose="020F0502020204030204" pitchFamily="34" charset="0"/>
              <a:ea typeface="標楷體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網際網路規管意涵：以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OTT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ea typeface="標楷體" pitchFamily="65" charset="-120"/>
              </a:rPr>
              <a:t>TV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為例</a:t>
            </a:r>
            <a:endParaRPr lang="en-US" altLang="zh-TW" dirty="0" smtClean="0">
              <a:latin typeface="Calibri" panose="020F0502020204030204" pitchFamily="34" charset="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電子</a:t>
            </a:r>
            <a:r>
              <a:rPr lang="zh-TW" altLang="en-US" dirty="0">
                <a:latin typeface="Calibri" panose="020F0502020204030204" pitchFamily="34" charset="0"/>
                <a:ea typeface="標楷體" pitchFamily="65" charset="-120"/>
              </a:rPr>
              <a:t>通訊傳播之定義</a:t>
            </a:r>
            <a:endParaRPr lang="en-US" altLang="zh-TW" dirty="0">
              <a:latin typeface="Calibri" panose="020F0502020204030204" pitchFamily="34" charset="0"/>
              <a:ea typeface="標楷體" pitchFamily="65" charset="-120"/>
            </a:endParaRPr>
          </a:p>
          <a:p>
            <a:r>
              <a:rPr lang="zh-TW" altLang="en-US" dirty="0">
                <a:latin typeface="Calibri" panose="020F0502020204030204" pitchFamily="34" charset="0"/>
                <a:ea typeface="標楷體" pitchFamily="65" charset="-120"/>
              </a:rPr>
              <a:t>電子通訊傳播法草案概要分析</a:t>
            </a:r>
            <a:endParaRPr lang="en-US" altLang="zh-TW" dirty="0">
              <a:latin typeface="Calibri" panose="020F0502020204030204" pitchFamily="34" charset="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網路中立性相關規範</a:t>
            </a:r>
            <a:endParaRPr lang="en-US" altLang="zh-TW" dirty="0" smtClean="0">
              <a:latin typeface="Calibri" panose="020F0502020204030204" pitchFamily="34" charset="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提供服務者責任</a:t>
            </a:r>
            <a:endParaRPr lang="en-US" altLang="zh-TW" dirty="0" smtClean="0">
              <a:latin typeface="Calibri" panose="020F0502020204030204" pitchFamily="34" charset="0"/>
              <a:ea typeface="標楷體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結論</a:t>
            </a:r>
            <a:endParaRPr lang="zh-TW" altLang="en-US" dirty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提供服務</a:t>
            </a:r>
            <a:r>
              <a:rPr lang="zh-TW" alt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者之責任</a:t>
            </a:r>
            <a:r>
              <a:rPr lang="zh-TW" alt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限制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608512"/>
          </a:xfrm>
        </p:spPr>
        <p:txBody>
          <a:bodyPr/>
          <a:lstStyle/>
          <a:p>
            <a:r>
              <a:rPr lang="zh-TW" altLang="en-US" sz="2800" dirty="0">
                <a:latin typeface="Calibri" panose="020F0502020204030204" pitchFamily="34" charset="0"/>
                <a:ea typeface="標楷體" panose="03000509000000000000" pitchFamily="65" charset="-120"/>
              </a:rPr>
              <a:t>電通法第</a:t>
            </a:r>
            <a:r>
              <a:rPr lang="en-US" altLang="zh-TW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18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條至第</a:t>
            </a:r>
            <a:r>
              <a:rPr lang="en-US" altLang="zh-TW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21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條係參考著作權法「</a:t>
            </a:r>
            <a:r>
              <a:rPr lang="en-US" altLang="zh-TW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ISP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民事免責事由」專章。</a:t>
            </a:r>
            <a:endParaRPr lang="en-US" altLang="zh-TW" sz="28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但第</a:t>
            </a:r>
            <a:r>
              <a:rPr lang="en-US" altLang="zh-TW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22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條規定：「第</a:t>
            </a:r>
            <a:r>
              <a:rPr lang="en-US" altLang="zh-TW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18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條至前條之規定，關於著作權事項，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並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應依著作權法規定為之。」</a:t>
            </a:r>
            <a:endParaRPr lang="en-US" altLang="zh-TW" sz="28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似認為只要符合本草案對於提供服務者之定義，皆可納入免責範圍，使用人或第三人涉有侵權行為，也包括著作侵權行為。</a:t>
            </a:r>
            <a:endParaRPr lang="en-US" altLang="zh-TW" sz="2400" dirty="0" smtClean="0">
              <a:solidFill>
                <a:srgbClr val="C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Calibri" panose="020F0502020204030204" pitchFamily="34" charset="0"/>
                <a:ea typeface="標楷體" panose="03000509000000000000" pitchFamily="65" charset="-120"/>
              </a:rPr>
              <a:t>著作權法專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章以</a:t>
            </a:r>
            <a:r>
              <a:rPr lang="zh-TW" altLang="en-US" sz="2800" dirty="0" smtClean="0">
                <a:solidFill>
                  <a:srgbClr val="0033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連線服務者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0033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快速存取服務</a:t>
            </a:r>
            <a:r>
              <a:rPr lang="zh-TW" altLang="en-US" sz="2800" dirty="0" smtClean="0">
                <a:solidFill>
                  <a:srgbClr val="0033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者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rgbClr val="0033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資訊儲存服務者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與</a:t>
            </a:r>
            <a:r>
              <a:rPr lang="zh-TW" altLang="en-US" sz="2800" dirty="0" smtClean="0">
                <a:solidFill>
                  <a:srgbClr val="0033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搜尋服務者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，按其功能與本質之不同而制定不同的免責要件</a:t>
            </a:r>
            <a:endParaRPr lang="en-US" altLang="zh-TW" sz="28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64688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提供服務</a:t>
            </a:r>
            <a:r>
              <a:rPr lang="zh-TW" alt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者之責任</a:t>
            </a:r>
            <a:r>
              <a:rPr lang="zh-TW" alt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限制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608512"/>
          </a:xfrm>
        </p:spPr>
        <p:txBody>
          <a:bodyPr/>
          <a:lstStyle/>
          <a:p>
            <a:endParaRPr lang="en-US" altLang="zh-TW" sz="28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2036282551"/>
              </p:ext>
            </p:extLst>
          </p:nvPr>
        </p:nvGraphicFramePr>
        <p:xfrm>
          <a:off x="251520" y="1700808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1413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提供服務</a:t>
            </a:r>
            <a:r>
              <a:rPr lang="zh-TW" alt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者之責任</a:t>
            </a:r>
            <a:r>
              <a:rPr lang="zh-TW" alt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限制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608512"/>
          </a:xfrm>
        </p:spPr>
        <p:txBody>
          <a:bodyPr/>
          <a:lstStyle/>
          <a:p>
            <a:endParaRPr lang="en-US" altLang="zh-TW" sz="28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2301341732"/>
              </p:ext>
            </p:extLst>
          </p:nvPr>
        </p:nvGraphicFramePr>
        <p:xfrm>
          <a:off x="251520" y="1628800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0032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標楷體" pitchFamily="65" charset="-120"/>
              </a:rPr>
              <a:t>聲請法院定暫時狀態處分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6085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zh-TW" altLang="en-US" sz="2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第</a:t>
            </a:r>
            <a:r>
              <a:rPr lang="en-US" altLang="zh-TW" sz="2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23</a:t>
            </a:r>
            <a:r>
              <a:rPr lang="zh-TW" altLang="en-US" sz="2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、</a:t>
            </a:r>
            <a:r>
              <a:rPr lang="en-US" altLang="zh-TW" sz="2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24</a:t>
            </a:r>
            <a:r>
              <a:rPr lang="zh-TW" altLang="en-US" sz="2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條</a:t>
            </a:r>
            <a:r>
              <a:rPr lang="zh-TW" altLang="en-US" sz="2600" dirty="0">
                <a:latin typeface="Calibri" panose="020F0502020204030204" pitchFamily="34" charset="0"/>
                <a:ea typeface="標楷體" panose="03000509000000000000" pitchFamily="65" charset="-120"/>
              </a:rPr>
              <a:t>規定皆參考民事訴訟法內容制定</a:t>
            </a:r>
            <a:endParaRPr lang="en-US" altLang="zh-TW" sz="26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Bef>
                <a:spcPts val="300"/>
              </a:spcBef>
            </a:pPr>
            <a:r>
              <a:rPr lang="zh-TW" altLang="en-US" sz="2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立法說明：「如遇私權爭議固不宜逕由公權力介入，然亦應有即時救濟管道，以避免網路不法行為之侵害，因無即時救濟遏止之途徑</a:t>
            </a:r>
            <a:r>
              <a:rPr lang="zh-TW" altLang="en-US" sz="2600" dirty="0">
                <a:latin typeface="Calibri" panose="020F0502020204030204" pitchFamily="34" charset="0"/>
                <a:ea typeface="標楷體" panose="03000509000000000000" pitchFamily="65" charset="-120"/>
              </a:rPr>
              <a:t>，</a:t>
            </a:r>
            <a:r>
              <a:rPr lang="zh-TW" altLang="en-US" sz="2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致其損害不斷擴大甚或致生急迫危險，得向法院聲請定暫時狀態處分之必要。」</a:t>
            </a:r>
            <a:r>
              <a:rPr lang="zh-TW" altLang="en-US" sz="2600" dirty="0" smtClean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但即使無本條之規定，仍可向法院聲請。</a:t>
            </a:r>
            <a:endParaRPr lang="en-US" altLang="zh-TW" sz="2600" dirty="0" smtClean="0">
              <a:solidFill>
                <a:srgbClr val="0000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Bef>
                <a:spcPts val="300"/>
              </a:spcBef>
            </a:pPr>
            <a:r>
              <a:rPr lang="zh-TW" altLang="en-US" sz="2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本文認為應針對「所發生爭議無法依據民事訴訟法聲請定暫時狀態處分」增</a:t>
            </a:r>
            <a:r>
              <a:rPr lang="zh-TW" altLang="en-US" sz="2600" dirty="0">
                <a:latin typeface="Calibri" panose="020F0502020204030204" pitchFamily="34" charset="0"/>
                <a:ea typeface="標楷體" panose="03000509000000000000" pitchFamily="65" charset="-120"/>
              </a:rPr>
              <a:t>設特別規定為</a:t>
            </a:r>
            <a:r>
              <a:rPr lang="zh-TW" altLang="en-US" sz="2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宜</a:t>
            </a:r>
            <a:endParaRPr lang="en-US" altLang="zh-TW" sz="26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>
              <a:spcBef>
                <a:spcPts val="300"/>
              </a:spcBef>
            </a:pP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「</a:t>
            </a:r>
            <a:r>
              <a:rPr lang="zh-TW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以其本案訴訟能確定該爭執之法律關係者為限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」</a:t>
            </a:r>
            <a:endParaRPr lang="en-US" altLang="zh-TW" sz="24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>
              <a:spcBef>
                <a:spcPts val="300"/>
              </a:spcBef>
            </a:pP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民事爭議有相對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性，但網路爭議經常涉及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【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權利人、使用人、網站業者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】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多方結構，如何解決類似境外侵權網站造成重大損害或急迫危險，宜有特別規定</a:t>
            </a:r>
            <a:endParaRPr lang="zh-TW" altLang="en-US" sz="2400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08065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628800"/>
            <a:ext cx="8134672" cy="48245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zh-TW" sz="2600" dirty="0">
                <a:latin typeface="Arial" pitchFamily="34" charset="0"/>
                <a:ea typeface="標楷體" pitchFamily="65" charset="-120"/>
                <a:cs typeface="Arial" pitchFamily="34" charset="0"/>
              </a:rPr>
              <a:t>通訊</a:t>
            </a:r>
            <a:r>
              <a:rPr lang="zh-TW" altLang="zh-TW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傳播的規</a:t>
            </a:r>
            <a:r>
              <a:rPr lang="zh-TW" altLang="zh-TW" sz="2600" dirty="0">
                <a:latin typeface="Arial" pitchFamily="34" charset="0"/>
                <a:ea typeface="標楷體" pitchFamily="65" charset="-120"/>
                <a:cs typeface="Arial" pitchFamily="34" charset="0"/>
              </a:rPr>
              <a:t>管植基於合乎現實、得據以執行且能解決問題的法規範。網際網路</a:t>
            </a:r>
            <a:r>
              <a:rPr lang="zh-TW" altLang="zh-TW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具無遠弗屆</a:t>
            </a:r>
            <a:r>
              <a:rPr lang="zh-TW" altLang="zh-TW" sz="2600" dirty="0">
                <a:latin typeface="Arial" pitchFamily="34" charset="0"/>
                <a:ea typeface="標楷體" pitchFamily="65" charset="-120"/>
                <a:cs typeface="Arial" pitchFamily="34" charset="0"/>
              </a:rPr>
              <a:t>的特性，傳統通傳服務大多能</a:t>
            </a:r>
            <a:r>
              <a:rPr lang="zh-TW" altLang="zh-TW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在網路</a:t>
            </a:r>
            <a:r>
              <a:rPr lang="zh-TW" altLang="zh-TW" sz="2600" dirty="0">
                <a:latin typeface="Arial" pitchFamily="34" charset="0"/>
                <a:ea typeface="標楷體" pitchFamily="65" charset="-120"/>
                <a:cs typeface="Arial" pitchFamily="34" charset="0"/>
              </a:rPr>
              <a:t>上提供，也</a:t>
            </a:r>
            <a:r>
              <a:rPr lang="zh-TW" altLang="zh-TW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因此本</a:t>
            </a:r>
            <a:r>
              <a:rPr lang="zh-TW" altLang="zh-TW" sz="2600" dirty="0">
                <a:latin typeface="Arial" pitchFamily="34" charset="0"/>
                <a:ea typeface="標楷體" pitchFamily="65" charset="-120"/>
                <a:cs typeface="Arial" pitchFamily="34" charset="0"/>
              </a:rPr>
              <a:t>次匯流五法的法規調整，有部分重心應置於此，始符合</a:t>
            </a:r>
            <a:r>
              <a:rPr lang="zh-TW" altLang="zh-TW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各界期待</a:t>
            </a:r>
            <a:r>
              <a:rPr lang="zh-TW" altLang="en-US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。</a:t>
            </a:r>
            <a:endParaRPr lang="en-US" altLang="zh-TW" sz="26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草案以排除式立法（排除電信、多媒體平臺、廣播電視、無線電頻率），</a:t>
            </a:r>
            <a:r>
              <a:rPr lang="en-US" altLang="zh-TW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OTT</a:t>
            </a:r>
            <a:r>
              <a:rPr lang="zh-TW" altLang="en-US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似有存在規範空間，但全文未見對</a:t>
            </a:r>
            <a:r>
              <a:rPr lang="en-US" altLang="zh-TW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OTT</a:t>
            </a:r>
            <a:r>
              <a:rPr lang="zh-TW" altLang="en-US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有任何定義或描述。本文認為這種隱晦不明的法制框架，難認為可對目前</a:t>
            </a:r>
            <a:r>
              <a:rPr lang="en-US" altLang="zh-TW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OTT</a:t>
            </a:r>
            <a:r>
              <a:rPr lang="zh-TW" altLang="en-US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進行任何規管。</a:t>
            </a:r>
            <a:endParaRPr lang="en-US" altLang="zh-TW" sz="26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草案</a:t>
            </a:r>
            <a:r>
              <a:rPr lang="zh-TW" altLang="en-US" sz="2600" dirty="0">
                <a:latin typeface="Arial" pitchFamily="34" charset="0"/>
                <a:ea typeface="標楷體" pitchFamily="65" charset="-120"/>
                <a:cs typeface="Arial" pitchFamily="34" charset="0"/>
              </a:rPr>
              <a:t>未能</a:t>
            </a:r>
            <a:r>
              <a:rPr lang="zh-TW" altLang="en-US" sz="2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對「電子通訊傳播」有較深刻的解釋，究與「電信」的區別何在並不清楚；部分文字上應再求精簡、務實，無須疊床架屋，但對棘手問題必須有明確態度。</a:t>
            </a:r>
            <a:endParaRPr lang="en-US" altLang="zh-TW" sz="26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dia.insidecounsel.com/insidecounsel/article/2014/04/24/netneutrality73-crop-600x338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41308" y="1700808"/>
            <a:ext cx="3448984" cy="1944216"/>
          </a:xfrm>
          <a:prstGeom prst="rect">
            <a:avLst/>
          </a:prstGeom>
          <a:noFill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22313" y="38671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cap="none" dirty="0" smtClean="0">
                <a:solidFill>
                  <a:srgbClr val="0000FF"/>
                </a:solidFill>
              </a:rPr>
              <a:t>chyeh@saturn.yzu.edu.tw</a:t>
            </a:r>
            <a:endParaRPr lang="zh-TW" altLang="en-US" sz="3600" cap="none" dirty="0">
              <a:solidFill>
                <a:srgbClr val="0000FF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4660-BEC5-46FF-847B-3FDDB5159B90}" type="slidenum">
              <a:rPr lang="zh-TW" altLang="en-US" smtClean="0"/>
              <a:pPr/>
              <a:t>25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292" y="764704"/>
            <a:ext cx="3384377" cy="225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683568" y="3512989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b="1" dirty="0" smtClean="0">
                <a:solidFill>
                  <a:srgbClr val="C00000"/>
                </a:solidFill>
              </a:rPr>
              <a:t>Thanks for your attention!</a:t>
            </a:r>
            <a:endParaRPr lang="zh-TW" alt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匯流五法整體架構</a:t>
            </a:r>
            <a:r>
              <a:rPr lang="zh-TW" altLang="en-US" sz="4000" b="1" dirty="0" smtClean="0">
                <a:latin typeface="Calibri" panose="020F0502020204030204" pitchFamily="34" charset="0"/>
                <a:ea typeface="標楷體" pitchFamily="65" charset="-120"/>
              </a:rPr>
              <a:t>簡介</a:t>
            </a:r>
            <a:endParaRPr lang="zh-TW" altLang="en-US" sz="4000" b="1" dirty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3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547664" y="1988840"/>
            <a:ext cx="6096000" cy="4464496"/>
            <a:chOff x="1547664" y="1340768"/>
            <a:chExt cx="6096000" cy="4464496"/>
          </a:xfrm>
        </p:grpSpPr>
        <p:sp>
          <p:nvSpPr>
            <p:cNvPr id="7" name="橢圓 6"/>
            <p:cNvSpPr/>
            <p:nvPr/>
          </p:nvSpPr>
          <p:spPr>
            <a:xfrm>
              <a:off x="3131840" y="1340768"/>
              <a:ext cx="2880320" cy="3960440"/>
            </a:xfrm>
            <a:prstGeom prst="ellipse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1547664" y="1741264"/>
              <a:ext cx="6096000" cy="4064000"/>
              <a:chOff x="1524000" y="1525240"/>
              <a:chExt cx="6096000" cy="4064000"/>
            </a:xfrm>
          </p:grpSpPr>
          <p:graphicFrame>
            <p:nvGraphicFramePr>
              <p:cNvPr id="10" name="資料庫圖表 9"/>
              <p:cNvGraphicFramePr/>
              <p:nvPr/>
            </p:nvGraphicFramePr>
            <p:xfrm>
              <a:off x="1524000" y="152524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1" name="矩形 10"/>
              <p:cNvSpPr/>
              <p:nvPr/>
            </p:nvSpPr>
            <p:spPr>
              <a:xfrm>
                <a:off x="4332312" y="2060848"/>
                <a:ext cx="5052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 smtClean="0">
                    <a:sym typeface="Wingdings 2"/>
                  </a:rPr>
                  <a:t></a:t>
                </a:r>
                <a:endParaRPr lang="zh-TW" altLang="en-US" sz="2800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377075" y="3574177"/>
                <a:ext cx="5052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sym typeface="Wingdings 2"/>
                  </a:rPr>
                  <a:t></a:t>
                </a:r>
                <a:endParaRPr lang="zh-TW" altLang="en-US" sz="280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468216" y="2708920"/>
                <a:ext cx="5052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sym typeface="Wingdings 2"/>
                  </a:rPr>
                  <a:t></a:t>
                </a:r>
                <a:endParaRPr lang="zh-TW" altLang="en-US" sz="28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196408" y="2708920"/>
                <a:ext cx="4363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>
                    <a:sym typeface="Wingdings 2"/>
                  </a:rPr>
                  <a:t></a:t>
                </a:r>
                <a:endParaRPr lang="zh-TW" altLang="en-US" sz="2800" dirty="0"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3563888" y="1743199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0066"/>
                  </a:solidFill>
                  <a:latin typeface="標楷體" pitchFamily="65" charset="-120"/>
                  <a:ea typeface="標楷體" pitchFamily="65" charset="-120"/>
                </a:rPr>
                <a:t>新興匯流服務</a:t>
              </a:r>
              <a:endParaRPr lang="zh-TW" altLang="en-US" sz="24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3563888" y="2374622"/>
            <a:ext cx="2016224" cy="46166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電子通訊傳播</a:t>
            </a:r>
            <a:endParaRPr lang="zh-TW" altLang="en-US" sz="24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779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匯流五法整體架構</a:t>
            </a:r>
            <a:r>
              <a:rPr lang="zh-TW" altLang="en-US" sz="4000" b="1" dirty="0" smtClean="0">
                <a:latin typeface="Calibri" panose="020F0502020204030204" pitchFamily="34" charset="0"/>
                <a:ea typeface="標楷體" pitchFamily="65" charset="-120"/>
              </a:rPr>
              <a:t>簡介</a:t>
            </a:r>
            <a:endParaRPr lang="zh-TW" altLang="en-US" sz="4000" b="1" dirty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530810" cy="42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43808" y="61653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通訊傳播匯流法制架構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181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2050" y="188640"/>
            <a:ext cx="7296150" cy="1143000"/>
          </a:xfrm>
        </p:spPr>
        <p:txBody>
          <a:bodyPr/>
          <a:lstStyle/>
          <a:p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匯流五法整體架構</a:t>
            </a:r>
            <a:r>
              <a:rPr lang="zh-TW" altLang="en-US" sz="4000" b="1" dirty="0" smtClean="0">
                <a:latin typeface="Calibri" panose="020F0502020204030204" pitchFamily="34" charset="0"/>
                <a:ea typeface="標楷體" pitchFamily="65" charset="-120"/>
              </a:rPr>
              <a:t>簡介</a:t>
            </a:r>
            <a:endParaRPr lang="zh-TW" altLang="en-US" sz="4000" b="1" dirty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907704" y="623731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通訊傳播匯流相關立法草案間之關係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646427" cy="495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3563888" y="1988840"/>
            <a:ext cx="3384376" cy="122413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45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2050" y="609600"/>
            <a:ext cx="7802438" cy="1143000"/>
          </a:xfrm>
        </p:spPr>
        <p:txBody>
          <a:bodyPr/>
          <a:lstStyle/>
          <a:p>
            <a:r>
              <a:rPr lang="zh-TW" altLang="en-US" sz="4000" b="1" dirty="0" smtClean="0">
                <a:latin typeface="Calibri" panose="020F0502020204030204" pitchFamily="34" charset="0"/>
                <a:ea typeface="標楷體" pitchFamily="65" charset="-120"/>
              </a:rPr>
              <a:t>網際網路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規管意涵：以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OTT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TV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為例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網路價值貴在多元、自由、創新</a:t>
            </a:r>
            <a:endParaRPr lang="en-US" altLang="zh-TW" dirty="0" smtClean="0">
              <a:latin typeface="Calibri" panose="020F0502020204030204" pitchFamily="34" charset="0"/>
              <a:ea typeface="標楷體" pitchFamily="65" charset="-120"/>
            </a:endParaRPr>
          </a:p>
          <a:p>
            <a:r>
              <a:rPr lang="zh-TW" altLang="zh-TW" dirty="0">
                <a:latin typeface="Calibri" panose="020F0502020204030204" pitchFamily="34" charset="0"/>
                <a:ea typeface="標楷體" pitchFamily="65" charset="-120"/>
              </a:rPr>
              <a:t>電通法草案立法目的：「為促進電子通訊傳播流通，維護國民言論與秘密通訊之自由，特制定本法。」</a:t>
            </a:r>
            <a:endParaRPr lang="zh-TW" altLang="en-US" dirty="0">
              <a:latin typeface="Calibri" panose="020F0502020204030204" pitchFamily="34" charset="0"/>
              <a:ea typeface="標楷體" pitchFamily="65" charset="-120"/>
            </a:endParaRPr>
          </a:p>
          <a:p>
            <a:r>
              <a:rPr lang="zh-TW" altLang="zh-TW" dirty="0" smtClean="0">
                <a:latin typeface="Calibri" panose="020F0502020204030204" pitchFamily="34" charset="0"/>
                <a:ea typeface="標楷體" pitchFamily="65" charset="-120"/>
              </a:rPr>
              <a:t>網路架構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因應</a:t>
            </a:r>
            <a:r>
              <a:rPr lang="zh-TW" altLang="zh-TW" dirty="0">
                <a:latin typeface="Calibri" panose="020F0502020204030204" pitchFamily="34" charset="0"/>
                <a:ea typeface="標楷體" pitchFamily="65" charset="-120"/>
              </a:rPr>
              <a:t>「高流量即是高價值」</a:t>
            </a:r>
            <a:r>
              <a:rPr lang="zh-TW" altLang="zh-TW" dirty="0" smtClean="0">
                <a:latin typeface="Calibri" panose="020F0502020204030204" pitchFamily="34" charset="0"/>
                <a:ea typeface="標楷體" pitchFamily="65" charset="-120"/>
              </a:rPr>
              <a:t>近年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已產生重</a:t>
            </a:r>
            <a:r>
              <a:rPr lang="zh-TW" altLang="zh-TW" dirty="0" smtClean="0">
                <a:latin typeface="Calibri" panose="020F0502020204030204" pitchFamily="34" charset="0"/>
                <a:ea typeface="標楷體" pitchFamily="65" charset="-120"/>
              </a:rPr>
              <a:t>大變化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。</a:t>
            </a:r>
            <a:r>
              <a:rPr lang="zh-TW" altLang="zh-TW" dirty="0" smtClean="0">
                <a:latin typeface="Calibri" panose="020F0502020204030204" pitchFamily="34" charset="0"/>
                <a:ea typeface="標楷體" pitchFamily="65" charset="-120"/>
              </a:rPr>
              <a:t>業者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不但須</a:t>
            </a:r>
            <a:r>
              <a:rPr lang="zh-TW" altLang="zh-TW" dirty="0" smtClean="0">
                <a:latin typeface="Calibri" panose="020F0502020204030204" pitchFamily="34" charset="0"/>
                <a:ea typeface="標楷體" pitchFamily="65" charset="-120"/>
              </a:rPr>
              <a:t>因應</a:t>
            </a:r>
            <a:r>
              <a:rPr lang="zh-TW" altLang="zh-TW" dirty="0">
                <a:latin typeface="Calibri" panose="020F0502020204030204" pitchFamily="34" charset="0"/>
                <a:ea typeface="標楷體" pitchFamily="65" charset="-120"/>
              </a:rPr>
              <a:t>高流量</a:t>
            </a:r>
            <a:r>
              <a:rPr lang="zh-TW" altLang="zh-TW" dirty="0" smtClean="0">
                <a:latin typeface="Calibri" panose="020F0502020204030204" pitchFamily="34" charset="0"/>
                <a:ea typeface="標楷體" pitchFamily="65" charset="-120"/>
              </a:rPr>
              <a:t>服務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而採取適當</a:t>
            </a:r>
            <a:r>
              <a:rPr lang="zh-TW" altLang="zh-TW" dirty="0" smtClean="0">
                <a:latin typeface="Calibri" panose="020F0502020204030204" pitchFamily="34" charset="0"/>
                <a:ea typeface="標楷體" pitchFamily="65" charset="-120"/>
              </a:rPr>
              <a:t>的</a:t>
            </a:r>
            <a:r>
              <a:rPr lang="zh-TW" altLang="zh-TW" dirty="0">
                <a:latin typeface="Calibri" panose="020F0502020204030204" pitchFamily="34" charset="0"/>
                <a:ea typeface="標楷體" pitchFamily="65" charset="-120"/>
              </a:rPr>
              <a:t>網路管理</a:t>
            </a:r>
            <a:r>
              <a:rPr lang="zh-TW" altLang="zh-TW" dirty="0" smtClean="0">
                <a:latin typeface="Calibri" panose="020F0502020204030204" pitchFamily="34" charset="0"/>
                <a:ea typeface="標楷體" pitchFamily="65" charset="-120"/>
              </a:rPr>
              <a:t>措施，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尚</a:t>
            </a:r>
            <a:r>
              <a:rPr lang="zh-TW" altLang="zh-TW" dirty="0" smtClean="0">
                <a:latin typeface="Calibri" panose="020F0502020204030204" pitchFamily="34" charset="0"/>
                <a:ea typeface="標楷體" pitchFamily="65" charset="-120"/>
              </a:rPr>
              <a:t>須</a:t>
            </a:r>
            <a:r>
              <a:rPr lang="zh-TW" altLang="zh-TW" dirty="0">
                <a:latin typeface="Calibri" panose="020F0502020204030204" pitchFamily="34" charset="0"/>
                <a:ea typeface="標楷體" pitchFamily="65" charset="-120"/>
              </a:rPr>
              <a:t>面對自身服務（諸如語音電話或電視服務）已逐漸</a:t>
            </a:r>
            <a:r>
              <a:rPr lang="zh-TW" altLang="zh-TW" dirty="0" smtClean="0">
                <a:latin typeface="Calibri" panose="020F0502020204030204" pitchFamily="34" charset="0"/>
                <a:ea typeface="標楷體" pitchFamily="65" charset="-120"/>
              </a:rPr>
              <a:t>被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這些</a:t>
            </a:r>
            <a:r>
              <a:rPr lang="zh-TW" altLang="zh-TW" dirty="0" smtClean="0">
                <a:latin typeface="Calibri" panose="020F0502020204030204" pitchFamily="34" charset="0"/>
                <a:ea typeface="標楷體" pitchFamily="65" charset="-120"/>
              </a:rPr>
              <a:t>服務侵蝕</a:t>
            </a:r>
            <a:r>
              <a:rPr lang="zh-TW" altLang="en-US" dirty="0" smtClean="0">
                <a:latin typeface="Calibri" panose="020F0502020204030204" pitchFamily="34" charset="0"/>
                <a:ea typeface="標楷體" pitchFamily="65" charset="-120"/>
              </a:rPr>
              <a:t>。</a:t>
            </a:r>
            <a:endParaRPr lang="zh-TW" altLang="en-US" dirty="0"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47807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2050" y="609600"/>
            <a:ext cx="7802438" cy="1143000"/>
          </a:xfrm>
        </p:spPr>
        <p:txBody>
          <a:bodyPr/>
          <a:lstStyle/>
          <a:p>
            <a:r>
              <a:rPr lang="zh-TW" altLang="en-US" sz="4000" b="1" dirty="0" smtClean="0">
                <a:latin typeface="Calibri" panose="020F0502020204030204" pitchFamily="34" charset="0"/>
                <a:ea typeface="標楷體" pitchFamily="65" charset="-120"/>
              </a:rPr>
              <a:t>網際網路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規管意涵：以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OTT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TV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為例 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9896997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14229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2050" y="609600"/>
            <a:ext cx="7874446" cy="1143000"/>
          </a:xfrm>
        </p:spPr>
        <p:txBody>
          <a:bodyPr/>
          <a:lstStyle/>
          <a:p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網際網路規管意涵：以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OTT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TV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為例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55576" y="1772816"/>
            <a:ext cx="7920880" cy="449353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第二條 本法用詞定義如下：</a:t>
            </a:r>
          </a:p>
          <a:p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2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電子通訊傳播</a:t>
            </a:r>
            <a:r>
              <a:rPr lang="zh-TW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：指以有線、無線、衛星或其他電子傳輸設施傳送聲音、影像、文字、數據或其他訊息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26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電子通訊傳播服務</a:t>
            </a:r>
            <a:r>
              <a:rPr lang="zh-TW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：指提供公眾或他人使用電子通訊傳播之服務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三、提供電子通訊傳播服務者：指提供使用人電子通訊傳播服務之自然人或法人。</a:t>
            </a:r>
          </a:p>
          <a:p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四、提供接取服務者：指設置電子通訊傳播網路，提供使用人接取電子通訊傳播服務之自然人或法人。</a:t>
            </a:r>
          </a:p>
          <a:p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五、使用人：使用電子通訊傳播服務，藉以獲取或傳送資訊之自然人或法人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690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2050" y="609600"/>
            <a:ext cx="7802438" cy="1143000"/>
          </a:xfrm>
        </p:spPr>
        <p:txBody>
          <a:bodyPr/>
          <a:lstStyle/>
          <a:p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網際網路規管意涵：以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OTT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 </a:t>
            </a:r>
            <a:r>
              <a:rPr lang="en-US" altLang="zh-TW" sz="4000" b="1" dirty="0">
                <a:latin typeface="Calibri" panose="020F0502020204030204" pitchFamily="34" charset="0"/>
                <a:ea typeface="標楷體" pitchFamily="65" charset="-120"/>
              </a:rPr>
              <a:t>TV</a:t>
            </a:r>
            <a:r>
              <a:rPr lang="zh-TW" altLang="en-US" sz="4000" b="1" dirty="0">
                <a:latin typeface="Calibri" panose="020F0502020204030204" pitchFamily="34" charset="0"/>
                <a:ea typeface="標楷體" pitchFamily="65" charset="-120"/>
              </a:rPr>
              <a:t>為例 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5809083"/>
              </p:ext>
            </p:extLst>
          </p:nvPr>
        </p:nvGraphicFramePr>
        <p:xfrm>
          <a:off x="611560" y="1988841"/>
          <a:ext cx="842493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592288"/>
                <a:gridCol w="2808312"/>
              </a:tblGrid>
              <a:tr h="622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baseline="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電子通訊傳播法草案</a:t>
                      </a:r>
                      <a:endParaRPr lang="zh-TW" sz="2800" kern="10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通訊傳播基本法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電信法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00FF"/>
                    </a:solidFill>
                  </a:tcPr>
                </a:tc>
              </a:tr>
              <a:tr h="31936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電子通訊傳播</a:t>
                      </a:r>
                      <a:r>
                        <a:rPr lang="zh-TW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：</a:t>
                      </a:r>
                      <a: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/>
                      </a:r>
                      <a:br>
                        <a:rPr lang="en-US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</a:br>
                      <a:r>
                        <a:rPr lang="zh-TW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指以有線、無線、衛星或其他電子傳輸設施傳送聲音、影像、文字、數據或其他訊息。</a:t>
                      </a:r>
                      <a:endParaRPr lang="zh-TW" altLang="en-US" sz="2400" kern="1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通訊傳播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：</a:t>
                      </a:r>
                      <a:endParaRPr lang="en-US" altLang="zh-TW" sz="2400" kern="100" dirty="0" smtClean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指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以有線、無線、衛星或其他電子傳輸設施傳送聲音、影像、文字或數據者。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電信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：</a:t>
                      </a:r>
                      <a:endParaRPr lang="en-US" altLang="zh-TW" sz="2400" kern="100" dirty="0" smtClean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指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利用有線、無線，以光、電磁系統或其他科技產品發送、傳輸或接收符號、信號、文字、影像、聲音或其他性質之訊息。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1A9-DDE8-4A3D-BECC-05F99E51FC8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372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佈景主題11">
  <a:themeElements>
    <a:clrScheme name="0115944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4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佈景主題06">
  <a:themeElements>
    <a:clrScheme name="新規Microsoft PowerPoint 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規Microsoft PowerPoint プレゼンテーショ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新規Microsoft PowerPoint 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規Microsoft PowerPoint 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佈景主題06" id="{8794D41E-9C14-4FBD-8DA3-594BD29950AD}" vid="{477DE733-AEEA-4708-B779-81422C0C7173}"/>
    </a:ext>
  </a:extLst>
</a:theme>
</file>

<file path=ppt/theme/theme1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佈景主題10">
  <a:themeElements>
    <a:clrScheme name="기업9">
      <a:dk1>
        <a:srgbClr val="000000"/>
      </a:dk1>
      <a:lt1>
        <a:srgbClr val="FFFFFF"/>
      </a:lt1>
      <a:dk2>
        <a:srgbClr val="DEDEDE"/>
      </a:dk2>
      <a:lt2>
        <a:srgbClr val="7B7B79"/>
      </a:lt2>
      <a:accent1>
        <a:srgbClr val="00448D"/>
      </a:accent1>
      <a:accent2>
        <a:srgbClr val="7B7B79"/>
      </a:accent2>
      <a:accent3>
        <a:srgbClr val="FF6600"/>
      </a:accent3>
      <a:accent4>
        <a:srgbClr val="4281C3"/>
      </a:accent4>
      <a:accent5>
        <a:srgbClr val="DEDEDE"/>
      </a:accent5>
      <a:accent6>
        <a:srgbClr val="000000"/>
      </a:accent6>
      <a:hlink>
        <a:srgbClr val="008C4E"/>
      </a:hlink>
      <a:folHlink>
        <a:srgbClr val="4281C3"/>
      </a:folHlink>
    </a:clrScheme>
    <a:fontScheme name="기업9">
      <a:majorFont>
        <a:latin typeface="Dinmed"/>
        <a:ea typeface="산돌고딕B"/>
        <a:cs typeface=""/>
      </a:majorFont>
      <a:minorFont>
        <a:latin typeface="Dinmed"/>
        <a:ea typeface="산돌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10800000"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76200" marR="0" indent="-76200" algn="ctr" defTabSz="801688" rtl="0" eaLnBrk="1" fontAlgn="base" latinLnBrk="0" hangingPunct="1">
          <a:lnSpc>
            <a:spcPct val="104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ko-KR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med" pitchFamily="2" charset="0"/>
            <a:ea typeface="산돌고딕 M" pitchFamily="18" charset="-127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10800000"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76200" marR="0" indent="-76200" algn="ctr" defTabSz="801688" rtl="0" eaLnBrk="1" fontAlgn="base" latinLnBrk="0" hangingPunct="1">
          <a:lnSpc>
            <a:spcPct val="104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ko-KR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med" pitchFamily="2" charset="0"/>
            <a:ea typeface="산돌고딕 M" pitchFamily="18" charset="-127"/>
            <a:cs typeface="Arial" charset="0"/>
          </a:defRPr>
        </a:defPPr>
      </a:lstStyle>
    </a:lnDef>
  </a:objectDefaults>
  <a:extraClrSchemeLst>
    <a:extraClrScheme>
      <a:clrScheme name="3_기본 디자인 1">
        <a:dk1>
          <a:srgbClr val="000000"/>
        </a:dk1>
        <a:lt1>
          <a:srgbClr val="FFFFFF"/>
        </a:lt1>
        <a:dk2>
          <a:srgbClr val="DEDEDE"/>
        </a:dk2>
        <a:lt2>
          <a:srgbClr val="7B7B79"/>
        </a:lt2>
        <a:accent1>
          <a:srgbClr val="FF6600"/>
        </a:accent1>
        <a:accent2>
          <a:srgbClr val="02448D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023D7F"/>
        </a:accent6>
        <a:hlink>
          <a:srgbClr val="008C4E"/>
        </a:hlink>
        <a:folHlink>
          <a:srgbClr val="4281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佈景主題7" id="{A3DE730B-68B7-4948-9A4F-CDFADA022FD3}" vid="{B58F3FB2-AFC8-4091-B832-52F9BF4A8576}"/>
    </a:ext>
  </a:extLst>
</a:theme>
</file>

<file path=ppt/theme/theme3.xml><?xml version="1.0" encoding="utf-8"?>
<a:theme xmlns:a="http://schemas.openxmlformats.org/drawingml/2006/main" name="1_佈景主題7">
  <a:themeElements>
    <a:clrScheme name="기업9">
      <a:dk1>
        <a:srgbClr val="000000"/>
      </a:dk1>
      <a:lt1>
        <a:srgbClr val="FFFFFF"/>
      </a:lt1>
      <a:dk2>
        <a:srgbClr val="DEDEDE"/>
      </a:dk2>
      <a:lt2>
        <a:srgbClr val="7B7B79"/>
      </a:lt2>
      <a:accent1>
        <a:srgbClr val="00448D"/>
      </a:accent1>
      <a:accent2>
        <a:srgbClr val="7B7B79"/>
      </a:accent2>
      <a:accent3>
        <a:srgbClr val="FF6600"/>
      </a:accent3>
      <a:accent4>
        <a:srgbClr val="4281C3"/>
      </a:accent4>
      <a:accent5>
        <a:srgbClr val="DEDEDE"/>
      </a:accent5>
      <a:accent6>
        <a:srgbClr val="000000"/>
      </a:accent6>
      <a:hlink>
        <a:srgbClr val="008C4E"/>
      </a:hlink>
      <a:folHlink>
        <a:srgbClr val="4281C3"/>
      </a:folHlink>
    </a:clrScheme>
    <a:fontScheme name="기업9">
      <a:majorFont>
        <a:latin typeface="Dinmed"/>
        <a:ea typeface="산돌고딕B"/>
        <a:cs typeface=""/>
      </a:majorFont>
      <a:minorFont>
        <a:latin typeface="Dinmed"/>
        <a:ea typeface="산돌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10800000"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76200" marR="0" indent="-76200" algn="ctr" defTabSz="801688" rtl="0" eaLnBrk="1" fontAlgn="base" latinLnBrk="0" hangingPunct="1">
          <a:lnSpc>
            <a:spcPct val="104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ko-KR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med" pitchFamily="2" charset="0"/>
            <a:ea typeface="산돌고딕 M" pitchFamily="18" charset="-127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10800000"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76200" marR="0" indent="-76200" algn="ctr" defTabSz="801688" rtl="0" eaLnBrk="1" fontAlgn="base" latinLnBrk="0" hangingPunct="1">
          <a:lnSpc>
            <a:spcPct val="104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ko-KR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med" pitchFamily="2" charset="0"/>
            <a:ea typeface="산돌고딕 M" pitchFamily="18" charset="-127"/>
            <a:cs typeface="Arial" charset="0"/>
          </a:defRPr>
        </a:defPPr>
      </a:lstStyle>
    </a:lnDef>
  </a:objectDefaults>
  <a:extraClrSchemeLst>
    <a:extraClrScheme>
      <a:clrScheme name="3_기본 디자인 1">
        <a:dk1>
          <a:srgbClr val="000000"/>
        </a:dk1>
        <a:lt1>
          <a:srgbClr val="FFFFFF"/>
        </a:lt1>
        <a:dk2>
          <a:srgbClr val="DEDEDE"/>
        </a:dk2>
        <a:lt2>
          <a:srgbClr val="7B7B79"/>
        </a:lt2>
        <a:accent1>
          <a:srgbClr val="FF6600"/>
        </a:accent1>
        <a:accent2>
          <a:srgbClr val="02448D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023D7F"/>
        </a:accent6>
        <a:hlink>
          <a:srgbClr val="008C4E"/>
        </a:hlink>
        <a:folHlink>
          <a:srgbClr val="4281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佈景主題7" id="{A3DE730B-68B7-4948-9A4F-CDFADA022FD3}" vid="{B58F3FB2-AFC8-4091-B832-52F9BF4A8576}"/>
    </a:ext>
  </a:extLst>
</a:theme>
</file>

<file path=ppt/theme/theme4.xml><?xml version="1.0" encoding="utf-8"?>
<a:theme xmlns:a="http://schemas.openxmlformats.org/drawingml/2006/main" name="佈景主題4">
  <a:themeElements>
    <a:clrScheme name="自訂 65">
      <a:dk1>
        <a:sysClr val="windowText" lastClr="000000"/>
      </a:dk1>
      <a:lt1>
        <a:sysClr val="window" lastClr="FFFFFF"/>
      </a:lt1>
      <a:dk2>
        <a:srgbClr val="FFFF00"/>
      </a:dk2>
      <a:lt2>
        <a:srgbClr val="10D9DE"/>
      </a:lt2>
      <a:accent1>
        <a:srgbClr val="FFC000"/>
      </a:accent1>
      <a:accent2>
        <a:srgbClr val="FF3300"/>
      </a:accent2>
      <a:accent3>
        <a:srgbClr val="FF3399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4" id="{93E1FB15-909D-4767-BFA1-35EDD028C688}" vid="{76F47B69-8600-4036-8E78-B4ECB77BFBE8}"/>
    </a:ext>
  </a:extLst>
</a:theme>
</file>

<file path=ppt/theme/theme5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佈景主題7">
  <a:themeElements>
    <a:clrScheme name="기업9">
      <a:dk1>
        <a:srgbClr val="000000"/>
      </a:dk1>
      <a:lt1>
        <a:srgbClr val="FFFFFF"/>
      </a:lt1>
      <a:dk2>
        <a:srgbClr val="DEDEDE"/>
      </a:dk2>
      <a:lt2>
        <a:srgbClr val="7B7B79"/>
      </a:lt2>
      <a:accent1>
        <a:srgbClr val="00448D"/>
      </a:accent1>
      <a:accent2>
        <a:srgbClr val="7B7B79"/>
      </a:accent2>
      <a:accent3>
        <a:srgbClr val="FF6600"/>
      </a:accent3>
      <a:accent4>
        <a:srgbClr val="4281C3"/>
      </a:accent4>
      <a:accent5>
        <a:srgbClr val="DEDEDE"/>
      </a:accent5>
      <a:accent6>
        <a:srgbClr val="000000"/>
      </a:accent6>
      <a:hlink>
        <a:srgbClr val="008C4E"/>
      </a:hlink>
      <a:folHlink>
        <a:srgbClr val="4281C3"/>
      </a:folHlink>
    </a:clrScheme>
    <a:fontScheme name="기업9">
      <a:majorFont>
        <a:latin typeface="Dinmed"/>
        <a:ea typeface="산돌고딕B"/>
        <a:cs typeface=""/>
      </a:majorFont>
      <a:minorFont>
        <a:latin typeface="Dinmed"/>
        <a:ea typeface="산돌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10800000"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76200" marR="0" indent="-76200" algn="ctr" defTabSz="801688" rtl="0" eaLnBrk="1" fontAlgn="base" latinLnBrk="0" hangingPunct="1">
          <a:lnSpc>
            <a:spcPct val="104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ko-KR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med" pitchFamily="2" charset="0"/>
            <a:ea typeface="산돌고딕 M" pitchFamily="18" charset="-127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10800000"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76200" marR="0" indent="-76200" algn="ctr" defTabSz="801688" rtl="0" eaLnBrk="1" fontAlgn="base" latinLnBrk="0" hangingPunct="1">
          <a:lnSpc>
            <a:spcPct val="104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ko-KR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med" pitchFamily="2" charset="0"/>
            <a:ea typeface="산돌고딕 M" pitchFamily="18" charset="-127"/>
            <a:cs typeface="Arial" charset="0"/>
          </a:defRPr>
        </a:defPPr>
      </a:lstStyle>
    </a:lnDef>
  </a:objectDefaults>
  <a:extraClrSchemeLst>
    <a:extraClrScheme>
      <a:clrScheme name="3_기본 디자인 1">
        <a:dk1>
          <a:srgbClr val="000000"/>
        </a:dk1>
        <a:lt1>
          <a:srgbClr val="FFFFFF"/>
        </a:lt1>
        <a:dk2>
          <a:srgbClr val="DEDEDE"/>
        </a:dk2>
        <a:lt2>
          <a:srgbClr val="7B7B79"/>
        </a:lt2>
        <a:accent1>
          <a:srgbClr val="FF6600"/>
        </a:accent1>
        <a:accent2>
          <a:srgbClr val="02448D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023D7F"/>
        </a:accent6>
        <a:hlink>
          <a:srgbClr val="008C4E"/>
        </a:hlink>
        <a:folHlink>
          <a:srgbClr val="4281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佈景主題7" id="{A3DE730B-68B7-4948-9A4F-CDFADA022FD3}" vid="{B58F3FB2-AFC8-4091-B832-52F9BF4A8576}"/>
    </a:ext>
  </a:extLst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原創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原創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原創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原創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佈景主題11</Template>
  <TotalTime>1066</TotalTime>
  <Words>1797</Words>
  <Application>Microsoft Office PowerPoint</Application>
  <PresentationFormat>如螢幕大小 (4:3)</PresentationFormat>
  <Paragraphs>175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14</vt:i4>
      </vt:variant>
      <vt:variant>
        <vt:lpstr>投影片標題</vt:lpstr>
      </vt:variant>
      <vt:variant>
        <vt:i4>25</vt:i4>
      </vt:variant>
    </vt:vector>
  </HeadingPairs>
  <TitlesOfParts>
    <vt:vector size="39" baseType="lpstr">
      <vt:lpstr>佈景主題11</vt:lpstr>
      <vt:lpstr>佈景主題10</vt:lpstr>
      <vt:lpstr>1_佈景主題7</vt:lpstr>
      <vt:lpstr>佈景主題4</vt:lpstr>
      <vt:lpstr>1_Blends</vt:lpstr>
      <vt:lpstr>1_流線</vt:lpstr>
      <vt:lpstr>原創</vt:lpstr>
      <vt:lpstr>3_流線</vt:lpstr>
      <vt:lpstr>2_佈景主題7</vt:lpstr>
      <vt:lpstr>2_Blends</vt:lpstr>
      <vt:lpstr>2_流線</vt:lpstr>
      <vt:lpstr>1_原創</vt:lpstr>
      <vt:lpstr>4_流線</vt:lpstr>
      <vt:lpstr>佈景主題06</vt:lpstr>
      <vt:lpstr>從網際網路規管意涵 評釋電子通訊傳播法草案</vt:lpstr>
      <vt:lpstr>目次</vt:lpstr>
      <vt:lpstr>匯流五法整體架構簡介</vt:lpstr>
      <vt:lpstr>匯流五法整體架構簡介</vt:lpstr>
      <vt:lpstr>匯流五法整體架構簡介</vt:lpstr>
      <vt:lpstr>網際網路規管意涵：以OTT TV為例 </vt:lpstr>
      <vt:lpstr>網際網路規管意涵：以OTT TV為例 </vt:lpstr>
      <vt:lpstr>網際網路規管意涵：以OTT TV為例 </vt:lpstr>
      <vt:lpstr>網際網路規管意涵：以OTT TV為例 </vt:lpstr>
      <vt:lpstr>網際網路規管意涵：以OTT TV為例 </vt:lpstr>
      <vt:lpstr>網際網路規管意涵：以OTT TV為例 </vt:lpstr>
      <vt:lpstr>網際網路規管意涵：以OTT TV為例 </vt:lpstr>
      <vt:lpstr>電子通訊傳播法草案概要分析</vt:lpstr>
      <vt:lpstr>電子通訊傳播法草案概要分析</vt:lpstr>
      <vt:lpstr>電子通訊傳播法草案概要分析</vt:lpstr>
      <vt:lpstr>網路中立性相關規範</vt:lpstr>
      <vt:lpstr>網路中立性相關規範</vt:lpstr>
      <vt:lpstr>美國NN法規：網路結構改變</vt:lpstr>
      <vt:lpstr>網路中立性相關規範</vt:lpstr>
      <vt:lpstr>提供服務者之責任限制</vt:lpstr>
      <vt:lpstr>提供服務者之責任限制</vt:lpstr>
      <vt:lpstr>提供服務者之責任限制</vt:lpstr>
      <vt:lpstr>聲請法院定暫時狀態處分</vt:lpstr>
      <vt:lpstr>結論</vt:lpstr>
      <vt:lpstr>chyeh@saturn.yzu.edu.tw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Conceptualized Framework for Regulation of OTT Video Services:  A New Battlefield of Interconnection and Peering</dc:title>
  <dc:creator>David</dc:creator>
  <cp:lastModifiedBy>NCC</cp:lastModifiedBy>
  <cp:revision>110</cp:revision>
  <dcterms:created xsi:type="dcterms:W3CDTF">2014-11-26T14:52:18Z</dcterms:created>
  <dcterms:modified xsi:type="dcterms:W3CDTF">2016-06-18T06:37:19Z</dcterms:modified>
</cp:coreProperties>
</file>