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87055" y="341750"/>
            <a:ext cx="9328725" cy="4341086"/>
          </a:xfrm>
        </p:spPr>
        <p:txBody>
          <a:bodyPr>
            <a:normAutofit/>
          </a:bodyPr>
          <a:lstStyle/>
          <a:p>
            <a:pPr algn="r"/>
            <a:r>
              <a:rPr lang="zh-TW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迎向通訊傳播新紀元</a:t>
            </a:r>
            <a:br>
              <a:rPr lang="en-US" altLang="zh-TW" sz="3100" dirty="0"/>
            </a:br>
            <a:br>
              <a:rPr lang="en-US" altLang="zh-TW" sz="3100" dirty="0"/>
            </a:br>
            <a:r>
              <a:rPr lang="zh-TW" altLang="en-US" sz="4000" dirty="0"/>
              <a:t> </a:t>
            </a:r>
            <a:r>
              <a:rPr lang="zh-TW" altLang="en-US" sz="2700" dirty="0"/>
              <a:t>   </a:t>
            </a:r>
            <a:br>
              <a:rPr lang="en-US" altLang="zh-TW" sz="4000" dirty="0"/>
            </a:b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活化競爭的通訊傳播市場新規範架構</a:t>
            </a:r>
            <a:br>
              <a:rPr lang="en-US" altLang="zh-TW" sz="4000" dirty="0"/>
            </a:br>
            <a:r>
              <a:rPr lang="zh-TW" altLang="en-US" sz="2800" dirty="0"/>
              <a:t> </a:t>
            </a:r>
            <a:r>
              <a:rPr lang="zh-TW" altLang="en-US" sz="3200" dirty="0"/>
              <a:t>  </a:t>
            </a:r>
            <a:r>
              <a:rPr lang="zh-TW" altLang="en-US" sz="4000" dirty="0"/>
              <a:t> </a:t>
            </a:r>
            <a:br>
              <a:rPr lang="en-US" altLang="zh-TW" sz="4000" dirty="0"/>
            </a:b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誘發創新的彈性化頻譜管理新機制</a:t>
            </a:r>
            <a:br>
              <a:rPr lang="en-US" altLang="zh-TW" sz="4000" dirty="0"/>
            </a:br>
            <a:br>
              <a:rPr lang="en-US" altLang="zh-TW" sz="4000" dirty="0"/>
            </a:b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全球化</a:t>
            </a:r>
            <a:r>
              <a:rPr lang="en-US" altLang="zh-TW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OTT</a:t>
            </a: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浪潮下</a:t>
            </a:r>
            <a:r>
              <a:rPr lang="en-US" altLang="zh-TW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跨境及跨域治理挑戰</a:t>
            </a:r>
            <a:endParaRPr lang="zh-TW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67343" y="5726533"/>
            <a:ext cx="4765965" cy="597866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通訊傳播匯流五法研討會</a:t>
            </a:r>
          </a:p>
        </p:txBody>
      </p:sp>
    </p:spTree>
    <p:extLst>
      <p:ext uri="{BB962C8B-B14F-4D97-AF65-F5344CB8AC3E}">
        <p14:creationId xmlns:p14="http://schemas.microsoft.com/office/powerpoint/2010/main" val="242929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8" y="1033272"/>
            <a:ext cx="12033871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2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93" y="709622"/>
            <a:ext cx="10708139" cy="603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69814"/>
      </p:ext>
    </p:extLst>
  </p:cSld>
  <p:clrMapOvr>
    <a:masterClrMapping/>
  </p:clrMapOvr>
</p:sld>
</file>

<file path=ppt/theme/theme1.xml><?xml version="1.0" encoding="utf-8"?>
<a:theme xmlns:a="http://schemas.openxmlformats.org/drawingml/2006/main" name="飛機雲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26</TotalTime>
  <Words>11</Words>
  <Application>Microsoft Office PowerPoint</Application>
  <PresentationFormat>寬螢幕</PresentationFormat>
  <Paragraphs>2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9" baseType="lpstr">
      <vt:lpstr>新細明體</vt:lpstr>
      <vt:lpstr>標楷體</vt:lpstr>
      <vt:lpstr>Arial</vt:lpstr>
      <vt:lpstr>Century Gothic</vt:lpstr>
      <vt:lpstr>Times New Roman</vt:lpstr>
      <vt:lpstr>飛機雲</vt:lpstr>
      <vt:lpstr>迎向通訊傳播新紀元       活化競爭的通訊傳播市場新規範架構      誘發創新的彈性化頻譜管理新機制  全球化OTT浪潮下，跨境及跨域治理挑戰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迎向通訊傳播新紀元      活化競爭的通訊傳播市場新規範架構    誘發創新的彈性化頻譜管理新機制   全球化OTT浪潮下，跨境及跨域治理挑戰</dc:title>
  <dc:creator>Howard</dc:creator>
  <cp:lastModifiedBy>Howard</cp:lastModifiedBy>
  <cp:revision>5</cp:revision>
  <dcterms:created xsi:type="dcterms:W3CDTF">2016-06-17T16:01:22Z</dcterms:created>
  <dcterms:modified xsi:type="dcterms:W3CDTF">2016-06-17T21:46:24Z</dcterms:modified>
</cp:coreProperties>
</file>