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7" r:id="rId3"/>
    <p:sldId id="269" r:id="rId4"/>
    <p:sldId id="258" r:id="rId5"/>
    <p:sldId id="264" r:id="rId6"/>
    <p:sldId id="270" r:id="rId7"/>
    <p:sldId id="267" r:id="rId8"/>
    <p:sldId id="271" r:id="rId9"/>
    <p:sldId id="287" r:id="rId10"/>
    <p:sldId id="266" r:id="rId11"/>
    <p:sldId id="274" r:id="rId12"/>
    <p:sldId id="283" r:id="rId13"/>
    <p:sldId id="275" r:id="rId14"/>
    <p:sldId id="284" r:id="rId15"/>
    <p:sldId id="268" r:id="rId16"/>
    <p:sldId id="260" r:id="rId17"/>
    <p:sldId id="281" r:id="rId18"/>
    <p:sldId id="263" r:id="rId19"/>
    <p:sldId id="277" r:id="rId20"/>
    <p:sldId id="282" r:id="rId21"/>
    <p:sldId id="261" r:id="rId22"/>
    <p:sldId id="262" r:id="rId23"/>
    <p:sldId id="285" r:id="rId24"/>
    <p:sldId id="265" r:id="rId25"/>
    <p:sldId id="280" r:id="rId26"/>
    <p:sldId id="276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2B380-4193-44B1-BADD-364AC7F2959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BEAFB9C3-BED8-4962-9C8C-E5883A4704EF}">
      <dgm:prSet/>
      <dgm:spPr/>
      <dgm:t>
        <a:bodyPr/>
        <a:lstStyle/>
        <a:p>
          <a:r>
            <a:rPr kumimoji="1" lang="zh-TW" dirty="0"/>
            <a:t>公共資源</a:t>
          </a:r>
          <a:endParaRPr lang="ja-JP" dirty="0"/>
        </a:p>
      </dgm:t>
    </dgm:pt>
    <dgm:pt modelId="{43CF4EF0-4761-4A09-8570-3884F7FBE44A}" type="parTrans" cxnId="{621760A6-AF4E-43A8-89C0-B859F9063F7B}">
      <dgm:prSet/>
      <dgm:spPr/>
      <dgm:t>
        <a:bodyPr/>
        <a:lstStyle/>
        <a:p>
          <a:endParaRPr lang="zh-TW" altLang="en-US"/>
        </a:p>
      </dgm:t>
    </dgm:pt>
    <dgm:pt modelId="{37AF2279-1DBB-44AE-BB87-831A151F7DFC}" type="sibTrans" cxnId="{621760A6-AF4E-43A8-89C0-B859F9063F7B}">
      <dgm:prSet/>
      <dgm:spPr/>
      <dgm:t>
        <a:bodyPr/>
        <a:lstStyle/>
        <a:p>
          <a:endParaRPr lang="zh-TW" altLang="en-US"/>
        </a:p>
      </dgm:t>
    </dgm:pt>
    <dgm:pt modelId="{CD0C6D06-337C-4823-B81C-113AD4210149}">
      <dgm:prSet/>
      <dgm:spPr/>
      <dgm:t>
        <a:bodyPr/>
        <a:lstStyle/>
        <a:p>
          <a:r>
            <a:rPr kumimoji="1" lang="zh-TW" dirty="0"/>
            <a:t>公物</a:t>
          </a:r>
          <a:endParaRPr lang="ja-JP" dirty="0"/>
        </a:p>
      </dgm:t>
    </dgm:pt>
    <dgm:pt modelId="{81231D7B-F0AC-4407-892D-C304BFC88F54}" type="parTrans" cxnId="{489CE441-FCDB-44E4-BEE6-4FE352712C77}">
      <dgm:prSet/>
      <dgm:spPr/>
      <dgm:t>
        <a:bodyPr/>
        <a:lstStyle/>
        <a:p>
          <a:endParaRPr lang="zh-TW" altLang="en-US"/>
        </a:p>
      </dgm:t>
    </dgm:pt>
    <dgm:pt modelId="{E7B7E74C-030A-4E75-B228-0469F6962B41}" type="sibTrans" cxnId="{489CE441-FCDB-44E4-BEE6-4FE352712C77}">
      <dgm:prSet/>
      <dgm:spPr/>
      <dgm:t>
        <a:bodyPr/>
        <a:lstStyle/>
        <a:p>
          <a:endParaRPr lang="zh-TW" altLang="en-US"/>
        </a:p>
      </dgm:t>
    </dgm:pt>
    <dgm:pt modelId="{BAC42932-E6ED-4072-8652-B796999C66E2}">
      <dgm:prSet/>
      <dgm:spPr/>
      <dgm:t>
        <a:bodyPr/>
        <a:lstStyle/>
        <a:p>
          <a:r>
            <a:rPr kumimoji="1" lang="zh-TW" dirty="0"/>
            <a:t>天空中的土地</a:t>
          </a:r>
          <a:endParaRPr lang="ja-JP" dirty="0"/>
        </a:p>
      </dgm:t>
    </dgm:pt>
    <dgm:pt modelId="{5DA16D9D-E076-4AFF-8E7E-C8D9D9C1BA34}" type="parTrans" cxnId="{A9F9EC57-8521-4336-9BEE-38483358880B}">
      <dgm:prSet/>
      <dgm:spPr/>
      <dgm:t>
        <a:bodyPr/>
        <a:lstStyle/>
        <a:p>
          <a:endParaRPr lang="zh-TW" altLang="en-US"/>
        </a:p>
      </dgm:t>
    </dgm:pt>
    <dgm:pt modelId="{ED594F7B-2E07-48C5-97B3-661094EBFC99}" type="sibTrans" cxnId="{A9F9EC57-8521-4336-9BEE-38483358880B}">
      <dgm:prSet/>
      <dgm:spPr/>
      <dgm:t>
        <a:bodyPr/>
        <a:lstStyle/>
        <a:p>
          <a:endParaRPr lang="zh-TW" altLang="en-US"/>
        </a:p>
      </dgm:t>
    </dgm:pt>
    <dgm:pt modelId="{08B1351C-6292-484A-B9A3-29CF62AAAF0D}">
      <dgm:prSet/>
      <dgm:spPr/>
      <dgm:t>
        <a:bodyPr/>
        <a:lstStyle/>
        <a:p>
          <a:r>
            <a:rPr kumimoji="1" lang="zh-TW" dirty="0"/>
            <a:t>釋字第</a:t>
          </a:r>
          <a:r>
            <a:rPr kumimoji="1" lang="en-US" dirty="0"/>
            <a:t>364</a:t>
          </a:r>
          <a:r>
            <a:rPr kumimoji="1" lang="zh-TW" dirty="0"/>
            <a:t>、</a:t>
          </a:r>
          <a:r>
            <a:rPr kumimoji="1" lang="en-US" dirty="0"/>
            <a:t>678</a:t>
          </a:r>
          <a:r>
            <a:rPr kumimoji="1" lang="zh-TW" dirty="0"/>
            <a:t>號解釋</a:t>
          </a:r>
          <a:endParaRPr lang="ja-JP" dirty="0"/>
        </a:p>
      </dgm:t>
    </dgm:pt>
    <dgm:pt modelId="{BC7C0601-24AE-4F45-9913-643EEEB64D4E}" type="parTrans" cxnId="{9EC9D30B-06F8-46AE-8D2B-EF8E33CA74F2}">
      <dgm:prSet/>
      <dgm:spPr/>
      <dgm:t>
        <a:bodyPr/>
        <a:lstStyle/>
        <a:p>
          <a:endParaRPr lang="zh-TW" altLang="en-US"/>
        </a:p>
      </dgm:t>
    </dgm:pt>
    <dgm:pt modelId="{D2CB23BB-6E21-4C1B-A60E-B18D0738B2AA}" type="sibTrans" cxnId="{9EC9D30B-06F8-46AE-8D2B-EF8E33CA74F2}">
      <dgm:prSet/>
      <dgm:spPr/>
      <dgm:t>
        <a:bodyPr/>
        <a:lstStyle/>
        <a:p>
          <a:endParaRPr lang="zh-TW" altLang="en-US"/>
        </a:p>
      </dgm:t>
    </dgm:pt>
    <dgm:pt modelId="{CE700789-5BDC-434A-9818-F5BE137569C8}">
      <dgm:prSet/>
      <dgm:spPr/>
      <dgm:t>
        <a:bodyPr/>
        <a:lstStyle/>
        <a:p>
          <a:r>
            <a:rPr kumimoji="1" lang="zh-TW" dirty="0"/>
            <a:t>行政法學說</a:t>
          </a:r>
          <a:endParaRPr lang="ja-JP" dirty="0"/>
        </a:p>
      </dgm:t>
    </dgm:pt>
    <dgm:pt modelId="{DAF37CE9-93A3-4056-B6A5-8AADC651CF40}" type="parTrans" cxnId="{D23F2A8E-4438-4A63-B7C2-0330B63A1705}">
      <dgm:prSet/>
      <dgm:spPr/>
      <dgm:t>
        <a:bodyPr/>
        <a:lstStyle/>
        <a:p>
          <a:endParaRPr lang="zh-TW" altLang="en-US"/>
        </a:p>
      </dgm:t>
    </dgm:pt>
    <dgm:pt modelId="{23E7199A-2922-4BB8-82F4-D74192EE4BD2}" type="sibTrans" cxnId="{D23F2A8E-4438-4A63-B7C2-0330B63A1705}">
      <dgm:prSet/>
      <dgm:spPr/>
      <dgm:t>
        <a:bodyPr/>
        <a:lstStyle/>
        <a:p>
          <a:endParaRPr lang="zh-TW" altLang="en-US"/>
        </a:p>
      </dgm:t>
    </dgm:pt>
    <dgm:pt modelId="{C81E04B3-FC9E-488F-A818-25EB1E3F51D9}">
      <dgm:prSet/>
      <dgm:spPr/>
      <dgm:t>
        <a:bodyPr/>
        <a:lstStyle/>
        <a:p>
          <a:r>
            <a:rPr kumimoji="1" lang="zh-TW" dirty="0"/>
            <a:t>市場機制   </a:t>
          </a:r>
          <a:endParaRPr lang="ja-JP" dirty="0"/>
        </a:p>
      </dgm:t>
    </dgm:pt>
    <dgm:pt modelId="{3424B2BE-BC49-4C04-A05A-B9B7B4964AC0}" type="parTrans" cxnId="{E13F9C02-5121-4BEB-9F5F-372A830E15EC}">
      <dgm:prSet/>
      <dgm:spPr/>
      <dgm:t>
        <a:bodyPr/>
        <a:lstStyle/>
        <a:p>
          <a:endParaRPr lang="zh-TW" altLang="en-US"/>
        </a:p>
      </dgm:t>
    </dgm:pt>
    <dgm:pt modelId="{74BB97CF-44CC-4AB5-B3E3-05D2C2D17BCB}" type="sibTrans" cxnId="{E13F9C02-5121-4BEB-9F5F-372A830E15EC}">
      <dgm:prSet/>
      <dgm:spPr/>
      <dgm:t>
        <a:bodyPr/>
        <a:lstStyle/>
        <a:p>
          <a:endParaRPr lang="zh-TW" altLang="en-US"/>
        </a:p>
      </dgm:t>
    </dgm:pt>
    <dgm:pt modelId="{11928A64-CE7F-4C1E-BBC2-7218436D4FCB}" type="pres">
      <dgm:prSet presAssocID="{4082B380-4193-44B1-BADD-364AC7F295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36284E-3F5B-4DB1-BFBA-6C7B69DDF181}" type="pres">
      <dgm:prSet presAssocID="{BEAFB9C3-BED8-4962-9C8C-E5883A4704EF}" presName="vertOne" presStyleCnt="0"/>
      <dgm:spPr/>
    </dgm:pt>
    <dgm:pt modelId="{16E53E90-42B9-4FF7-9FF1-42BB189F127E}" type="pres">
      <dgm:prSet presAssocID="{BEAFB9C3-BED8-4962-9C8C-E5883A4704EF}" presName="txOne" presStyleLbl="node0" presStyleIdx="0" presStyleCnt="3">
        <dgm:presLayoutVars>
          <dgm:chPref val="3"/>
        </dgm:presLayoutVars>
      </dgm:prSet>
      <dgm:spPr/>
    </dgm:pt>
    <dgm:pt modelId="{DFA09F3A-4759-4F39-A2B6-64C31D07CCF8}" type="pres">
      <dgm:prSet presAssocID="{BEAFB9C3-BED8-4962-9C8C-E5883A4704EF}" presName="parTransOne" presStyleCnt="0"/>
      <dgm:spPr/>
    </dgm:pt>
    <dgm:pt modelId="{3D2CA623-3096-4B44-A4E8-0445C8B7198D}" type="pres">
      <dgm:prSet presAssocID="{BEAFB9C3-BED8-4962-9C8C-E5883A4704EF}" presName="horzOne" presStyleCnt="0"/>
      <dgm:spPr/>
    </dgm:pt>
    <dgm:pt modelId="{D78C2F85-6F12-4901-AA40-2633E94246CC}" type="pres">
      <dgm:prSet presAssocID="{08B1351C-6292-484A-B9A3-29CF62AAAF0D}" presName="vertTwo" presStyleCnt="0"/>
      <dgm:spPr/>
    </dgm:pt>
    <dgm:pt modelId="{AB5C09CF-7718-4551-8F3C-A987E0FC603C}" type="pres">
      <dgm:prSet presAssocID="{08B1351C-6292-484A-B9A3-29CF62AAAF0D}" presName="txTwo" presStyleLbl="node2" presStyleIdx="0" presStyleCnt="3">
        <dgm:presLayoutVars>
          <dgm:chPref val="3"/>
        </dgm:presLayoutVars>
      </dgm:prSet>
      <dgm:spPr/>
    </dgm:pt>
    <dgm:pt modelId="{5BC63D64-BB13-4059-97A8-7D8AF5903043}" type="pres">
      <dgm:prSet presAssocID="{08B1351C-6292-484A-B9A3-29CF62AAAF0D}" presName="horzTwo" presStyleCnt="0"/>
      <dgm:spPr/>
    </dgm:pt>
    <dgm:pt modelId="{12986525-5A55-44FB-8BF8-5217D5C9F410}" type="pres">
      <dgm:prSet presAssocID="{37AF2279-1DBB-44AE-BB87-831A151F7DFC}" presName="sibSpaceOne" presStyleCnt="0"/>
      <dgm:spPr/>
    </dgm:pt>
    <dgm:pt modelId="{0FDDDA9E-5F6C-44A2-BBEF-1DBAF8B62477}" type="pres">
      <dgm:prSet presAssocID="{CD0C6D06-337C-4823-B81C-113AD4210149}" presName="vertOne" presStyleCnt="0"/>
      <dgm:spPr/>
    </dgm:pt>
    <dgm:pt modelId="{5B253029-9155-4D44-90B5-BE93AD293BCF}" type="pres">
      <dgm:prSet presAssocID="{CD0C6D06-337C-4823-B81C-113AD4210149}" presName="txOne" presStyleLbl="node0" presStyleIdx="1" presStyleCnt="3">
        <dgm:presLayoutVars>
          <dgm:chPref val="3"/>
        </dgm:presLayoutVars>
      </dgm:prSet>
      <dgm:spPr/>
    </dgm:pt>
    <dgm:pt modelId="{46D5E8D6-6046-4B8C-A0AD-90EE06309939}" type="pres">
      <dgm:prSet presAssocID="{CD0C6D06-337C-4823-B81C-113AD4210149}" presName="parTransOne" presStyleCnt="0"/>
      <dgm:spPr/>
    </dgm:pt>
    <dgm:pt modelId="{85B2BCC7-2B4C-4E41-970C-EF8457E38A73}" type="pres">
      <dgm:prSet presAssocID="{CD0C6D06-337C-4823-B81C-113AD4210149}" presName="horzOne" presStyleCnt="0"/>
      <dgm:spPr/>
    </dgm:pt>
    <dgm:pt modelId="{045B09B1-6A8C-42C9-8956-B458C9B668BA}" type="pres">
      <dgm:prSet presAssocID="{CE700789-5BDC-434A-9818-F5BE137569C8}" presName="vertTwo" presStyleCnt="0"/>
      <dgm:spPr/>
    </dgm:pt>
    <dgm:pt modelId="{1868FA03-F844-477A-91A6-D2D2DBCF0732}" type="pres">
      <dgm:prSet presAssocID="{CE700789-5BDC-434A-9818-F5BE137569C8}" presName="txTwo" presStyleLbl="node2" presStyleIdx="1" presStyleCnt="3">
        <dgm:presLayoutVars>
          <dgm:chPref val="3"/>
        </dgm:presLayoutVars>
      </dgm:prSet>
      <dgm:spPr/>
    </dgm:pt>
    <dgm:pt modelId="{55DFB0A9-F383-4748-ADC5-443B98703409}" type="pres">
      <dgm:prSet presAssocID="{CE700789-5BDC-434A-9818-F5BE137569C8}" presName="horzTwo" presStyleCnt="0"/>
      <dgm:spPr/>
    </dgm:pt>
    <dgm:pt modelId="{6F722C64-484D-4979-AC7D-78F9A5AFA5CE}" type="pres">
      <dgm:prSet presAssocID="{E7B7E74C-030A-4E75-B228-0469F6962B41}" presName="sibSpaceOne" presStyleCnt="0"/>
      <dgm:spPr/>
    </dgm:pt>
    <dgm:pt modelId="{40A131B9-7690-4148-843A-21585A806E59}" type="pres">
      <dgm:prSet presAssocID="{BAC42932-E6ED-4072-8652-B796999C66E2}" presName="vertOne" presStyleCnt="0"/>
      <dgm:spPr/>
    </dgm:pt>
    <dgm:pt modelId="{40C0E4E9-32F7-4EAD-817A-A2ABA8076AD6}" type="pres">
      <dgm:prSet presAssocID="{BAC42932-E6ED-4072-8652-B796999C66E2}" presName="txOne" presStyleLbl="node0" presStyleIdx="2" presStyleCnt="3">
        <dgm:presLayoutVars>
          <dgm:chPref val="3"/>
        </dgm:presLayoutVars>
      </dgm:prSet>
      <dgm:spPr/>
    </dgm:pt>
    <dgm:pt modelId="{E4BB5E3E-2B37-435C-A130-77E1A92C21C6}" type="pres">
      <dgm:prSet presAssocID="{BAC42932-E6ED-4072-8652-B796999C66E2}" presName="parTransOne" presStyleCnt="0"/>
      <dgm:spPr/>
    </dgm:pt>
    <dgm:pt modelId="{2DDE5397-CA3D-4FEC-8CCF-C49BC8C30BEB}" type="pres">
      <dgm:prSet presAssocID="{BAC42932-E6ED-4072-8652-B796999C66E2}" presName="horzOne" presStyleCnt="0"/>
      <dgm:spPr/>
    </dgm:pt>
    <dgm:pt modelId="{EDF94CBE-2630-4E07-92B3-C16287E240EF}" type="pres">
      <dgm:prSet presAssocID="{C81E04B3-FC9E-488F-A818-25EB1E3F51D9}" presName="vertTwo" presStyleCnt="0"/>
      <dgm:spPr/>
    </dgm:pt>
    <dgm:pt modelId="{3169C74F-BC2B-4763-9692-A20CCBAE1738}" type="pres">
      <dgm:prSet presAssocID="{C81E04B3-FC9E-488F-A818-25EB1E3F51D9}" presName="txTwo" presStyleLbl="node2" presStyleIdx="2" presStyleCnt="3">
        <dgm:presLayoutVars>
          <dgm:chPref val="3"/>
        </dgm:presLayoutVars>
      </dgm:prSet>
      <dgm:spPr/>
    </dgm:pt>
    <dgm:pt modelId="{9E3680EB-1AA5-4211-A5BD-63A7676CEDA1}" type="pres">
      <dgm:prSet presAssocID="{C81E04B3-FC9E-488F-A818-25EB1E3F51D9}" presName="horzTwo" presStyleCnt="0"/>
      <dgm:spPr/>
    </dgm:pt>
  </dgm:ptLst>
  <dgm:cxnLst>
    <dgm:cxn modelId="{621760A6-AF4E-43A8-89C0-B859F9063F7B}" srcId="{4082B380-4193-44B1-BADD-364AC7F2959F}" destId="{BEAFB9C3-BED8-4962-9C8C-E5883A4704EF}" srcOrd="0" destOrd="0" parTransId="{43CF4EF0-4761-4A09-8570-3884F7FBE44A}" sibTransId="{37AF2279-1DBB-44AE-BB87-831A151F7DFC}"/>
    <dgm:cxn modelId="{E13F9C02-5121-4BEB-9F5F-372A830E15EC}" srcId="{BAC42932-E6ED-4072-8652-B796999C66E2}" destId="{C81E04B3-FC9E-488F-A818-25EB1E3F51D9}" srcOrd="0" destOrd="0" parTransId="{3424B2BE-BC49-4C04-A05A-B9B7B4964AC0}" sibTransId="{74BB97CF-44CC-4AB5-B3E3-05D2C2D17BCB}"/>
    <dgm:cxn modelId="{1D0EE1FB-82F9-40AB-8BBA-2EDA28265AA0}" type="presOf" srcId="{CD0C6D06-337C-4823-B81C-113AD4210149}" destId="{5B253029-9155-4D44-90B5-BE93AD293BCF}" srcOrd="0" destOrd="0" presId="urn:microsoft.com/office/officeart/2005/8/layout/hierarchy4"/>
    <dgm:cxn modelId="{90BEA3D6-38EF-491F-940E-CA9A649F47B2}" type="presOf" srcId="{CE700789-5BDC-434A-9818-F5BE137569C8}" destId="{1868FA03-F844-477A-91A6-D2D2DBCF0732}" srcOrd="0" destOrd="0" presId="urn:microsoft.com/office/officeart/2005/8/layout/hierarchy4"/>
    <dgm:cxn modelId="{BAB4521A-A42A-455B-AE93-11487AC9DF25}" type="presOf" srcId="{4082B380-4193-44B1-BADD-364AC7F2959F}" destId="{11928A64-CE7F-4C1E-BBC2-7218436D4FCB}" srcOrd="0" destOrd="0" presId="urn:microsoft.com/office/officeart/2005/8/layout/hierarchy4"/>
    <dgm:cxn modelId="{9EC9D30B-06F8-46AE-8D2B-EF8E33CA74F2}" srcId="{BEAFB9C3-BED8-4962-9C8C-E5883A4704EF}" destId="{08B1351C-6292-484A-B9A3-29CF62AAAF0D}" srcOrd="0" destOrd="0" parTransId="{BC7C0601-24AE-4F45-9913-643EEEB64D4E}" sibTransId="{D2CB23BB-6E21-4C1B-A60E-B18D0738B2AA}"/>
    <dgm:cxn modelId="{D23F2A8E-4438-4A63-B7C2-0330B63A1705}" srcId="{CD0C6D06-337C-4823-B81C-113AD4210149}" destId="{CE700789-5BDC-434A-9818-F5BE137569C8}" srcOrd="0" destOrd="0" parTransId="{DAF37CE9-93A3-4056-B6A5-8AADC651CF40}" sibTransId="{23E7199A-2922-4BB8-82F4-D74192EE4BD2}"/>
    <dgm:cxn modelId="{E0043896-823D-4234-8B09-35E5487D75CD}" type="presOf" srcId="{C81E04B3-FC9E-488F-A818-25EB1E3F51D9}" destId="{3169C74F-BC2B-4763-9692-A20CCBAE1738}" srcOrd="0" destOrd="0" presId="urn:microsoft.com/office/officeart/2005/8/layout/hierarchy4"/>
    <dgm:cxn modelId="{A9F9EC57-8521-4336-9BEE-38483358880B}" srcId="{4082B380-4193-44B1-BADD-364AC7F2959F}" destId="{BAC42932-E6ED-4072-8652-B796999C66E2}" srcOrd="2" destOrd="0" parTransId="{5DA16D9D-E076-4AFF-8E7E-C8D9D9C1BA34}" sibTransId="{ED594F7B-2E07-48C5-97B3-661094EBFC99}"/>
    <dgm:cxn modelId="{489CE441-FCDB-44E4-BEE6-4FE352712C77}" srcId="{4082B380-4193-44B1-BADD-364AC7F2959F}" destId="{CD0C6D06-337C-4823-B81C-113AD4210149}" srcOrd="1" destOrd="0" parTransId="{81231D7B-F0AC-4407-892D-C304BFC88F54}" sibTransId="{E7B7E74C-030A-4E75-B228-0469F6962B41}"/>
    <dgm:cxn modelId="{5935F307-EA67-42D3-9B88-B122238A5EA5}" type="presOf" srcId="{BAC42932-E6ED-4072-8652-B796999C66E2}" destId="{40C0E4E9-32F7-4EAD-817A-A2ABA8076AD6}" srcOrd="0" destOrd="0" presId="urn:microsoft.com/office/officeart/2005/8/layout/hierarchy4"/>
    <dgm:cxn modelId="{5D7216E9-29E2-49DD-8345-D554A99BD1E4}" type="presOf" srcId="{08B1351C-6292-484A-B9A3-29CF62AAAF0D}" destId="{AB5C09CF-7718-4551-8F3C-A987E0FC603C}" srcOrd="0" destOrd="0" presId="urn:microsoft.com/office/officeart/2005/8/layout/hierarchy4"/>
    <dgm:cxn modelId="{980D6FBB-6FED-43A6-868D-0FCA177B7D44}" type="presOf" srcId="{BEAFB9C3-BED8-4962-9C8C-E5883A4704EF}" destId="{16E53E90-42B9-4FF7-9FF1-42BB189F127E}" srcOrd="0" destOrd="0" presId="urn:microsoft.com/office/officeart/2005/8/layout/hierarchy4"/>
    <dgm:cxn modelId="{0A86976C-A54A-43A7-805D-ADAE71937916}" type="presParOf" srcId="{11928A64-CE7F-4C1E-BBC2-7218436D4FCB}" destId="{4136284E-3F5B-4DB1-BFBA-6C7B69DDF181}" srcOrd="0" destOrd="0" presId="urn:microsoft.com/office/officeart/2005/8/layout/hierarchy4"/>
    <dgm:cxn modelId="{68F025DF-21C5-4C36-A69F-E7B4B0AB0FA9}" type="presParOf" srcId="{4136284E-3F5B-4DB1-BFBA-6C7B69DDF181}" destId="{16E53E90-42B9-4FF7-9FF1-42BB189F127E}" srcOrd="0" destOrd="0" presId="urn:microsoft.com/office/officeart/2005/8/layout/hierarchy4"/>
    <dgm:cxn modelId="{EB338838-EFCB-4F7E-9E28-DE8F6F25618B}" type="presParOf" srcId="{4136284E-3F5B-4DB1-BFBA-6C7B69DDF181}" destId="{DFA09F3A-4759-4F39-A2B6-64C31D07CCF8}" srcOrd="1" destOrd="0" presId="urn:microsoft.com/office/officeart/2005/8/layout/hierarchy4"/>
    <dgm:cxn modelId="{B280A0B9-9788-46D7-8246-00FB9875F392}" type="presParOf" srcId="{4136284E-3F5B-4DB1-BFBA-6C7B69DDF181}" destId="{3D2CA623-3096-4B44-A4E8-0445C8B7198D}" srcOrd="2" destOrd="0" presId="urn:microsoft.com/office/officeart/2005/8/layout/hierarchy4"/>
    <dgm:cxn modelId="{B9E96A6B-81EA-4A55-9024-84A01A1E4049}" type="presParOf" srcId="{3D2CA623-3096-4B44-A4E8-0445C8B7198D}" destId="{D78C2F85-6F12-4901-AA40-2633E94246CC}" srcOrd="0" destOrd="0" presId="urn:microsoft.com/office/officeart/2005/8/layout/hierarchy4"/>
    <dgm:cxn modelId="{C8DEA22B-7463-4C25-8E22-1BCDF6A25682}" type="presParOf" srcId="{D78C2F85-6F12-4901-AA40-2633E94246CC}" destId="{AB5C09CF-7718-4551-8F3C-A987E0FC603C}" srcOrd="0" destOrd="0" presId="urn:microsoft.com/office/officeart/2005/8/layout/hierarchy4"/>
    <dgm:cxn modelId="{A4F1581F-2D0D-487D-BC38-45F63DDABCD2}" type="presParOf" srcId="{D78C2F85-6F12-4901-AA40-2633E94246CC}" destId="{5BC63D64-BB13-4059-97A8-7D8AF5903043}" srcOrd="1" destOrd="0" presId="urn:microsoft.com/office/officeart/2005/8/layout/hierarchy4"/>
    <dgm:cxn modelId="{D6D05A20-58EF-4E08-BB63-760E8F0CA305}" type="presParOf" srcId="{11928A64-CE7F-4C1E-BBC2-7218436D4FCB}" destId="{12986525-5A55-44FB-8BF8-5217D5C9F410}" srcOrd="1" destOrd="0" presId="urn:microsoft.com/office/officeart/2005/8/layout/hierarchy4"/>
    <dgm:cxn modelId="{B4F96EF4-B323-4701-B931-F7461042229B}" type="presParOf" srcId="{11928A64-CE7F-4C1E-BBC2-7218436D4FCB}" destId="{0FDDDA9E-5F6C-44A2-BBEF-1DBAF8B62477}" srcOrd="2" destOrd="0" presId="urn:microsoft.com/office/officeart/2005/8/layout/hierarchy4"/>
    <dgm:cxn modelId="{FC1439BE-1DE6-4AE0-90CC-FEC4311DC809}" type="presParOf" srcId="{0FDDDA9E-5F6C-44A2-BBEF-1DBAF8B62477}" destId="{5B253029-9155-4D44-90B5-BE93AD293BCF}" srcOrd="0" destOrd="0" presId="urn:microsoft.com/office/officeart/2005/8/layout/hierarchy4"/>
    <dgm:cxn modelId="{0FA9B1FE-CB98-4E8B-8D6D-58B28869130B}" type="presParOf" srcId="{0FDDDA9E-5F6C-44A2-BBEF-1DBAF8B62477}" destId="{46D5E8D6-6046-4B8C-A0AD-90EE06309939}" srcOrd="1" destOrd="0" presId="urn:microsoft.com/office/officeart/2005/8/layout/hierarchy4"/>
    <dgm:cxn modelId="{A59BAAD0-8E79-443B-87B2-FD1F6628A0BA}" type="presParOf" srcId="{0FDDDA9E-5F6C-44A2-BBEF-1DBAF8B62477}" destId="{85B2BCC7-2B4C-4E41-970C-EF8457E38A73}" srcOrd="2" destOrd="0" presId="urn:microsoft.com/office/officeart/2005/8/layout/hierarchy4"/>
    <dgm:cxn modelId="{391C131C-0B6D-467F-A659-D0165F14469B}" type="presParOf" srcId="{85B2BCC7-2B4C-4E41-970C-EF8457E38A73}" destId="{045B09B1-6A8C-42C9-8956-B458C9B668BA}" srcOrd="0" destOrd="0" presId="urn:microsoft.com/office/officeart/2005/8/layout/hierarchy4"/>
    <dgm:cxn modelId="{E1DC3AAF-1DBA-4C9D-8223-C9800DAC77BA}" type="presParOf" srcId="{045B09B1-6A8C-42C9-8956-B458C9B668BA}" destId="{1868FA03-F844-477A-91A6-D2D2DBCF0732}" srcOrd="0" destOrd="0" presId="urn:microsoft.com/office/officeart/2005/8/layout/hierarchy4"/>
    <dgm:cxn modelId="{89518B04-D4E1-4EAA-81CF-85F3D9A92F82}" type="presParOf" srcId="{045B09B1-6A8C-42C9-8956-B458C9B668BA}" destId="{55DFB0A9-F383-4748-ADC5-443B98703409}" srcOrd="1" destOrd="0" presId="urn:microsoft.com/office/officeart/2005/8/layout/hierarchy4"/>
    <dgm:cxn modelId="{BD8190EB-DF35-4F8C-A866-A2C5B17509A0}" type="presParOf" srcId="{11928A64-CE7F-4C1E-BBC2-7218436D4FCB}" destId="{6F722C64-484D-4979-AC7D-78F9A5AFA5CE}" srcOrd="3" destOrd="0" presId="urn:microsoft.com/office/officeart/2005/8/layout/hierarchy4"/>
    <dgm:cxn modelId="{B1F61750-67C5-4FF1-BC20-9F53FB8E04AE}" type="presParOf" srcId="{11928A64-CE7F-4C1E-BBC2-7218436D4FCB}" destId="{40A131B9-7690-4148-843A-21585A806E59}" srcOrd="4" destOrd="0" presId="urn:microsoft.com/office/officeart/2005/8/layout/hierarchy4"/>
    <dgm:cxn modelId="{D9685690-4AB4-4ED5-B382-C9A9E357D89E}" type="presParOf" srcId="{40A131B9-7690-4148-843A-21585A806E59}" destId="{40C0E4E9-32F7-4EAD-817A-A2ABA8076AD6}" srcOrd="0" destOrd="0" presId="urn:microsoft.com/office/officeart/2005/8/layout/hierarchy4"/>
    <dgm:cxn modelId="{450B0375-3D03-4530-A660-6EE3B4D4D71F}" type="presParOf" srcId="{40A131B9-7690-4148-843A-21585A806E59}" destId="{E4BB5E3E-2B37-435C-A130-77E1A92C21C6}" srcOrd="1" destOrd="0" presId="urn:microsoft.com/office/officeart/2005/8/layout/hierarchy4"/>
    <dgm:cxn modelId="{073A900A-753D-4CEB-94B3-CBD7035F4995}" type="presParOf" srcId="{40A131B9-7690-4148-843A-21585A806E59}" destId="{2DDE5397-CA3D-4FEC-8CCF-C49BC8C30BEB}" srcOrd="2" destOrd="0" presId="urn:microsoft.com/office/officeart/2005/8/layout/hierarchy4"/>
    <dgm:cxn modelId="{B5DA5E10-BCC2-4409-9548-96299A0C5A36}" type="presParOf" srcId="{2DDE5397-CA3D-4FEC-8CCF-C49BC8C30BEB}" destId="{EDF94CBE-2630-4E07-92B3-C16287E240EF}" srcOrd="0" destOrd="0" presId="urn:microsoft.com/office/officeart/2005/8/layout/hierarchy4"/>
    <dgm:cxn modelId="{BA77586B-5CF9-4A2E-9D09-1BD3BA21BEEE}" type="presParOf" srcId="{EDF94CBE-2630-4E07-92B3-C16287E240EF}" destId="{3169C74F-BC2B-4763-9692-A20CCBAE1738}" srcOrd="0" destOrd="0" presId="urn:microsoft.com/office/officeart/2005/8/layout/hierarchy4"/>
    <dgm:cxn modelId="{8A25B627-DBC8-4996-8800-0207C971676F}" type="presParOf" srcId="{EDF94CBE-2630-4E07-92B3-C16287E240EF}" destId="{9E3680EB-1AA5-4211-A5BD-63A7676CED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AC3EE0-BC51-4DC2-98F8-BA38736B31A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939D6928-24BC-4047-B733-098477FF2B65}">
      <dgm:prSet/>
      <dgm:spPr/>
      <dgm:t>
        <a:bodyPr/>
        <a:lstStyle/>
        <a:p>
          <a:r>
            <a:rPr kumimoji="1" lang="zh-TW" dirty="0"/>
            <a:t>直接一般使用</a:t>
          </a:r>
          <a:endParaRPr lang="ja-JP" dirty="0"/>
        </a:p>
      </dgm:t>
    </dgm:pt>
    <dgm:pt modelId="{A7A2F365-2E30-4578-A1F8-41A17F2BA3D1}" type="parTrans" cxnId="{AE9E4D0F-4CA8-482F-B2B5-29E63161D2F4}">
      <dgm:prSet/>
      <dgm:spPr/>
      <dgm:t>
        <a:bodyPr/>
        <a:lstStyle/>
        <a:p>
          <a:endParaRPr lang="zh-TW" altLang="en-US"/>
        </a:p>
      </dgm:t>
    </dgm:pt>
    <dgm:pt modelId="{1D7E4823-06C5-4892-ACFA-0BD98A807485}" type="sibTrans" cxnId="{AE9E4D0F-4CA8-482F-B2B5-29E63161D2F4}">
      <dgm:prSet/>
      <dgm:spPr/>
      <dgm:t>
        <a:bodyPr/>
        <a:lstStyle/>
        <a:p>
          <a:endParaRPr lang="zh-TW" altLang="en-US"/>
        </a:p>
      </dgm:t>
    </dgm:pt>
    <dgm:pt modelId="{30BDFCBF-53B6-4CFA-87E3-81E937E2C268}">
      <dgm:prSet/>
      <dgm:spPr/>
      <dgm:t>
        <a:bodyPr/>
        <a:lstStyle/>
        <a:p>
          <a:r>
            <a:rPr kumimoji="1" lang="zh-TW" dirty="0"/>
            <a:t>間接一般使用</a:t>
          </a:r>
          <a:endParaRPr lang="ja-JP" dirty="0"/>
        </a:p>
      </dgm:t>
    </dgm:pt>
    <dgm:pt modelId="{C1B1CE91-89A2-4EA2-978C-62D37DB134CB}" type="parTrans" cxnId="{D92AE94D-0D9A-46FA-8B6F-8AA1E3FE95E8}">
      <dgm:prSet/>
      <dgm:spPr/>
      <dgm:t>
        <a:bodyPr/>
        <a:lstStyle/>
        <a:p>
          <a:endParaRPr lang="zh-TW" altLang="en-US"/>
        </a:p>
      </dgm:t>
    </dgm:pt>
    <dgm:pt modelId="{B6FECFF2-5F44-44D5-9348-8C37102F6F28}" type="sibTrans" cxnId="{D92AE94D-0D9A-46FA-8B6F-8AA1E3FE95E8}">
      <dgm:prSet/>
      <dgm:spPr/>
      <dgm:t>
        <a:bodyPr/>
        <a:lstStyle/>
        <a:p>
          <a:endParaRPr lang="zh-TW" altLang="en-US"/>
        </a:p>
      </dgm:t>
    </dgm:pt>
    <dgm:pt modelId="{F0F3830C-7A5F-4342-81C6-7485718EFCDE}">
      <dgm:prSet/>
      <dgm:spPr/>
      <dgm:t>
        <a:bodyPr/>
        <a:lstStyle/>
        <a:p>
          <a:r>
            <a:rPr kumimoji="1" lang="zh-TW" dirty="0"/>
            <a:t>  </a:t>
          </a:r>
          <a:r>
            <a:rPr kumimoji="1" lang="zh-TW" altLang="en-US" dirty="0"/>
            <a:t>無線遙控、</a:t>
          </a:r>
          <a:r>
            <a:rPr kumimoji="1" lang="en-US" altLang="zh-TW" dirty="0"/>
            <a:t>Wi-Fi</a:t>
          </a:r>
          <a:r>
            <a:rPr kumimoji="1" lang="zh-TW" altLang="en-US" dirty="0"/>
            <a:t>、</a:t>
          </a:r>
          <a:r>
            <a:rPr kumimoji="1" lang="en-US" dirty="0" err="1"/>
            <a:t>IoT</a:t>
          </a:r>
          <a:endParaRPr lang="ja-JP" dirty="0"/>
        </a:p>
      </dgm:t>
    </dgm:pt>
    <dgm:pt modelId="{24C83D01-077C-47C3-ACAB-B668FE622058}" type="parTrans" cxnId="{C3BE09E0-1538-4D41-88D5-8577937373F0}">
      <dgm:prSet/>
      <dgm:spPr/>
    </dgm:pt>
    <dgm:pt modelId="{435489B1-AE96-4BE9-831E-460D333F79AE}" type="sibTrans" cxnId="{C3BE09E0-1538-4D41-88D5-8577937373F0}">
      <dgm:prSet/>
      <dgm:spPr/>
    </dgm:pt>
    <dgm:pt modelId="{0F05F128-7031-4CBD-9ACF-807BDEDE321D}">
      <dgm:prSet/>
      <dgm:spPr/>
      <dgm:t>
        <a:bodyPr/>
        <a:lstStyle/>
        <a:p>
          <a:r>
            <a:rPr kumimoji="1" lang="zh-TW" dirty="0"/>
            <a:t> 行動</a:t>
          </a:r>
          <a:r>
            <a:rPr kumimoji="1" lang="zh-TW" altLang="en-US" dirty="0"/>
            <a:t>電話</a:t>
          </a:r>
          <a:r>
            <a:rPr kumimoji="1" lang="zh-TW" dirty="0"/>
            <a:t> </a:t>
          </a:r>
          <a:endParaRPr lang="ja-JP" dirty="0"/>
        </a:p>
      </dgm:t>
    </dgm:pt>
    <dgm:pt modelId="{5A4F53B8-EDEB-4219-B07B-65EE2A55DB99}" type="parTrans" cxnId="{11E9607B-FC41-469F-B082-4E86B0A0EC87}">
      <dgm:prSet/>
      <dgm:spPr/>
    </dgm:pt>
    <dgm:pt modelId="{602FD270-4F8E-465C-A388-90FDFA4D9511}" type="sibTrans" cxnId="{11E9607B-FC41-469F-B082-4E86B0A0EC87}">
      <dgm:prSet/>
      <dgm:spPr/>
    </dgm:pt>
    <dgm:pt modelId="{26ADDFD9-A303-4F0E-88A3-56B5D19F32C0}" type="pres">
      <dgm:prSet presAssocID="{9EAC3EE0-BC51-4DC2-98F8-BA38736B31A5}" presName="linear" presStyleCnt="0">
        <dgm:presLayoutVars>
          <dgm:dir/>
          <dgm:animLvl val="lvl"/>
          <dgm:resizeHandles val="exact"/>
        </dgm:presLayoutVars>
      </dgm:prSet>
      <dgm:spPr/>
    </dgm:pt>
    <dgm:pt modelId="{6CA940D2-D839-4BF0-AFD9-5613E3BD049C}" type="pres">
      <dgm:prSet presAssocID="{939D6928-24BC-4047-B733-098477FF2B65}" presName="parentLin" presStyleCnt="0"/>
      <dgm:spPr/>
    </dgm:pt>
    <dgm:pt modelId="{AB6A0A51-DF15-4219-9B18-1124163C517C}" type="pres">
      <dgm:prSet presAssocID="{939D6928-24BC-4047-B733-098477FF2B65}" presName="parentLeftMargin" presStyleLbl="node1" presStyleIdx="0" presStyleCnt="2"/>
      <dgm:spPr/>
    </dgm:pt>
    <dgm:pt modelId="{2E484198-A9E4-4AC1-A4BD-29AEF9FE25A5}" type="pres">
      <dgm:prSet presAssocID="{939D6928-24BC-4047-B733-098477FF2B6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DE39E1-856C-4D8C-9619-597618518BBB}" type="pres">
      <dgm:prSet presAssocID="{939D6928-24BC-4047-B733-098477FF2B65}" presName="negativeSpace" presStyleCnt="0"/>
      <dgm:spPr/>
    </dgm:pt>
    <dgm:pt modelId="{9D5454FA-E6F2-4714-AAA6-2B1508A7BC86}" type="pres">
      <dgm:prSet presAssocID="{939D6928-24BC-4047-B733-098477FF2B65}" presName="childText" presStyleLbl="conFgAcc1" presStyleIdx="0" presStyleCnt="2">
        <dgm:presLayoutVars>
          <dgm:bulletEnabled val="1"/>
        </dgm:presLayoutVars>
      </dgm:prSet>
      <dgm:spPr/>
    </dgm:pt>
    <dgm:pt modelId="{0689000B-36ED-44EA-8974-0A99D66E0794}" type="pres">
      <dgm:prSet presAssocID="{1D7E4823-06C5-4892-ACFA-0BD98A807485}" presName="spaceBetweenRectangles" presStyleCnt="0"/>
      <dgm:spPr/>
    </dgm:pt>
    <dgm:pt modelId="{026C6066-A437-4697-B73C-7D8DB4399B02}" type="pres">
      <dgm:prSet presAssocID="{30BDFCBF-53B6-4CFA-87E3-81E937E2C268}" presName="parentLin" presStyleCnt="0"/>
      <dgm:spPr/>
    </dgm:pt>
    <dgm:pt modelId="{855F2468-52F1-4B6A-8273-B21BD78F5728}" type="pres">
      <dgm:prSet presAssocID="{30BDFCBF-53B6-4CFA-87E3-81E937E2C268}" presName="parentLeftMargin" presStyleLbl="node1" presStyleIdx="0" presStyleCnt="2"/>
      <dgm:spPr/>
    </dgm:pt>
    <dgm:pt modelId="{9B5DF358-7232-4ADB-B14E-1066B11B4CDB}" type="pres">
      <dgm:prSet presAssocID="{30BDFCBF-53B6-4CFA-87E3-81E937E2C2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E6F592-5048-4C4F-BCAD-C61695D9289A}" type="pres">
      <dgm:prSet presAssocID="{30BDFCBF-53B6-4CFA-87E3-81E937E2C268}" presName="negativeSpace" presStyleCnt="0"/>
      <dgm:spPr/>
    </dgm:pt>
    <dgm:pt modelId="{9B5F1DFA-7576-4984-A448-5F8EFEF8DDBC}" type="pres">
      <dgm:prSet presAssocID="{30BDFCBF-53B6-4CFA-87E3-81E937E2C26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89ACEEF-55AB-499E-8A01-9BB62EC87300}" type="presOf" srcId="{0F05F128-7031-4CBD-9ACF-807BDEDE321D}" destId="{9B5F1DFA-7576-4984-A448-5F8EFEF8DDBC}" srcOrd="0" destOrd="0" presId="urn:microsoft.com/office/officeart/2005/8/layout/list1"/>
    <dgm:cxn modelId="{11E9607B-FC41-469F-B082-4E86B0A0EC87}" srcId="{30BDFCBF-53B6-4CFA-87E3-81E937E2C268}" destId="{0F05F128-7031-4CBD-9ACF-807BDEDE321D}" srcOrd="0" destOrd="0" parTransId="{5A4F53B8-EDEB-4219-B07B-65EE2A55DB99}" sibTransId="{602FD270-4F8E-465C-A388-90FDFA4D9511}"/>
    <dgm:cxn modelId="{B6B8B5D6-9759-4DFE-9061-8DB83F6BA362}" type="presOf" srcId="{939D6928-24BC-4047-B733-098477FF2B65}" destId="{AB6A0A51-DF15-4219-9B18-1124163C517C}" srcOrd="0" destOrd="0" presId="urn:microsoft.com/office/officeart/2005/8/layout/list1"/>
    <dgm:cxn modelId="{4F263710-F1C5-4902-81F6-8EDE26AD88E9}" type="presOf" srcId="{30BDFCBF-53B6-4CFA-87E3-81E937E2C268}" destId="{9B5DF358-7232-4ADB-B14E-1066B11B4CDB}" srcOrd="1" destOrd="0" presId="urn:microsoft.com/office/officeart/2005/8/layout/list1"/>
    <dgm:cxn modelId="{D92AE94D-0D9A-46FA-8B6F-8AA1E3FE95E8}" srcId="{9EAC3EE0-BC51-4DC2-98F8-BA38736B31A5}" destId="{30BDFCBF-53B6-4CFA-87E3-81E937E2C268}" srcOrd="1" destOrd="0" parTransId="{C1B1CE91-89A2-4EA2-978C-62D37DB134CB}" sibTransId="{B6FECFF2-5F44-44D5-9348-8C37102F6F28}"/>
    <dgm:cxn modelId="{13A2F61E-41F9-4C12-8F71-68E41174EE40}" type="presOf" srcId="{F0F3830C-7A5F-4342-81C6-7485718EFCDE}" destId="{9D5454FA-E6F2-4714-AAA6-2B1508A7BC86}" srcOrd="0" destOrd="0" presId="urn:microsoft.com/office/officeart/2005/8/layout/list1"/>
    <dgm:cxn modelId="{AE9E4D0F-4CA8-482F-B2B5-29E63161D2F4}" srcId="{9EAC3EE0-BC51-4DC2-98F8-BA38736B31A5}" destId="{939D6928-24BC-4047-B733-098477FF2B65}" srcOrd="0" destOrd="0" parTransId="{A7A2F365-2E30-4578-A1F8-41A17F2BA3D1}" sibTransId="{1D7E4823-06C5-4892-ACFA-0BD98A807485}"/>
    <dgm:cxn modelId="{C3BE09E0-1538-4D41-88D5-8577937373F0}" srcId="{939D6928-24BC-4047-B733-098477FF2B65}" destId="{F0F3830C-7A5F-4342-81C6-7485718EFCDE}" srcOrd="0" destOrd="0" parTransId="{24C83D01-077C-47C3-ACAB-B668FE622058}" sibTransId="{435489B1-AE96-4BE9-831E-460D333F79AE}"/>
    <dgm:cxn modelId="{908D298F-BB16-4E04-9FDA-737244792566}" type="presOf" srcId="{939D6928-24BC-4047-B733-098477FF2B65}" destId="{2E484198-A9E4-4AC1-A4BD-29AEF9FE25A5}" srcOrd="1" destOrd="0" presId="urn:microsoft.com/office/officeart/2005/8/layout/list1"/>
    <dgm:cxn modelId="{DFEE3729-172D-4563-B839-6F47E63735EE}" type="presOf" srcId="{9EAC3EE0-BC51-4DC2-98F8-BA38736B31A5}" destId="{26ADDFD9-A303-4F0E-88A3-56B5D19F32C0}" srcOrd="0" destOrd="0" presId="urn:microsoft.com/office/officeart/2005/8/layout/list1"/>
    <dgm:cxn modelId="{81976FAB-0E82-41CB-8A95-28C22BC25299}" type="presOf" srcId="{30BDFCBF-53B6-4CFA-87E3-81E937E2C268}" destId="{855F2468-52F1-4B6A-8273-B21BD78F5728}" srcOrd="0" destOrd="0" presId="urn:microsoft.com/office/officeart/2005/8/layout/list1"/>
    <dgm:cxn modelId="{1D738497-343D-49FB-865C-8F4108F30A36}" type="presParOf" srcId="{26ADDFD9-A303-4F0E-88A3-56B5D19F32C0}" destId="{6CA940D2-D839-4BF0-AFD9-5613E3BD049C}" srcOrd="0" destOrd="0" presId="urn:microsoft.com/office/officeart/2005/8/layout/list1"/>
    <dgm:cxn modelId="{4F759ABB-C8FF-4512-A44D-BDCE6DDC43C5}" type="presParOf" srcId="{6CA940D2-D839-4BF0-AFD9-5613E3BD049C}" destId="{AB6A0A51-DF15-4219-9B18-1124163C517C}" srcOrd="0" destOrd="0" presId="urn:microsoft.com/office/officeart/2005/8/layout/list1"/>
    <dgm:cxn modelId="{ABFCDFE7-C371-4C48-91C1-B8D42C30E608}" type="presParOf" srcId="{6CA940D2-D839-4BF0-AFD9-5613E3BD049C}" destId="{2E484198-A9E4-4AC1-A4BD-29AEF9FE25A5}" srcOrd="1" destOrd="0" presId="urn:microsoft.com/office/officeart/2005/8/layout/list1"/>
    <dgm:cxn modelId="{85B7E769-43B2-4DB5-BA68-6230F2DF496B}" type="presParOf" srcId="{26ADDFD9-A303-4F0E-88A3-56B5D19F32C0}" destId="{3FDE39E1-856C-4D8C-9619-597618518BBB}" srcOrd="1" destOrd="0" presId="urn:microsoft.com/office/officeart/2005/8/layout/list1"/>
    <dgm:cxn modelId="{45A1A6CA-5183-43BD-8755-33C711E56CB1}" type="presParOf" srcId="{26ADDFD9-A303-4F0E-88A3-56B5D19F32C0}" destId="{9D5454FA-E6F2-4714-AAA6-2B1508A7BC86}" srcOrd="2" destOrd="0" presId="urn:microsoft.com/office/officeart/2005/8/layout/list1"/>
    <dgm:cxn modelId="{65E6A1A7-A086-4D69-B7C7-8393221DB343}" type="presParOf" srcId="{26ADDFD9-A303-4F0E-88A3-56B5D19F32C0}" destId="{0689000B-36ED-44EA-8974-0A99D66E0794}" srcOrd="3" destOrd="0" presId="urn:microsoft.com/office/officeart/2005/8/layout/list1"/>
    <dgm:cxn modelId="{ACB75256-70DA-45E0-BE3D-D54D1B553B40}" type="presParOf" srcId="{26ADDFD9-A303-4F0E-88A3-56B5D19F32C0}" destId="{026C6066-A437-4697-B73C-7D8DB4399B02}" srcOrd="4" destOrd="0" presId="urn:microsoft.com/office/officeart/2005/8/layout/list1"/>
    <dgm:cxn modelId="{3168359A-5657-401F-9D71-80D6BEA4052F}" type="presParOf" srcId="{026C6066-A437-4697-B73C-7D8DB4399B02}" destId="{855F2468-52F1-4B6A-8273-B21BD78F5728}" srcOrd="0" destOrd="0" presId="urn:microsoft.com/office/officeart/2005/8/layout/list1"/>
    <dgm:cxn modelId="{708FF293-B3CB-4A7E-965E-F150676626FA}" type="presParOf" srcId="{026C6066-A437-4697-B73C-7D8DB4399B02}" destId="{9B5DF358-7232-4ADB-B14E-1066B11B4CDB}" srcOrd="1" destOrd="0" presId="urn:microsoft.com/office/officeart/2005/8/layout/list1"/>
    <dgm:cxn modelId="{306461CA-EAE3-4DEE-B92D-C051198622A7}" type="presParOf" srcId="{26ADDFD9-A303-4F0E-88A3-56B5D19F32C0}" destId="{0DE6F592-5048-4C4F-BCAD-C61695D9289A}" srcOrd="5" destOrd="0" presId="urn:microsoft.com/office/officeart/2005/8/layout/list1"/>
    <dgm:cxn modelId="{0CE3A632-9A5D-46DA-93BA-62F75C9D825B}" type="presParOf" srcId="{26ADDFD9-A303-4F0E-88A3-56B5D19F32C0}" destId="{9B5F1DFA-7576-4984-A448-5F8EFEF8DD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D4F68E-1466-4F8F-BD72-A7B897BDEC8A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A6D08EC-9E95-4F61-9AA8-15066D712081}">
      <dgm:prSet/>
      <dgm:spPr/>
      <dgm:t>
        <a:bodyPr/>
        <a:lstStyle/>
        <a:p>
          <a:r>
            <a:rPr kumimoji="1" lang="zh-TW" dirty="0"/>
            <a:t>物聯網時代</a:t>
          </a:r>
          <a:r>
            <a:rPr kumimoji="1" lang="zh-TW" altLang="en-US" dirty="0"/>
            <a:t>之多樣性運用</a:t>
          </a:r>
          <a:endParaRPr lang="ja-JP" dirty="0"/>
        </a:p>
      </dgm:t>
    </dgm:pt>
    <dgm:pt modelId="{FD9B3DB5-443A-4B82-A2B1-5E42ACE21249}" type="par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5310385F-E6C6-4972-AE72-5ED5286D8690}" type="sib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08B7D561-BB1B-4C46-A6B3-A1C3835E7ACC}">
      <dgm:prSet/>
      <dgm:spPr/>
      <dgm:t>
        <a:bodyPr/>
        <a:lstStyle/>
        <a:p>
          <a:r>
            <a:rPr kumimoji="1" lang="zh-TW" altLang="en-US" dirty="0"/>
            <a:t>強調一般人民之法律地位與參與</a:t>
          </a:r>
          <a:endParaRPr lang="ja-JP" dirty="0"/>
        </a:p>
      </dgm:t>
    </dgm:pt>
    <dgm:pt modelId="{CED1D67C-B85F-494E-9A92-720EE96A7091}" type="par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2C21021F-F2F2-485F-9268-F00DB96A6597}" type="sib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FDF7E9F1-DDEE-4545-BBDB-D7A2634CCD22}">
      <dgm:prSet/>
      <dgm:spPr/>
      <dgm:t>
        <a:bodyPr/>
        <a:lstStyle/>
        <a:p>
          <a:r>
            <a:rPr kumimoji="1" lang="zh-TW" dirty="0"/>
            <a:t>說明特許使用者義務之根據</a:t>
          </a:r>
          <a:endParaRPr lang="ja-JP" dirty="0"/>
        </a:p>
      </dgm:t>
    </dgm:pt>
    <dgm:pt modelId="{D463DF78-05B4-4477-A18F-8531C8A0955C}" type="par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E3A07CA6-394D-401E-B817-976E5682FB38}" type="sib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DA51B240-1B43-435A-AB1E-0AF8FF1B6008}">
      <dgm:prSet/>
      <dgm:spPr/>
      <dgm:t>
        <a:bodyPr/>
        <a:lstStyle/>
        <a:p>
          <a:r>
            <a:rPr lang="zh-TW" altLang="en-US" dirty="0"/>
            <a:t>說明電波監理之公益目標</a:t>
          </a:r>
          <a:endParaRPr lang="ja-JP" dirty="0"/>
        </a:p>
      </dgm:t>
    </dgm:pt>
    <dgm:pt modelId="{79B9EA83-8FF8-4B9F-A264-8BC44241852B}" type="par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FEEF1729-CD77-4C8E-8750-E160B447FDC8}" type="sib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4C88CB15-3C08-4D97-8594-0040C9E2D09D}" type="pres">
      <dgm:prSet presAssocID="{18D4F68E-1466-4F8F-BD72-A7B897BDEC8A}" presName="vert0" presStyleCnt="0">
        <dgm:presLayoutVars>
          <dgm:dir/>
          <dgm:animOne val="branch"/>
          <dgm:animLvl val="lvl"/>
        </dgm:presLayoutVars>
      </dgm:prSet>
      <dgm:spPr/>
    </dgm:pt>
    <dgm:pt modelId="{21302451-B8BE-4F13-8173-AAC198267389}" type="pres">
      <dgm:prSet presAssocID="{5A6D08EC-9E95-4F61-9AA8-15066D712081}" presName="thickLine" presStyleLbl="alignNode1" presStyleIdx="0" presStyleCnt="4"/>
      <dgm:spPr/>
    </dgm:pt>
    <dgm:pt modelId="{CBCAF81B-BCA0-4BE1-B706-49E4339BE6CE}" type="pres">
      <dgm:prSet presAssocID="{5A6D08EC-9E95-4F61-9AA8-15066D712081}" presName="horz1" presStyleCnt="0"/>
      <dgm:spPr/>
    </dgm:pt>
    <dgm:pt modelId="{3AEEF092-DE5F-47EC-9269-DCA90483660F}" type="pres">
      <dgm:prSet presAssocID="{5A6D08EC-9E95-4F61-9AA8-15066D712081}" presName="tx1" presStyleLbl="revTx" presStyleIdx="0" presStyleCnt="4"/>
      <dgm:spPr/>
    </dgm:pt>
    <dgm:pt modelId="{8D1BB95E-7ED1-4C80-8CF5-4A028DBEAA31}" type="pres">
      <dgm:prSet presAssocID="{5A6D08EC-9E95-4F61-9AA8-15066D712081}" presName="vert1" presStyleCnt="0"/>
      <dgm:spPr/>
    </dgm:pt>
    <dgm:pt modelId="{52351553-5546-42F5-82A4-6EB541210434}" type="pres">
      <dgm:prSet presAssocID="{08B7D561-BB1B-4C46-A6B3-A1C3835E7ACC}" presName="thickLine" presStyleLbl="alignNode1" presStyleIdx="1" presStyleCnt="4"/>
      <dgm:spPr/>
    </dgm:pt>
    <dgm:pt modelId="{B2F1E9F2-2AD5-4363-945D-C0118557E9FA}" type="pres">
      <dgm:prSet presAssocID="{08B7D561-BB1B-4C46-A6B3-A1C3835E7ACC}" presName="horz1" presStyleCnt="0"/>
      <dgm:spPr/>
    </dgm:pt>
    <dgm:pt modelId="{A4A23F8C-A2B8-48D7-B240-D1605817324E}" type="pres">
      <dgm:prSet presAssocID="{08B7D561-BB1B-4C46-A6B3-A1C3835E7ACC}" presName="tx1" presStyleLbl="revTx" presStyleIdx="1" presStyleCnt="4"/>
      <dgm:spPr/>
    </dgm:pt>
    <dgm:pt modelId="{2D21A2CC-E95C-4A52-BCF3-92E78192152C}" type="pres">
      <dgm:prSet presAssocID="{08B7D561-BB1B-4C46-A6B3-A1C3835E7ACC}" presName="vert1" presStyleCnt="0"/>
      <dgm:spPr/>
    </dgm:pt>
    <dgm:pt modelId="{33C21169-2482-4B2E-AB66-CBCD6E2A4D9F}" type="pres">
      <dgm:prSet presAssocID="{FDF7E9F1-DDEE-4545-BBDB-D7A2634CCD22}" presName="thickLine" presStyleLbl="alignNode1" presStyleIdx="2" presStyleCnt="4"/>
      <dgm:spPr/>
    </dgm:pt>
    <dgm:pt modelId="{2D87E17A-CEA8-4D48-BA0C-5F27DD1D5220}" type="pres">
      <dgm:prSet presAssocID="{FDF7E9F1-DDEE-4545-BBDB-D7A2634CCD22}" presName="horz1" presStyleCnt="0"/>
      <dgm:spPr/>
    </dgm:pt>
    <dgm:pt modelId="{F84EEEA9-8D28-49FB-B6C5-23EB59A83588}" type="pres">
      <dgm:prSet presAssocID="{FDF7E9F1-DDEE-4545-BBDB-D7A2634CCD22}" presName="tx1" presStyleLbl="revTx" presStyleIdx="2" presStyleCnt="4"/>
      <dgm:spPr/>
    </dgm:pt>
    <dgm:pt modelId="{765F28AE-2375-4F77-A588-21F84B7C7D80}" type="pres">
      <dgm:prSet presAssocID="{FDF7E9F1-DDEE-4545-BBDB-D7A2634CCD22}" presName="vert1" presStyleCnt="0"/>
      <dgm:spPr/>
    </dgm:pt>
    <dgm:pt modelId="{61BC4F78-BB33-4F31-8535-2155857BF14A}" type="pres">
      <dgm:prSet presAssocID="{DA51B240-1B43-435A-AB1E-0AF8FF1B6008}" presName="thickLine" presStyleLbl="alignNode1" presStyleIdx="3" presStyleCnt="4"/>
      <dgm:spPr/>
    </dgm:pt>
    <dgm:pt modelId="{837A2DCA-2087-427C-A066-23424C5B9C40}" type="pres">
      <dgm:prSet presAssocID="{DA51B240-1B43-435A-AB1E-0AF8FF1B6008}" presName="horz1" presStyleCnt="0"/>
      <dgm:spPr/>
    </dgm:pt>
    <dgm:pt modelId="{6394B69A-FDB7-4F7D-99AA-B4B2F72A0E9B}" type="pres">
      <dgm:prSet presAssocID="{DA51B240-1B43-435A-AB1E-0AF8FF1B6008}" presName="tx1" presStyleLbl="revTx" presStyleIdx="3" presStyleCnt="4"/>
      <dgm:spPr/>
    </dgm:pt>
    <dgm:pt modelId="{C311C2FF-B4AC-4567-A6CC-B332DF031284}" type="pres">
      <dgm:prSet presAssocID="{DA51B240-1B43-435A-AB1E-0AF8FF1B6008}" presName="vert1" presStyleCnt="0"/>
      <dgm:spPr/>
    </dgm:pt>
  </dgm:ptLst>
  <dgm:cxnLst>
    <dgm:cxn modelId="{2D8417BD-29A9-430A-B98A-DC3F6829A83E}" type="presOf" srcId="{5A6D08EC-9E95-4F61-9AA8-15066D712081}" destId="{3AEEF092-DE5F-47EC-9269-DCA90483660F}" srcOrd="0" destOrd="0" presId="urn:microsoft.com/office/officeart/2008/layout/LinedList"/>
    <dgm:cxn modelId="{4DFAABB8-B688-45C4-A3A8-D10D67BB9D9F}" srcId="{18D4F68E-1466-4F8F-BD72-A7B897BDEC8A}" destId="{08B7D561-BB1B-4C46-A6B3-A1C3835E7ACC}" srcOrd="1" destOrd="0" parTransId="{CED1D67C-B85F-494E-9A92-720EE96A7091}" sibTransId="{2C21021F-F2F2-485F-9268-F00DB96A6597}"/>
    <dgm:cxn modelId="{C21B852D-4834-4C31-9388-ACAC55347EF5}" type="presOf" srcId="{18D4F68E-1466-4F8F-BD72-A7B897BDEC8A}" destId="{4C88CB15-3C08-4D97-8594-0040C9E2D09D}" srcOrd="0" destOrd="0" presId="urn:microsoft.com/office/officeart/2008/layout/LinedList"/>
    <dgm:cxn modelId="{5DCE98F3-2836-4326-8043-E03D1E8ABA8A}" srcId="{18D4F68E-1466-4F8F-BD72-A7B897BDEC8A}" destId="{5A6D08EC-9E95-4F61-9AA8-15066D712081}" srcOrd="0" destOrd="0" parTransId="{FD9B3DB5-443A-4B82-A2B1-5E42ACE21249}" sibTransId="{5310385F-E6C6-4972-AE72-5ED5286D8690}"/>
    <dgm:cxn modelId="{34D3A83C-843D-4807-B20B-D7C9BB06620D}" type="presOf" srcId="{DA51B240-1B43-435A-AB1E-0AF8FF1B6008}" destId="{6394B69A-FDB7-4F7D-99AA-B4B2F72A0E9B}" srcOrd="0" destOrd="0" presId="urn:microsoft.com/office/officeart/2008/layout/LinedList"/>
    <dgm:cxn modelId="{942C175D-A2F7-4996-AA15-DB15709344F3}" type="presOf" srcId="{08B7D561-BB1B-4C46-A6B3-A1C3835E7ACC}" destId="{A4A23F8C-A2B8-48D7-B240-D1605817324E}" srcOrd="0" destOrd="0" presId="urn:microsoft.com/office/officeart/2008/layout/LinedList"/>
    <dgm:cxn modelId="{BC823C90-5422-4453-AB6F-AB586EC12D69}" srcId="{18D4F68E-1466-4F8F-BD72-A7B897BDEC8A}" destId="{FDF7E9F1-DDEE-4545-BBDB-D7A2634CCD22}" srcOrd="2" destOrd="0" parTransId="{D463DF78-05B4-4477-A18F-8531C8A0955C}" sibTransId="{E3A07CA6-394D-401E-B817-976E5682FB38}"/>
    <dgm:cxn modelId="{39BEF22A-A920-4D36-A952-9F6DE3054BCA}" srcId="{18D4F68E-1466-4F8F-BD72-A7B897BDEC8A}" destId="{DA51B240-1B43-435A-AB1E-0AF8FF1B6008}" srcOrd="3" destOrd="0" parTransId="{79B9EA83-8FF8-4B9F-A264-8BC44241852B}" sibTransId="{FEEF1729-CD77-4C8E-8750-E160B447FDC8}"/>
    <dgm:cxn modelId="{2123CA5D-5AAE-40C8-95F5-E64DCA4CB8B7}" type="presOf" srcId="{FDF7E9F1-DDEE-4545-BBDB-D7A2634CCD22}" destId="{F84EEEA9-8D28-49FB-B6C5-23EB59A83588}" srcOrd="0" destOrd="0" presId="urn:microsoft.com/office/officeart/2008/layout/LinedList"/>
    <dgm:cxn modelId="{D053AFE1-9514-4C09-B554-09F1CE24415C}" type="presParOf" srcId="{4C88CB15-3C08-4D97-8594-0040C9E2D09D}" destId="{21302451-B8BE-4F13-8173-AAC198267389}" srcOrd="0" destOrd="0" presId="urn:microsoft.com/office/officeart/2008/layout/LinedList"/>
    <dgm:cxn modelId="{9B70D6E9-D9B9-49BB-A1CE-F2CEC44EC1E8}" type="presParOf" srcId="{4C88CB15-3C08-4D97-8594-0040C9E2D09D}" destId="{CBCAF81B-BCA0-4BE1-B706-49E4339BE6CE}" srcOrd="1" destOrd="0" presId="urn:microsoft.com/office/officeart/2008/layout/LinedList"/>
    <dgm:cxn modelId="{6C498C40-30CA-4572-A4F5-6EDE7006FAD3}" type="presParOf" srcId="{CBCAF81B-BCA0-4BE1-B706-49E4339BE6CE}" destId="{3AEEF092-DE5F-47EC-9269-DCA90483660F}" srcOrd="0" destOrd="0" presId="urn:microsoft.com/office/officeart/2008/layout/LinedList"/>
    <dgm:cxn modelId="{AB7591D1-96DF-4FEC-80A8-94152027B8B9}" type="presParOf" srcId="{CBCAF81B-BCA0-4BE1-B706-49E4339BE6CE}" destId="{8D1BB95E-7ED1-4C80-8CF5-4A028DBEAA31}" srcOrd="1" destOrd="0" presId="urn:microsoft.com/office/officeart/2008/layout/LinedList"/>
    <dgm:cxn modelId="{362D5849-4243-4C4D-A562-E33AD15B9870}" type="presParOf" srcId="{4C88CB15-3C08-4D97-8594-0040C9E2D09D}" destId="{52351553-5546-42F5-82A4-6EB541210434}" srcOrd="2" destOrd="0" presId="urn:microsoft.com/office/officeart/2008/layout/LinedList"/>
    <dgm:cxn modelId="{EF1EC8F9-5A5D-48CB-B749-65BCCA014030}" type="presParOf" srcId="{4C88CB15-3C08-4D97-8594-0040C9E2D09D}" destId="{B2F1E9F2-2AD5-4363-945D-C0118557E9FA}" srcOrd="3" destOrd="0" presId="urn:microsoft.com/office/officeart/2008/layout/LinedList"/>
    <dgm:cxn modelId="{C6161D0E-897D-4DBA-9CA1-7128E31A34D7}" type="presParOf" srcId="{B2F1E9F2-2AD5-4363-945D-C0118557E9FA}" destId="{A4A23F8C-A2B8-48D7-B240-D1605817324E}" srcOrd="0" destOrd="0" presId="urn:microsoft.com/office/officeart/2008/layout/LinedList"/>
    <dgm:cxn modelId="{1E8EAF7F-31F1-4671-A2A5-06E0A2D38E9C}" type="presParOf" srcId="{B2F1E9F2-2AD5-4363-945D-C0118557E9FA}" destId="{2D21A2CC-E95C-4A52-BCF3-92E78192152C}" srcOrd="1" destOrd="0" presId="urn:microsoft.com/office/officeart/2008/layout/LinedList"/>
    <dgm:cxn modelId="{DE7F1EEB-32D8-448C-8BD7-F78F9F5540A0}" type="presParOf" srcId="{4C88CB15-3C08-4D97-8594-0040C9E2D09D}" destId="{33C21169-2482-4B2E-AB66-CBCD6E2A4D9F}" srcOrd="4" destOrd="0" presId="urn:microsoft.com/office/officeart/2008/layout/LinedList"/>
    <dgm:cxn modelId="{899AEC55-0DD3-4BD4-8831-470163928404}" type="presParOf" srcId="{4C88CB15-3C08-4D97-8594-0040C9E2D09D}" destId="{2D87E17A-CEA8-4D48-BA0C-5F27DD1D5220}" srcOrd="5" destOrd="0" presId="urn:microsoft.com/office/officeart/2008/layout/LinedList"/>
    <dgm:cxn modelId="{2B3A6D77-A0AA-42C1-9330-2BD617FCF44B}" type="presParOf" srcId="{2D87E17A-CEA8-4D48-BA0C-5F27DD1D5220}" destId="{F84EEEA9-8D28-49FB-B6C5-23EB59A83588}" srcOrd="0" destOrd="0" presId="urn:microsoft.com/office/officeart/2008/layout/LinedList"/>
    <dgm:cxn modelId="{30F5F46B-7E4D-4725-A878-8AFCF083882A}" type="presParOf" srcId="{2D87E17A-CEA8-4D48-BA0C-5F27DD1D5220}" destId="{765F28AE-2375-4F77-A588-21F84B7C7D80}" srcOrd="1" destOrd="0" presId="urn:microsoft.com/office/officeart/2008/layout/LinedList"/>
    <dgm:cxn modelId="{07E71FB7-A581-4C86-A1EB-3AC62B78959C}" type="presParOf" srcId="{4C88CB15-3C08-4D97-8594-0040C9E2D09D}" destId="{61BC4F78-BB33-4F31-8535-2155857BF14A}" srcOrd="6" destOrd="0" presId="urn:microsoft.com/office/officeart/2008/layout/LinedList"/>
    <dgm:cxn modelId="{B18A8593-4E49-4E55-B606-68D4E7DB848F}" type="presParOf" srcId="{4C88CB15-3C08-4D97-8594-0040C9E2D09D}" destId="{837A2DCA-2087-427C-A066-23424C5B9C40}" srcOrd="7" destOrd="0" presId="urn:microsoft.com/office/officeart/2008/layout/LinedList"/>
    <dgm:cxn modelId="{3DFA6E43-385A-4FA6-8129-DBE18BC7CCA0}" type="presParOf" srcId="{837A2DCA-2087-427C-A066-23424C5B9C40}" destId="{6394B69A-FDB7-4F7D-99AA-B4B2F72A0E9B}" srcOrd="0" destOrd="0" presId="urn:microsoft.com/office/officeart/2008/layout/LinedList"/>
    <dgm:cxn modelId="{1F60F754-A8C6-4B2A-A452-0DF78F39AFFE}" type="presParOf" srcId="{837A2DCA-2087-427C-A066-23424C5B9C40}" destId="{C311C2FF-B4AC-4567-A6CC-B332DF0312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6A7A9D-C5D1-4FE1-A341-BD69749DD3F1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zh-TW" altLang="en-US"/>
        </a:p>
      </dgm:t>
    </dgm:pt>
    <dgm:pt modelId="{DB9E8C14-1F97-4A24-A9C1-4208814E9DE0}">
      <dgm:prSet/>
      <dgm:spPr/>
      <dgm:t>
        <a:bodyPr/>
        <a:lstStyle/>
        <a:p>
          <a:r>
            <a:rPr kumimoji="1" lang="zh-TW" dirty="0"/>
            <a:t>基礎法第</a:t>
          </a:r>
          <a:r>
            <a:rPr kumimoji="1" lang="en-US" dirty="0"/>
            <a:t>4</a:t>
          </a:r>
          <a:r>
            <a:rPr kumimoji="1" lang="zh-TW" dirty="0"/>
            <a:t>條「人民建置電信網路自由」</a:t>
          </a:r>
          <a:endParaRPr lang="ja-JP" dirty="0"/>
        </a:p>
      </dgm:t>
    </dgm:pt>
    <dgm:pt modelId="{1E8CC042-CE64-4FA1-A890-A5820822BB4D}" type="parTrans" cxnId="{BB9FD3D0-C629-41E1-BDBF-656D29521156}">
      <dgm:prSet/>
      <dgm:spPr/>
      <dgm:t>
        <a:bodyPr/>
        <a:lstStyle/>
        <a:p>
          <a:endParaRPr lang="zh-TW" altLang="en-US"/>
        </a:p>
      </dgm:t>
    </dgm:pt>
    <dgm:pt modelId="{D45713F4-428D-45A8-87D6-2BEC58729742}" type="sibTrans" cxnId="{BB9FD3D0-C629-41E1-BDBF-656D29521156}">
      <dgm:prSet/>
      <dgm:spPr/>
      <dgm:t>
        <a:bodyPr/>
        <a:lstStyle/>
        <a:p>
          <a:endParaRPr lang="zh-TW" altLang="en-US"/>
        </a:p>
      </dgm:t>
    </dgm:pt>
    <dgm:pt modelId="{75EB5B3C-1648-4B28-9296-C7FB4D6F9C6D}">
      <dgm:prSet/>
      <dgm:spPr/>
      <dgm:t>
        <a:bodyPr/>
        <a:lstStyle/>
        <a:p>
          <a:r>
            <a:rPr kumimoji="1" lang="zh-TW" dirty="0"/>
            <a:t>基礎法第</a:t>
          </a:r>
          <a:r>
            <a:rPr kumimoji="1" lang="en-US" dirty="0"/>
            <a:t>20</a:t>
          </a:r>
          <a:r>
            <a:rPr kumimoji="1" lang="zh-TW" dirty="0"/>
            <a:t>條第</a:t>
          </a:r>
          <a:r>
            <a:rPr kumimoji="1" lang="en-US" dirty="0"/>
            <a:t>1</a:t>
          </a:r>
          <a:r>
            <a:rPr kumimoji="1" lang="zh-TW" dirty="0"/>
            <a:t>項前段「無線電頻率為全體國民共享之資源」</a:t>
          </a:r>
          <a:endParaRPr lang="ja-JP" dirty="0"/>
        </a:p>
      </dgm:t>
    </dgm:pt>
    <dgm:pt modelId="{E2A562C2-C3F2-4E9C-B020-8FA03A84D2B9}" type="parTrans" cxnId="{0C419932-596A-49C2-A090-B05A159570F6}">
      <dgm:prSet/>
      <dgm:spPr/>
      <dgm:t>
        <a:bodyPr/>
        <a:lstStyle/>
        <a:p>
          <a:endParaRPr lang="zh-TW" altLang="en-US"/>
        </a:p>
      </dgm:t>
    </dgm:pt>
    <dgm:pt modelId="{ED0AE7B2-E522-4979-A56D-53211F7C1A0E}" type="sibTrans" cxnId="{0C419932-596A-49C2-A090-B05A159570F6}">
      <dgm:prSet/>
      <dgm:spPr/>
      <dgm:t>
        <a:bodyPr/>
        <a:lstStyle/>
        <a:p>
          <a:endParaRPr lang="zh-TW" altLang="en-US"/>
        </a:p>
      </dgm:t>
    </dgm:pt>
    <dgm:pt modelId="{1131D047-53B8-4A7B-80CC-228A765340BA}">
      <dgm:prSet/>
      <dgm:spPr/>
      <dgm:t>
        <a:bodyPr/>
        <a:lstStyle/>
        <a:p>
          <a:r>
            <a:rPr kumimoji="1" lang="zh-TW"/>
            <a:t>基礎法第</a:t>
          </a:r>
          <a:r>
            <a:rPr kumimoji="1" lang="en-US"/>
            <a:t>33</a:t>
          </a:r>
          <a:r>
            <a:rPr kumimoji="1" lang="zh-TW"/>
            <a:t>條第</a:t>
          </a:r>
          <a:r>
            <a:rPr kumimoji="1" lang="en-US"/>
            <a:t>1</a:t>
          </a:r>
          <a:r>
            <a:rPr kumimoji="1" lang="zh-TW"/>
            <a:t>項「射頻器材得自由流通及使用」</a:t>
          </a:r>
          <a:endParaRPr lang="ja-JP"/>
        </a:p>
      </dgm:t>
    </dgm:pt>
    <dgm:pt modelId="{F9626666-F3DC-43A1-8F64-ABDD2801FAA9}" type="parTrans" cxnId="{4D857375-C959-4505-B9F1-8A1B0654447B}">
      <dgm:prSet/>
      <dgm:spPr/>
      <dgm:t>
        <a:bodyPr/>
        <a:lstStyle/>
        <a:p>
          <a:endParaRPr lang="zh-TW" altLang="en-US"/>
        </a:p>
      </dgm:t>
    </dgm:pt>
    <dgm:pt modelId="{BEAE3FB8-55AF-49E1-A95F-E4841A97255F}" type="sibTrans" cxnId="{4D857375-C959-4505-B9F1-8A1B0654447B}">
      <dgm:prSet/>
      <dgm:spPr/>
      <dgm:t>
        <a:bodyPr/>
        <a:lstStyle/>
        <a:p>
          <a:endParaRPr lang="zh-TW" altLang="en-US"/>
        </a:p>
      </dgm:t>
    </dgm:pt>
    <dgm:pt modelId="{2EC5A333-973D-431B-A158-5D4F8A148B2E}">
      <dgm:prSet/>
      <dgm:spPr/>
      <dgm:t>
        <a:bodyPr/>
        <a:lstStyle/>
        <a:p>
          <a:r>
            <a:rPr kumimoji="1" lang="zh-TW" dirty="0"/>
            <a:t>但基礎法並未進一步規範一般使用之法律地位</a:t>
          </a:r>
          <a:endParaRPr lang="ja-JP" dirty="0"/>
        </a:p>
      </dgm:t>
    </dgm:pt>
    <dgm:pt modelId="{0F590B01-D54C-45A2-BEF6-A9E79BF01C9E}" type="parTrans" cxnId="{7A4BC6FA-7483-4870-B7A1-D74DE0975165}">
      <dgm:prSet/>
      <dgm:spPr/>
      <dgm:t>
        <a:bodyPr/>
        <a:lstStyle/>
        <a:p>
          <a:endParaRPr lang="zh-TW" altLang="en-US"/>
        </a:p>
      </dgm:t>
    </dgm:pt>
    <dgm:pt modelId="{B9F77273-8F99-49DF-B1F6-859C09FBA5E6}" type="sibTrans" cxnId="{7A4BC6FA-7483-4870-B7A1-D74DE0975165}">
      <dgm:prSet/>
      <dgm:spPr/>
      <dgm:t>
        <a:bodyPr/>
        <a:lstStyle/>
        <a:p>
          <a:endParaRPr lang="zh-TW" altLang="en-US"/>
        </a:p>
      </dgm:t>
    </dgm:pt>
    <dgm:pt modelId="{D3EB8BC8-7238-413E-9674-F1AE7D0A02B6}" type="pres">
      <dgm:prSet presAssocID="{E66A7A9D-C5D1-4FE1-A341-BD69749DD3F1}" presName="linear" presStyleCnt="0">
        <dgm:presLayoutVars>
          <dgm:animLvl val="lvl"/>
          <dgm:resizeHandles val="exact"/>
        </dgm:presLayoutVars>
      </dgm:prSet>
      <dgm:spPr/>
    </dgm:pt>
    <dgm:pt modelId="{B33C333E-E322-401B-B455-3E98F78E6D52}" type="pres">
      <dgm:prSet presAssocID="{DB9E8C14-1F97-4A24-A9C1-4208814E9DE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B1C8BD-824E-4363-85CF-04CB06D5D05D}" type="pres">
      <dgm:prSet presAssocID="{D45713F4-428D-45A8-87D6-2BEC58729742}" presName="spacer" presStyleCnt="0"/>
      <dgm:spPr/>
    </dgm:pt>
    <dgm:pt modelId="{FF103FE4-F677-43E0-9884-EBAB4FEBA4A1}" type="pres">
      <dgm:prSet presAssocID="{75EB5B3C-1648-4B28-9296-C7FB4D6F9C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1BC4CE-BE15-4E0F-8904-9FDF3E6AC342}" type="pres">
      <dgm:prSet presAssocID="{ED0AE7B2-E522-4979-A56D-53211F7C1A0E}" presName="spacer" presStyleCnt="0"/>
      <dgm:spPr/>
    </dgm:pt>
    <dgm:pt modelId="{EF1DD8BD-91E3-4726-A2FD-C15C248F0C75}" type="pres">
      <dgm:prSet presAssocID="{1131D047-53B8-4A7B-80CC-228A765340B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F360DA-73FE-4F05-B9E4-098A9334DE24}" type="pres">
      <dgm:prSet presAssocID="{BEAE3FB8-55AF-49E1-A95F-E4841A97255F}" presName="spacer" presStyleCnt="0"/>
      <dgm:spPr/>
    </dgm:pt>
    <dgm:pt modelId="{455A661E-1E3F-4A4A-9105-638E772E238A}" type="pres">
      <dgm:prSet presAssocID="{2EC5A333-973D-431B-A158-5D4F8A148B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B9FD3D0-C629-41E1-BDBF-656D29521156}" srcId="{E66A7A9D-C5D1-4FE1-A341-BD69749DD3F1}" destId="{DB9E8C14-1F97-4A24-A9C1-4208814E9DE0}" srcOrd="0" destOrd="0" parTransId="{1E8CC042-CE64-4FA1-A890-A5820822BB4D}" sibTransId="{D45713F4-428D-45A8-87D6-2BEC58729742}"/>
    <dgm:cxn modelId="{29BC2633-C35A-4629-AE81-62CCA48E4BF3}" type="presOf" srcId="{1131D047-53B8-4A7B-80CC-228A765340BA}" destId="{EF1DD8BD-91E3-4726-A2FD-C15C248F0C75}" srcOrd="0" destOrd="0" presId="urn:microsoft.com/office/officeart/2005/8/layout/vList2"/>
    <dgm:cxn modelId="{4D857375-C959-4505-B9F1-8A1B0654447B}" srcId="{E66A7A9D-C5D1-4FE1-A341-BD69749DD3F1}" destId="{1131D047-53B8-4A7B-80CC-228A765340BA}" srcOrd="2" destOrd="0" parTransId="{F9626666-F3DC-43A1-8F64-ABDD2801FAA9}" sibTransId="{BEAE3FB8-55AF-49E1-A95F-E4841A97255F}"/>
    <dgm:cxn modelId="{C1408BFC-F7CE-4C05-A33A-46B86121D26D}" type="presOf" srcId="{2EC5A333-973D-431B-A158-5D4F8A148B2E}" destId="{455A661E-1E3F-4A4A-9105-638E772E238A}" srcOrd="0" destOrd="0" presId="urn:microsoft.com/office/officeart/2005/8/layout/vList2"/>
    <dgm:cxn modelId="{C86EDE25-D638-40CA-88E7-9C29A8FCE171}" type="presOf" srcId="{DB9E8C14-1F97-4A24-A9C1-4208814E9DE0}" destId="{B33C333E-E322-401B-B455-3E98F78E6D52}" srcOrd="0" destOrd="0" presId="urn:microsoft.com/office/officeart/2005/8/layout/vList2"/>
    <dgm:cxn modelId="{80993822-36D3-48B7-9EA1-1C850C771F07}" type="presOf" srcId="{75EB5B3C-1648-4B28-9296-C7FB4D6F9C6D}" destId="{FF103FE4-F677-43E0-9884-EBAB4FEBA4A1}" srcOrd="0" destOrd="0" presId="urn:microsoft.com/office/officeart/2005/8/layout/vList2"/>
    <dgm:cxn modelId="{CF9002D2-EB90-4110-8C5A-549E391D7D0F}" type="presOf" srcId="{E66A7A9D-C5D1-4FE1-A341-BD69749DD3F1}" destId="{D3EB8BC8-7238-413E-9674-F1AE7D0A02B6}" srcOrd="0" destOrd="0" presId="urn:microsoft.com/office/officeart/2005/8/layout/vList2"/>
    <dgm:cxn modelId="{0C419932-596A-49C2-A090-B05A159570F6}" srcId="{E66A7A9D-C5D1-4FE1-A341-BD69749DD3F1}" destId="{75EB5B3C-1648-4B28-9296-C7FB4D6F9C6D}" srcOrd="1" destOrd="0" parTransId="{E2A562C2-C3F2-4E9C-B020-8FA03A84D2B9}" sibTransId="{ED0AE7B2-E522-4979-A56D-53211F7C1A0E}"/>
    <dgm:cxn modelId="{7A4BC6FA-7483-4870-B7A1-D74DE0975165}" srcId="{E66A7A9D-C5D1-4FE1-A341-BD69749DD3F1}" destId="{2EC5A333-973D-431B-A158-5D4F8A148B2E}" srcOrd="3" destOrd="0" parTransId="{0F590B01-D54C-45A2-BEF6-A9E79BF01C9E}" sibTransId="{B9F77273-8F99-49DF-B1F6-859C09FBA5E6}"/>
    <dgm:cxn modelId="{4836E1F7-9460-4364-91F9-ACBFF35181A3}" type="presParOf" srcId="{D3EB8BC8-7238-413E-9674-F1AE7D0A02B6}" destId="{B33C333E-E322-401B-B455-3E98F78E6D52}" srcOrd="0" destOrd="0" presId="urn:microsoft.com/office/officeart/2005/8/layout/vList2"/>
    <dgm:cxn modelId="{A4E8BE6A-1F68-4145-B33E-AD0A490B910B}" type="presParOf" srcId="{D3EB8BC8-7238-413E-9674-F1AE7D0A02B6}" destId="{36B1C8BD-824E-4363-85CF-04CB06D5D05D}" srcOrd="1" destOrd="0" presId="urn:microsoft.com/office/officeart/2005/8/layout/vList2"/>
    <dgm:cxn modelId="{A66F2857-5849-4437-8295-CD1173DE53F8}" type="presParOf" srcId="{D3EB8BC8-7238-413E-9674-F1AE7D0A02B6}" destId="{FF103FE4-F677-43E0-9884-EBAB4FEBA4A1}" srcOrd="2" destOrd="0" presId="urn:microsoft.com/office/officeart/2005/8/layout/vList2"/>
    <dgm:cxn modelId="{D327DA41-00A8-4B46-973C-0165512F92D0}" type="presParOf" srcId="{D3EB8BC8-7238-413E-9674-F1AE7D0A02B6}" destId="{E21BC4CE-BE15-4E0F-8904-9FDF3E6AC342}" srcOrd="3" destOrd="0" presId="urn:microsoft.com/office/officeart/2005/8/layout/vList2"/>
    <dgm:cxn modelId="{554C9CE6-08DC-401A-B3B5-F8F288D98290}" type="presParOf" srcId="{D3EB8BC8-7238-413E-9674-F1AE7D0A02B6}" destId="{EF1DD8BD-91E3-4726-A2FD-C15C248F0C75}" srcOrd="4" destOrd="0" presId="urn:microsoft.com/office/officeart/2005/8/layout/vList2"/>
    <dgm:cxn modelId="{48DB9AD6-F804-470A-AA9B-C572EC6168EE}" type="presParOf" srcId="{D3EB8BC8-7238-413E-9674-F1AE7D0A02B6}" destId="{AAF360DA-73FE-4F05-B9E4-098A9334DE24}" srcOrd="5" destOrd="0" presId="urn:microsoft.com/office/officeart/2005/8/layout/vList2"/>
    <dgm:cxn modelId="{3E2F94F9-4DAC-46DC-8135-D873E5E7AC25}" type="presParOf" srcId="{D3EB8BC8-7238-413E-9674-F1AE7D0A02B6}" destId="{455A661E-1E3F-4A4A-9105-638E772E23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3DE36FF-0CE8-4C9B-A286-C205A10CF70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7F5BD7A5-0A24-40B3-B6F2-3FD83C001414}">
      <dgm:prSet/>
      <dgm:spPr/>
      <dgm:t>
        <a:bodyPr/>
        <a:lstStyle/>
        <a:p>
          <a:r>
            <a:rPr kumimoji="1" lang="zh-TW" dirty="0"/>
            <a:t>公務使用</a:t>
          </a:r>
          <a:r>
            <a:rPr kumimoji="1" lang="zh-TW" altLang="en-US" dirty="0"/>
            <a:t>  </a:t>
          </a:r>
          <a:endParaRPr lang="ja-JP" dirty="0"/>
        </a:p>
      </dgm:t>
    </dgm:pt>
    <dgm:pt modelId="{1DE37C6C-5F2C-4690-B934-F4125656E99A}" type="parTrans" cxnId="{5CA73763-6CE4-435B-A38B-207D41875D2C}">
      <dgm:prSet/>
      <dgm:spPr/>
      <dgm:t>
        <a:bodyPr/>
        <a:lstStyle/>
        <a:p>
          <a:endParaRPr lang="zh-TW" altLang="en-US"/>
        </a:p>
      </dgm:t>
    </dgm:pt>
    <dgm:pt modelId="{7E780A1E-795A-44EE-8A78-98721E257636}" type="sibTrans" cxnId="{5CA73763-6CE4-435B-A38B-207D41875D2C}">
      <dgm:prSet/>
      <dgm:spPr/>
      <dgm:t>
        <a:bodyPr/>
        <a:lstStyle/>
        <a:p>
          <a:endParaRPr lang="zh-TW" altLang="en-US"/>
        </a:p>
      </dgm:t>
    </dgm:pt>
    <dgm:pt modelId="{DCF46D52-5B5F-4DDB-92E0-8901B1982F23}">
      <dgm:prSet/>
      <dgm:spPr/>
      <dgm:t>
        <a:bodyPr/>
        <a:lstStyle/>
        <a:p>
          <a:r>
            <a:rPr kumimoji="1" lang="zh-TW" dirty="0"/>
            <a:t>軍</a:t>
          </a:r>
          <a:r>
            <a:rPr kumimoji="1" lang="zh-TW" altLang="en-US" dirty="0"/>
            <a:t>事</a:t>
          </a:r>
          <a:r>
            <a:rPr kumimoji="1" lang="zh-TW" dirty="0"/>
            <a:t>、警</a:t>
          </a:r>
          <a:r>
            <a:rPr kumimoji="1" lang="zh-TW" altLang="en-US" dirty="0"/>
            <a:t>察</a:t>
          </a:r>
          <a:r>
            <a:rPr kumimoji="1" lang="zh-TW" dirty="0"/>
            <a:t>、消防、鐵路</a:t>
          </a:r>
          <a:r>
            <a:rPr kumimoji="1" lang="zh-TW" altLang="en-US" dirty="0"/>
            <a:t>、機場</a:t>
          </a:r>
          <a:r>
            <a:rPr kumimoji="1" lang="en-US" altLang="zh-TW" dirty="0"/>
            <a:t>…….</a:t>
          </a:r>
          <a:endParaRPr lang="ja-JP" dirty="0"/>
        </a:p>
      </dgm:t>
    </dgm:pt>
    <dgm:pt modelId="{6FC40070-6C85-4DEF-AE7F-1E2D0AAF4B7C}" type="parTrans" cxnId="{93D5954F-3025-48A2-8AE9-C81A53E85608}">
      <dgm:prSet/>
      <dgm:spPr/>
      <dgm:t>
        <a:bodyPr/>
        <a:lstStyle/>
        <a:p>
          <a:endParaRPr lang="zh-TW" altLang="en-US"/>
        </a:p>
      </dgm:t>
    </dgm:pt>
    <dgm:pt modelId="{86608264-3500-414C-AF06-7912917DE536}" type="sibTrans" cxnId="{93D5954F-3025-48A2-8AE9-C81A53E85608}">
      <dgm:prSet/>
      <dgm:spPr/>
      <dgm:t>
        <a:bodyPr/>
        <a:lstStyle/>
        <a:p>
          <a:endParaRPr lang="zh-TW" altLang="en-US"/>
        </a:p>
      </dgm:t>
    </dgm:pt>
    <dgm:pt modelId="{36DB0B1F-FB82-4973-B85E-66FD3990AFFA}">
      <dgm:prSet/>
      <dgm:spPr/>
      <dgm:t>
        <a:bodyPr/>
        <a:lstStyle/>
        <a:p>
          <a:r>
            <a:rPr kumimoji="1" lang="zh-TW" dirty="0"/>
            <a:t>非公務使用</a:t>
          </a:r>
          <a:r>
            <a:rPr kumimoji="1" lang="zh-TW" altLang="en-US" dirty="0"/>
            <a:t> </a:t>
          </a:r>
          <a:r>
            <a:rPr kumimoji="1" lang="en-US" altLang="zh-TW" dirty="0"/>
            <a:t>(</a:t>
          </a:r>
          <a:r>
            <a:rPr kumimoji="1" lang="zh-TW" altLang="en-US" dirty="0"/>
            <a:t>一般使用之加重型態</a:t>
          </a:r>
          <a:r>
            <a:rPr kumimoji="1" lang="en-US" altLang="zh-TW" dirty="0"/>
            <a:t>)</a:t>
          </a:r>
          <a:endParaRPr lang="ja-JP" dirty="0"/>
        </a:p>
      </dgm:t>
    </dgm:pt>
    <dgm:pt modelId="{8A0EB422-39FA-46C0-AC98-B0C2933CE747}" type="parTrans" cxnId="{CD482B43-167C-42B2-B001-0991B6520A16}">
      <dgm:prSet/>
      <dgm:spPr/>
      <dgm:t>
        <a:bodyPr/>
        <a:lstStyle/>
        <a:p>
          <a:endParaRPr lang="zh-TW" altLang="en-US"/>
        </a:p>
      </dgm:t>
    </dgm:pt>
    <dgm:pt modelId="{F5A9F619-7AFF-4A4D-B1D2-58F2FFB3CBE3}" type="sibTrans" cxnId="{CD482B43-167C-42B2-B001-0991B6520A16}">
      <dgm:prSet/>
      <dgm:spPr/>
      <dgm:t>
        <a:bodyPr/>
        <a:lstStyle/>
        <a:p>
          <a:endParaRPr lang="zh-TW" altLang="en-US"/>
        </a:p>
      </dgm:t>
    </dgm:pt>
    <dgm:pt modelId="{0A0DFCE4-C08F-471C-8972-5352AEBAA37C}">
      <dgm:prSet/>
      <dgm:spPr/>
      <dgm:t>
        <a:bodyPr/>
        <a:lstStyle/>
        <a:p>
          <a:r>
            <a:rPr kumimoji="1" lang="zh-TW" dirty="0"/>
            <a:t>漁業、計程車、業餘無線電</a:t>
          </a:r>
          <a:r>
            <a:rPr kumimoji="1" lang="en-US" dirty="0"/>
            <a:t>(</a:t>
          </a:r>
          <a:r>
            <a:rPr kumimoji="1" lang="zh-TW" dirty="0"/>
            <a:t>對人資格</a:t>
          </a:r>
          <a:r>
            <a:rPr kumimoji="1" lang="en-US" dirty="0"/>
            <a:t>)</a:t>
          </a:r>
          <a:endParaRPr lang="ja-JP" dirty="0"/>
        </a:p>
      </dgm:t>
    </dgm:pt>
    <dgm:pt modelId="{21E3F3D6-A8BD-442C-8EDB-EDB54203B179}" type="parTrans" cxnId="{FED02B1F-EA46-4110-8013-79F4D7E3C997}">
      <dgm:prSet/>
      <dgm:spPr/>
      <dgm:t>
        <a:bodyPr/>
        <a:lstStyle/>
        <a:p>
          <a:endParaRPr lang="zh-TW" altLang="en-US"/>
        </a:p>
      </dgm:t>
    </dgm:pt>
    <dgm:pt modelId="{403C19C9-BF7D-42BD-B145-3BDF1A0C49A6}" type="sibTrans" cxnId="{FED02B1F-EA46-4110-8013-79F4D7E3C997}">
      <dgm:prSet/>
      <dgm:spPr/>
      <dgm:t>
        <a:bodyPr/>
        <a:lstStyle/>
        <a:p>
          <a:endParaRPr lang="zh-TW" altLang="en-US"/>
        </a:p>
      </dgm:t>
    </dgm:pt>
    <dgm:pt modelId="{E44D414F-C085-43C1-8598-BDECA15FBFF1}" type="pres">
      <dgm:prSet presAssocID="{F3DE36FF-0CE8-4C9B-A286-C205A10CF70B}" presName="linear" presStyleCnt="0">
        <dgm:presLayoutVars>
          <dgm:animLvl val="lvl"/>
          <dgm:resizeHandles val="exact"/>
        </dgm:presLayoutVars>
      </dgm:prSet>
      <dgm:spPr/>
    </dgm:pt>
    <dgm:pt modelId="{67A8F5BA-F3AA-415C-B76E-9438B8B35B7E}" type="pres">
      <dgm:prSet presAssocID="{7F5BD7A5-0A24-40B3-B6F2-3FD83C00141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AB1ECE-9560-4051-A866-BA7A56D15CD6}" type="pres">
      <dgm:prSet presAssocID="{7F5BD7A5-0A24-40B3-B6F2-3FD83C001414}" presName="childText" presStyleLbl="revTx" presStyleIdx="0" presStyleCnt="2">
        <dgm:presLayoutVars>
          <dgm:bulletEnabled val="1"/>
        </dgm:presLayoutVars>
      </dgm:prSet>
      <dgm:spPr/>
    </dgm:pt>
    <dgm:pt modelId="{D0C6E4C2-0462-4678-BA3B-6498F1D9FA46}" type="pres">
      <dgm:prSet presAssocID="{36DB0B1F-FB82-4973-B85E-66FD3990AFF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63A542-8EB7-4A83-B1D7-57FABDE7F90A}" type="pres">
      <dgm:prSet presAssocID="{36DB0B1F-FB82-4973-B85E-66FD3990AFF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3D5954F-3025-48A2-8AE9-C81A53E85608}" srcId="{7F5BD7A5-0A24-40B3-B6F2-3FD83C001414}" destId="{DCF46D52-5B5F-4DDB-92E0-8901B1982F23}" srcOrd="0" destOrd="0" parTransId="{6FC40070-6C85-4DEF-AE7F-1E2D0AAF4B7C}" sibTransId="{86608264-3500-414C-AF06-7912917DE536}"/>
    <dgm:cxn modelId="{FED02B1F-EA46-4110-8013-79F4D7E3C997}" srcId="{36DB0B1F-FB82-4973-B85E-66FD3990AFFA}" destId="{0A0DFCE4-C08F-471C-8972-5352AEBAA37C}" srcOrd="0" destOrd="0" parTransId="{21E3F3D6-A8BD-442C-8EDB-EDB54203B179}" sibTransId="{403C19C9-BF7D-42BD-B145-3BDF1A0C49A6}"/>
    <dgm:cxn modelId="{5EA861D2-578C-4396-A3CB-24123D168739}" type="presOf" srcId="{36DB0B1F-FB82-4973-B85E-66FD3990AFFA}" destId="{D0C6E4C2-0462-4678-BA3B-6498F1D9FA46}" srcOrd="0" destOrd="0" presId="urn:microsoft.com/office/officeart/2005/8/layout/vList2"/>
    <dgm:cxn modelId="{CD482B43-167C-42B2-B001-0991B6520A16}" srcId="{F3DE36FF-0CE8-4C9B-A286-C205A10CF70B}" destId="{36DB0B1F-FB82-4973-B85E-66FD3990AFFA}" srcOrd="1" destOrd="0" parTransId="{8A0EB422-39FA-46C0-AC98-B0C2933CE747}" sibTransId="{F5A9F619-7AFF-4A4D-B1D2-58F2FFB3CBE3}"/>
    <dgm:cxn modelId="{5CA73763-6CE4-435B-A38B-207D41875D2C}" srcId="{F3DE36FF-0CE8-4C9B-A286-C205A10CF70B}" destId="{7F5BD7A5-0A24-40B3-B6F2-3FD83C001414}" srcOrd="0" destOrd="0" parTransId="{1DE37C6C-5F2C-4690-B934-F4125656E99A}" sibTransId="{7E780A1E-795A-44EE-8A78-98721E257636}"/>
    <dgm:cxn modelId="{78E80E24-282E-4369-9546-4678F919A6E5}" type="presOf" srcId="{DCF46D52-5B5F-4DDB-92E0-8901B1982F23}" destId="{6CAB1ECE-9560-4051-A866-BA7A56D15CD6}" srcOrd="0" destOrd="0" presId="urn:microsoft.com/office/officeart/2005/8/layout/vList2"/>
    <dgm:cxn modelId="{95C41586-2E42-46BC-B22F-78C0C00D409E}" type="presOf" srcId="{0A0DFCE4-C08F-471C-8972-5352AEBAA37C}" destId="{2E63A542-8EB7-4A83-B1D7-57FABDE7F90A}" srcOrd="0" destOrd="0" presId="urn:microsoft.com/office/officeart/2005/8/layout/vList2"/>
    <dgm:cxn modelId="{30890C34-D205-43B2-A592-DBCCACD12DAD}" type="presOf" srcId="{7F5BD7A5-0A24-40B3-B6F2-3FD83C001414}" destId="{67A8F5BA-F3AA-415C-B76E-9438B8B35B7E}" srcOrd="0" destOrd="0" presId="urn:microsoft.com/office/officeart/2005/8/layout/vList2"/>
    <dgm:cxn modelId="{17886E6E-2488-4557-A592-FF7A768FCAA6}" type="presOf" srcId="{F3DE36FF-0CE8-4C9B-A286-C205A10CF70B}" destId="{E44D414F-C085-43C1-8598-BDECA15FBFF1}" srcOrd="0" destOrd="0" presId="urn:microsoft.com/office/officeart/2005/8/layout/vList2"/>
    <dgm:cxn modelId="{4C1B60C3-EF9F-4335-8F58-AC83F9C601A0}" type="presParOf" srcId="{E44D414F-C085-43C1-8598-BDECA15FBFF1}" destId="{67A8F5BA-F3AA-415C-B76E-9438B8B35B7E}" srcOrd="0" destOrd="0" presId="urn:microsoft.com/office/officeart/2005/8/layout/vList2"/>
    <dgm:cxn modelId="{8E7C11CE-A591-4982-B9C4-BAABDAC4D237}" type="presParOf" srcId="{E44D414F-C085-43C1-8598-BDECA15FBFF1}" destId="{6CAB1ECE-9560-4051-A866-BA7A56D15CD6}" srcOrd="1" destOrd="0" presId="urn:microsoft.com/office/officeart/2005/8/layout/vList2"/>
    <dgm:cxn modelId="{F6921F57-CD14-4840-9248-1FD48F642457}" type="presParOf" srcId="{E44D414F-C085-43C1-8598-BDECA15FBFF1}" destId="{D0C6E4C2-0462-4678-BA3B-6498F1D9FA46}" srcOrd="2" destOrd="0" presId="urn:microsoft.com/office/officeart/2005/8/layout/vList2"/>
    <dgm:cxn modelId="{C4ABA529-6A68-4D9C-A977-F22EA2A1439D}" type="presParOf" srcId="{E44D414F-C085-43C1-8598-BDECA15FBFF1}" destId="{2E63A542-8EB7-4A83-B1D7-57FABDE7F9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D4F68E-1466-4F8F-BD72-A7B897BDEC8A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A6D08EC-9E95-4F61-9AA8-15066D712081}">
      <dgm:prSet/>
      <dgm:spPr/>
      <dgm:t>
        <a:bodyPr/>
        <a:lstStyle/>
        <a:p>
          <a:r>
            <a:rPr lang="zh-TW" altLang="en-US" dirty="0"/>
            <a:t>電波秩序影響較大，預防管制之需求</a:t>
          </a:r>
          <a:endParaRPr lang="ja-JP" dirty="0"/>
        </a:p>
      </dgm:t>
    </dgm:pt>
    <dgm:pt modelId="{FD9B3DB5-443A-4B82-A2B1-5E42ACE21249}" type="par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5310385F-E6C6-4972-AE72-5ED5286D8690}" type="sib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08B7D561-BB1B-4C46-A6B3-A1C3835E7ACC}">
      <dgm:prSet/>
      <dgm:spPr/>
      <dgm:t>
        <a:bodyPr/>
        <a:lstStyle/>
        <a:p>
          <a:r>
            <a:rPr kumimoji="1" lang="zh-TW" altLang="en-US" dirty="0"/>
            <a:t>共用可能性，排他性較低</a:t>
          </a:r>
          <a:endParaRPr lang="ja-JP" dirty="0"/>
        </a:p>
      </dgm:t>
    </dgm:pt>
    <dgm:pt modelId="{CED1D67C-B85F-494E-9A92-720EE96A7091}" type="par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2C21021F-F2F2-485F-9268-F00DB96A6597}" type="sib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FDF7E9F1-DDEE-4545-BBDB-D7A2634CCD22}">
      <dgm:prSet/>
      <dgm:spPr/>
      <dgm:t>
        <a:bodyPr/>
        <a:lstStyle/>
        <a:p>
          <a:r>
            <a:rPr lang="zh-TW" altLang="en-US" dirty="0"/>
            <a:t>業務輔助使用</a:t>
          </a:r>
          <a:endParaRPr lang="ja-JP" dirty="0"/>
        </a:p>
      </dgm:t>
    </dgm:pt>
    <dgm:pt modelId="{D463DF78-05B4-4477-A18F-8531C8A0955C}" type="par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E3A07CA6-394D-401E-B817-976E5682FB38}" type="sib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DA51B240-1B43-435A-AB1E-0AF8FF1B6008}">
      <dgm:prSet/>
      <dgm:spPr/>
      <dgm:t>
        <a:bodyPr/>
        <a:lstStyle/>
        <a:p>
          <a:r>
            <a:rPr lang="zh-TW" altLang="en-US" dirty="0"/>
            <a:t>釋出時不適用市場機制</a:t>
          </a:r>
          <a:endParaRPr lang="ja-JP" dirty="0"/>
        </a:p>
      </dgm:t>
    </dgm:pt>
    <dgm:pt modelId="{79B9EA83-8FF8-4B9F-A264-8BC44241852B}" type="par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FEEF1729-CD77-4C8E-8750-E160B447FDC8}" type="sib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4C88CB15-3C08-4D97-8594-0040C9E2D09D}" type="pres">
      <dgm:prSet presAssocID="{18D4F68E-1466-4F8F-BD72-A7B897BDEC8A}" presName="vert0" presStyleCnt="0">
        <dgm:presLayoutVars>
          <dgm:dir/>
          <dgm:animOne val="branch"/>
          <dgm:animLvl val="lvl"/>
        </dgm:presLayoutVars>
      </dgm:prSet>
      <dgm:spPr/>
    </dgm:pt>
    <dgm:pt modelId="{21302451-B8BE-4F13-8173-AAC198267389}" type="pres">
      <dgm:prSet presAssocID="{5A6D08EC-9E95-4F61-9AA8-15066D712081}" presName="thickLine" presStyleLbl="alignNode1" presStyleIdx="0" presStyleCnt="4"/>
      <dgm:spPr/>
    </dgm:pt>
    <dgm:pt modelId="{CBCAF81B-BCA0-4BE1-B706-49E4339BE6CE}" type="pres">
      <dgm:prSet presAssocID="{5A6D08EC-9E95-4F61-9AA8-15066D712081}" presName="horz1" presStyleCnt="0"/>
      <dgm:spPr/>
    </dgm:pt>
    <dgm:pt modelId="{3AEEF092-DE5F-47EC-9269-DCA90483660F}" type="pres">
      <dgm:prSet presAssocID="{5A6D08EC-9E95-4F61-9AA8-15066D712081}" presName="tx1" presStyleLbl="revTx" presStyleIdx="0" presStyleCnt="4"/>
      <dgm:spPr/>
    </dgm:pt>
    <dgm:pt modelId="{8D1BB95E-7ED1-4C80-8CF5-4A028DBEAA31}" type="pres">
      <dgm:prSet presAssocID="{5A6D08EC-9E95-4F61-9AA8-15066D712081}" presName="vert1" presStyleCnt="0"/>
      <dgm:spPr/>
    </dgm:pt>
    <dgm:pt modelId="{52351553-5546-42F5-82A4-6EB541210434}" type="pres">
      <dgm:prSet presAssocID="{08B7D561-BB1B-4C46-A6B3-A1C3835E7ACC}" presName="thickLine" presStyleLbl="alignNode1" presStyleIdx="1" presStyleCnt="4"/>
      <dgm:spPr/>
    </dgm:pt>
    <dgm:pt modelId="{B2F1E9F2-2AD5-4363-945D-C0118557E9FA}" type="pres">
      <dgm:prSet presAssocID="{08B7D561-BB1B-4C46-A6B3-A1C3835E7ACC}" presName="horz1" presStyleCnt="0"/>
      <dgm:spPr/>
    </dgm:pt>
    <dgm:pt modelId="{A4A23F8C-A2B8-48D7-B240-D1605817324E}" type="pres">
      <dgm:prSet presAssocID="{08B7D561-BB1B-4C46-A6B3-A1C3835E7ACC}" presName="tx1" presStyleLbl="revTx" presStyleIdx="1" presStyleCnt="4"/>
      <dgm:spPr/>
    </dgm:pt>
    <dgm:pt modelId="{2D21A2CC-E95C-4A52-BCF3-92E78192152C}" type="pres">
      <dgm:prSet presAssocID="{08B7D561-BB1B-4C46-A6B3-A1C3835E7ACC}" presName="vert1" presStyleCnt="0"/>
      <dgm:spPr/>
    </dgm:pt>
    <dgm:pt modelId="{33C21169-2482-4B2E-AB66-CBCD6E2A4D9F}" type="pres">
      <dgm:prSet presAssocID="{FDF7E9F1-DDEE-4545-BBDB-D7A2634CCD22}" presName="thickLine" presStyleLbl="alignNode1" presStyleIdx="2" presStyleCnt="4"/>
      <dgm:spPr/>
    </dgm:pt>
    <dgm:pt modelId="{2D87E17A-CEA8-4D48-BA0C-5F27DD1D5220}" type="pres">
      <dgm:prSet presAssocID="{FDF7E9F1-DDEE-4545-BBDB-D7A2634CCD22}" presName="horz1" presStyleCnt="0"/>
      <dgm:spPr/>
    </dgm:pt>
    <dgm:pt modelId="{F84EEEA9-8D28-49FB-B6C5-23EB59A83588}" type="pres">
      <dgm:prSet presAssocID="{FDF7E9F1-DDEE-4545-BBDB-D7A2634CCD22}" presName="tx1" presStyleLbl="revTx" presStyleIdx="2" presStyleCnt="4"/>
      <dgm:spPr/>
    </dgm:pt>
    <dgm:pt modelId="{765F28AE-2375-4F77-A588-21F84B7C7D80}" type="pres">
      <dgm:prSet presAssocID="{FDF7E9F1-DDEE-4545-BBDB-D7A2634CCD22}" presName="vert1" presStyleCnt="0"/>
      <dgm:spPr/>
    </dgm:pt>
    <dgm:pt modelId="{61BC4F78-BB33-4F31-8535-2155857BF14A}" type="pres">
      <dgm:prSet presAssocID="{DA51B240-1B43-435A-AB1E-0AF8FF1B6008}" presName="thickLine" presStyleLbl="alignNode1" presStyleIdx="3" presStyleCnt="4"/>
      <dgm:spPr/>
    </dgm:pt>
    <dgm:pt modelId="{837A2DCA-2087-427C-A066-23424C5B9C40}" type="pres">
      <dgm:prSet presAssocID="{DA51B240-1B43-435A-AB1E-0AF8FF1B6008}" presName="horz1" presStyleCnt="0"/>
      <dgm:spPr/>
    </dgm:pt>
    <dgm:pt modelId="{6394B69A-FDB7-4F7D-99AA-B4B2F72A0E9B}" type="pres">
      <dgm:prSet presAssocID="{DA51B240-1B43-435A-AB1E-0AF8FF1B6008}" presName="tx1" presStyleLbl="revTx" presStyleIdx="3" presStyleCnt="4"/>
      <dgm:spPr/>
    </dgm:pt>
    <dgm:pt modelId="{C311C2FF-B4AC-4567-A6CC-B332DF031284}" type="pres">
      <dgm:prSet presAssocID="{DA51B240-1B43-435A-AB1E-0AF8FF1B6008}" presName="vert1" presStyleCnt="0"/>
      <dgm:spPr/>
    </dgm:pt>
  </dgm:ptLst>
  <dgm:cxnLst>
    <dgm:cxn modelId="{2D8417BD-29A9-430A-B98A-DC3F6829A83E}" type="presOf" srcId="{5A6D08EC-9E95-4F61-9AA8-15066D712081}" destId="{3AEEF092-DE5F-47EC-9269-DCA90483660F}" srcOrd="0" destOrd="0" presId="urn:microsoft.com/office/officeart/2008/layout/LinedList"/>
    <dgm:cxn modelId="{4DFAABB8-B688-45C4-A3A8-D10D67BB9D9F}" srcId="{18D4F68E-1466-4F8F-BD72-A7B897BDEC8A}" destId="{08B7D561-BB1B-4C46-A6B3-A1C3835E7ACC}" srcOrd="1" destOrd="0" parTransId="{CED1D67C-B85F-494E-9A92-720EE96A7091}" sibTransId="{2C21021F-F2F2-485F-9268-F00DB96A6597}"/>
    <dgm:cxn modelId="{C21B852D-4834-4C31-9388-ACAC55347EF5}" type="presOf" srcId="{18D4F68E-1466-4F8F-BD72-A7B897BDEC8A}" destId="{4C88CB15-3C08-4D97-8594-0040C9E2D09D}" srcOrd="0" destOrd="0" presId="urn:microsoft.com/office/officeart/2008/layout/LinedList"/>
    <dgm:cxn modelId="{5DCE98F3-2836-4326-8043-E03D1E8ABA8A}" srcId="{18D4F68E-1466-4F8F-BD72-A7B897BDEC8A}" destId="{5A6D08EC-9E95-4F61-9AA8-15066D712081}" srcOrd="0" destOrd="0" parTransId="{FD9B3DB5-443A-4B82-A2B1-5E42ACE21249}" sibTransId="{5310385F-E6C6-4972-AE72-5ED5286D8690}"/>
    <dgm:cxn modelId="{34D3A83C-843D-4807-B20B-D7C9BB06620D}" type="presOf" srcId="{DA51B240-1B43-435A-AB1E-0AF8FF1B6008}" destId="{6394B69A-FDB7-4F7D-99AA-B4B2F72A0E9B}" srcOrd="0" destOrd="0" presId="urn:microsoft.com/office/officeart/2008/layout/LinedList"/>
    <dgm:cxn modelId="{942C175D-A2F7-4996-AA15-DB15709344F3}" type="presOf" srcId="{08B7D561-BB1B-4C46-A6B3-A1C3835E7ACC}" destId="{A4A23F8C-A2B8-48D7-B240-D1605817324E}" srcOrd="0" destOrd="0" presId="urn:microsoft.com/office/officeart/2008/layout/LinedList"/>
    <dgm:cxn modelId="{BC823C90-5422-4453-AB6F-AB586EC12D69}" srcId="{18D4F68E-1466-4F8F-BD72-A7B897BDEC8A}" destId="{FDF7E9F1-DDEE-4545-BBDB-D7A2634CCD22}" srcOrd="2" destOrd="0" parTransId="{D463DF78-05B4-4477-A18F-8531C8A0955C}" sibTransId="{E3A07CA6-394D-401E-B817-976E5682FB38}"/>
    <dgm:cxn modelId="{39BEF22A-A920-4D36-A952-9F6DE3054BCA}" srcId="{18D4F68E-1466-4F8F-BD72-A7B897BDEC8A}" destId="{DA51B240-1B43-435A-AB1E-0AF8FF1B6008}" srcOrd="3" destOrd="0" parTransId="{79B9EA83-8FF8-4B9F-A264-8BC44241852B}" sibTransId="{FEEF1729-CD77-4C8E-8750-E160B447FDC8}"/>
    <dgm:cxn modelId="{2123CA5D-5AAE-40C8-95F5-E64DCA4CB8B7}" type="presOf" srcId="{FDF7E9F1-DDEE-4545-BBDB-D7A2634CCD22}" destId="{F84EEEA9-8D28-49FB-B6C5-23EB59A83588}" srcOrd="0" destOrd="0" presId="urn:microsoft.com/office/officeart/2008/layout/LinedList"/>
    <dgm:cxn modelId="{D053AFE1-9514-4C09-B554-09F1CE24415C}" type="presParOf" srcId="{4C88CB15-3C08-4D97-8594-0040C9E2D09D}" destId="{21302451-B8BE-4F13-8173-AAC198267389}" srcOrd="0" destOrd="0" presId="urn:microsoft.com/office/officeart/2008/layout/LinedList"/>
    <dgm:cxn modelId="{9B70D6E9-D9B9-49BB-A1CE-F2CEC44EC1E8}" type="presParOf" srcId="{4C88CB15-3C08-4D97-8594-0040C9E2D09D}" destId="{CBCAF81B-BCA0-4BE1-B706-49E4339BE6CE}" srcOrd="1" destOrd="0" presId="urn:microsoft.com/office/officeart/2008/layout/LinedList"/>
    <dgm:cxn modelId="{6C498C40-30CA-4572-A4F5-6EDE7006FAD3}" type="presParOf" srcId="{CBCAF81B-BCA0-4BE1-B706-49E4339BE6CE}" destId="{3AEEF092-DE5F-47EC-9269-DCA90483660F}" srcOrd="0" destOrd="0" presId="urn:microsoft.com/office/officeart/2008/layout/LinedList"/>
    <dgm:cxn modelId="{AB7591D1-96DF-4FEC-80A8-94152027B8B9}" type="presParOf" srcId="{CBCAF81B-BCA0-4BE1-B706-49E4339BE6CE}" destId="{8D1BB95E-7ED1-4C80-8CF5-4A028DBEAA31}" srcOrd="1" destOrd="0" presId="urn:microsoft.com/office/officeart/2008/layout/LinedList"/>
    <dgm:cxn modelId="{362D5849-4243-4C4D-A562-E33AD15B9870}" type="presParOf" srcId="{4C88CB15-3C08-4D97-8594-0040C9E2D09D}" destId="{52351553-5546-42F5-82A4-6EB541210434}" srcOrd="2" destOrd="0" presId="urn:microsoft.com/office/officeart/2008/layout/LinedList"/>
    <dgm:cxn modelId="{EF1EC8F9-5A5D-48CB-B749-65BCCA014030}" type="presParOf" srcId="{4C88CB15-3C08-4D97-8594-0040C9E2D09D}" destId="{B2F1E9F2-2AD5-4363-945D-C0118557E9FA}" srcOrd="3" destOrd="0" presId="urn:microsoft.com/office/officeart/2008/layout/LinedList"/>
    <dgm:cxn modelId="{C6161D0E-897D-4DBA-9CA1-7128E31A34D7}" type="presParOf" srcId="{B2F1E9F2-2AD5-4363-945D-C0118557E9FA}" destId="{A4A23F8C-A2B8-48D7-B240-D1605817324E}" srcOrd="0" destOrd="0" presId="urn:microsoft.com/office/officeart/2008/layout/LinedList"/>
    <dgm:cxn modelId="{1E8EAF7F-31F1-4671-A2A5-06E0A2D38E9C}" type="presParOf" srcId="{B2F1E9F2-2AD5-4363-945D-C0118557E9FA}" destId="{2D21A2CC-E95C-4A52-BCF3-92E78192152C}" srcOrd="1" destOrd="0" presId="urn:microsoft.com/office/officeart/2008/layout/LinedList"/>
    <dgm:cxn modelId="{DE7F1EEB-32D8-448C-8BD7-F78F9F5540A0}" type="presParOf" srcId="{4C88CB15-3C08-4D97-8594-0040C9E2D09D}" destId="{33C21169-2482-4B2E-AB66-CBCD6E2A4D9F}" srcOrd="4" destOrd="0" presId="urn:microsoft.com/office/officeart/2008/layout/LinedList"/>
    <dgm:cxn modelId="{899AEC55-0DD3-4BD4-8831-470163928404}" type="presParOf" srcId="{4C88CB15-3C08-4D97-8594-0040C9E2D09D}" destId="{2D87E17A-CEA8-4D48-BA0C-5F27DD1D5220}" srcOrd="5" destOrd="0" presId="urn:microsoft.com/office/officeart/2008/layout/LinedList"/>
    <dgm:cxn modelId="{2B3A6D77-A0AA-42C1-9330-2BD617FCF44B}" type="presParOf" srcId="{2D87E17A-CEA8-4D48-BA0C-5F27DD1D5220}" destId="{F84EEEA9-8D28-49FB-B6C5-23EB59A83588}" srcOrd="0" destOrd="0" presId="urn:microsoft.com/office/officeart/2008/layout/LinedList"/>
    <dgm:cxn modelId="{30F5F46B-7E4D-4725-A878-8AFCF083882A}" type="presParOf" srcId="{2D87E17A-CEA8-4D48-BA0C-5F27DD1D5220}" destId="{765F28AE-2375-4F77-A588-21F84B7C7D80}" srcOrd="1" destOrd="0" presId="urn:microsoft.com/office/officeart/2008/layout/LinedList"/>
    <dgm:cxn modelId="{07E71FB7-A581-4C86-A1EB-3AC62B78959C}" type="presParOf" srcId="{4C88CB15-3C08-4D97-8594-0040C9E2D09D}" destId="{61BC4F78-BB33-4F31-8535-2155857BF14A}" srcOrd="6" destOrd="0" presId="urn:microsoft.com/office/officeart/2008/layout/LinedList"/>
    <dgm:cxn modelId="{B18A8593-4E49-4E55-B606-68D4E7DB848F}" type="presParOf" srcId="{4C88CB15-3C08-4D97-8594-0040C9E2D09D}" destId="{837A2DCA-2087-427C-A066-23424C5B9C40}" srcOrd="7" destOrd="0" presId="urn:microsoft.com/office/officeart/2008/layout/LinedList"/>
    <dgm:cxn modelId="{3DFA6E43-385A-4FA6-8129-DBE18BC7CCA0}" type="presParOf" srcId="{837A2DCA-2087-427C-A066-23424C5B9C40}" destId="{6394B69A-FDB7-4F7D-99AA-B4B2F72A0E9B}" srcOrd="0" destOrd="0" presId="urn:microsoft.com/office/officeart/2008/layout/LinedList"/>
    <dgm:cxn modelId="{1F60F754-A8C6-4B2A-A452-0DF78F39AFFE}" type="presParOf" srcId="{837A2DCA-2087-427C-A066-23424C5B9C40}" destId="{C311C2FF-B4AC-4567-A6CC-B332DF0312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DE36FF-0CE8-4C9B-A286-C205A10CF70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7F5BD7A5-0A24-40B3-B6F2-3FD83C001414}">
      <dgm:prSet/>
      <dgm:spPr/>
      <dgm:t>
        <a:bodyPr/>
        <a:lstStyle/>
        <a:p>
          <a:r>
            <a:rPr kumimoji="1" lang="zh-TW" altLang="en-US" dirty="0"/>
            <a:t>承襲專用電信的管制架構  </a:t>
          </a:r>
          <a:endParaRPr lang="ja-JP" dirty="0"/>
        </a:p>
      </dgm:t>
    </dgm:pt>
    <dgm:pt modelId="{1DE37C6C-5F2C-4690-B934-F4125656E99A}" type="parTrans" cxnId="{5CA73763-6CE4-435B-A38B-207D41875D2C}">
      <dgm:prSet/>
      <dgm:spPr/>
      <dgm:t>
        <a:bodyPr/>
        <a:lstStyle/>
        <a:p>
          <a:endParaRPr lang="zh-TW" altLang="en-US"/>
        </a:p>
      </dgm:t>
    </dgm:pt>
    <dgm:pt modelId="{7E780A1E-795A-44EE-8A78-98721E257636}" type="sibTrans" cxnId="{5CA73763-6CE4-435B-A38B-207D41875D2C}">
      <dgm:prSet/>
      <dgm:spPr/>
      <dgm:t>
        <a:bodyPr/>
        <a:lstStyle/>
        <a:p>
          <a:endParaRPr lang="zh-TW" altLang="en-US"/>
        </a:p>
      </dgm:t>
    </dgm:pt>
    <dgm:pt modelId="{DCF46D52-5B5F-4DDB-92E0-8901B1982F23}">
      <dgm:prSet/>
      <dgm:spPr/>
      <dgm:t>
        <a:bodyPr/>
        <a:lstStyle/>
        <a:p>
          <a:r>
            <a:rPr kumimoji="1" lang="zh-TW" altLang="en-US" dirty="0"/>
            <a:t>基礎法第</a:t>
          </a:r>
          <a:r>
            <a:rPr kumimoji="1" lang="en-US" altLang="zh-TW" dirty="0"/>
            <a:t>18</a:t>
          </a:r>
          <a:r>
            <a:rPr kumimoji="1" lang="zh-TW" altLang="en-US" dirty="0"/>
            <a:t>條、</a:t>
          </a:r>
          <a:r>
            <a:rPr kumimoji="1" lang="en-US" altLang="zh-TW" dirty="0"/>
            <a:t>25</a:t>
          </a:r>
          <a:r>
            <a:rPr kumimoji="1" lang="zh-TW" altLang="en-US" dirty="0"/>
            <a:t>條、</a:t>
          </a:r>
          <a:r>
            <a:rPr kumimoji="1" lang="en-US" altLang="zh-TW" dirty="0"/>
            <a:t>26</a:t>
          </a:r>
          <a:r>
            <a:rPr kumimoji="1" lang="zh-TW" altLang="en-US" dirty="0"/>
            <a:t>條</a:t>
          </a:r>
          <a:endParaRPr lang="ja-JP" dirty="0"/>
        </a:p>
      </dgm:t>
    </dgm:pt>
    <dgm:pt modelId="{6FC40070-6C85-4DEF-AE7F-1E2D0AAF4B7C}" type="parTrans" cxnId="{93D5954F-3025-48A2-8AE9-C81A53E85608}">
      <dgm:prSet/>
      <dgm:spPr/>
      <dgm:t>
        <a:bodyPr/>
        <a:lstStyle/>
        <a:p>
          <a:endParaRPr lang="zh-TW" altLang="en-US"/>
        </a:p>
      </dgm:t>
    </dgm:pt>
    <dgm:pt modelId="{86608264-3500-414C-AF06-7912917DE536}" type="sibTrans" cxnId="{93D5954F-3025-48A2-8AE9-C81A53E85608}">
      <dgm:prSet/>
      <dgm:spPr/>
      <dgm:t>
        <a:bodyPr/>
        <a:lstStyle/>
        <a:p>
          <a:endParaRPr lang="zh-TW" altLang="en-US"/>
        </a:p>
      </dgm:t>
    </dgm:pt>
    <dgm:pt modelId="{36DB0B1F-FB82-4973-B85E-66FD3990AFFA}">
      <dgm:prSet/>
      <dgm:spPr/>
      <dgm:t>
        <a:bodyPr/>
        <a:lstStyle/>
        <a:p>
          <a:r>
            <a:rPr kumimoji="1" lang="zh-TW" altLang="en-US" dirty="0"/>
            <a:t>未區分</a:t>
          </a:r>
          <a:r>
            <a:rPr kumimoji="1" lang="zh-TW" dirty="0"/>
            <a:t>公務使用</a:t>
          </a:r>
          <a:r>
            <a:rPr kumimoji="1" lang="zh-TW" altLang="en-US" dirty="0"/>
            <a:t>與非公務使用</a:t>
          </a:r>
          <a:endParaRPr lang="ja-JP" dirty="0"/>
        </a:p>
      </dgm:t>
    </dgm:pt>
    <dgm:pt modelId="{8A0EB422-39FA-46C0-AC98-B0C2933CE747}" type="parTrans" cxnId="{CD482B43-167C-42B2-B001-0991B6520A16}">
      <dgm:prSet/>
      <dgm:spPr/>
      <dgm:t>
        <a:bodyPr/>
        <a:lstStyle/>
        <a:p>
          <a:endParaRPr lang="zh-TW" altLang="en-US"/>
        </a:p>
      </dgm:t>
    </dgm:pt>
    <dgm:pt modelId="{F5A9F619-7AFF-4A4D-B1D2-58F2FFB3CBE3}" type="sibTrans" cxnId="{CD482B43-167C-42B2-B001-0991B6520A16}">
      <dgm:prSet/>
      <dgm:spPr/>
      <dgm:t>
        <a:bodyPr/>
        <a:lstStyle/>
        <a:p>
          <a:endParaRPr lang="zh-TW" altLang="en-US"/>
        </a:p>
      </dgm:t>
    </dgm:pt>
    <dgm:pt modelId="{0A0DFCE4-C08F-471C-8972-5352AEBAA37C}">
      <dgm:prSet/>
      <dgm:spPr/>
      <dgm:t>
        <a:bodyPr/>
        <a:lstStyle/>
        <a:p>
          <a:r>
            <a:rPr lang="zh-TW" altLang="en-US" dirty="0"/>
            <a:t>應有必要明確區分</a:t>
          </a:r>
          <a:endParaRPr lang="ja-JP" dirty="0"/>
        </a:p>
      </dgm:t>
    </dgm:pt>
    <dgm:pt modelId="{21E3F3D6-A8BD-442C-8EDB-EDB54203B179}" type="parTrans" cxnId="{FED02B1F-EA46-4110-8013-79F4D7E3C997}">
      <dgm:prSet/>
      <dgm:spPr/>
      <dgm:t>
        <a:bodyPr/>
        <a:lstStyle/>
        <a:p>
          <a:endParaRPr lang="zh-TW" altLang="en-US"/>
        </a:p>
      </dgm:t>
    </dgm:pt>
    <dgm:pt modelId="{403C19C9-BF7D-42BD-B145-3BDF1A0C49A6}" type="sibTrans" cxnId="{FED02B1F-EA46-4110-8013-79F4D7E3C997}">
      <dgm:prSet/>
      <dgm:spPr/>
      <dgm:t>
        <a:bodyPr/>
        <a:lstStyle/>
        <a:p>
          <a:endParaRPr lang="zh-TW" altLang="en-US"/>
        </a:p>
      </dgm:t>
    </dgm:pt>
    <dgm:pt modelId="{E44D414F-C085-43C1-8598-BDECA15FBFF1}" type="pres">
      <dgm:prSet presAssocID="{F3DE36FF-0CE8-4C9B-A286-C205A10CF70B}" presName="linear" presStyleCnt="0">
        <dgm:presLayoutVars>
          <dgm:animLvl val="lvl"/>
          <dgm:resizeHandles val="exact"/>
        </dgm:presLayoutVars>
      </dgm:prSet>
      <dgm:spPr/>
    </dgm:pt>
    <dgm:pt modelId="{67A8F5BA-F3AA-415C-B76E-9438B8B35B7E}" type="pres">
      <dgm:prSet presAssocID="{7F5BD7A5-0A24-40B3-B6F2-3FD83C00141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AB1ECE-9560-4051-A866-BA7A56D15CD6}" type="pres">
      <dgm:prSet presAssocID="{7F5BD7A5-0A24-40B3-B6F2-3FD83C001414}" presName="childText" presStyleLbl="revTx" presStyleIdx="0" presStyleCnt="2">
        <dgm:presLayoutVars>
          <dgm:bulletEnabled val="1"/>
        </dgm:presLayoutVars>
      </dgm:prSet>
      <dgm:spPr/>
    </dgm:pt>
    <dgm:pt modelId="{D0C6E4C2-0462-4678-BA3B-6498F1D9FA46}" type="pres">
      <dgm:prSet presAssocID="{36DB0B1F-FB82-4973-B85E-66FD3990AFF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63A542-8EB7-4A83-B1D7-57FABDE7F90A}" type="pres">
      <dgm:prSet presAssocID="{36DB0B1F-FB82-4973-B85E-66FD3990AFF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3D5954F-3025-48A2-8AE9-C81A53E85608}" srcId="{7F5BD7A5-0A24-40B3-B6F2-3FD83C001414}" destId="{DCF46D52-5B5F-4DDB-92E0-8901B1982F23}" srcOrd="0" destOrd="0" parTransId="{6FC40070-6C85-4DEF-AE7F-1E2D0AAF4B7C}" sibTransId="{86608264-3500-414C-AF06-7912917DE536}"/>
    <dgm:cxn modelId="{FED02B1F-EA46-4110-8013-79F4D7E3C997}" srcId="{36DB0B1F-FB82-4973-B85E-66FD3990AFFA}" destId="{0A0DFCE4-C08F-471C-8972-5352AEBAA37C}" srcOrd="0" destOrd="0" parTransId="{21E3F3D6-A8BD-442C-8EDB-EDB54203B179}" sibTransId="{403C19C9-BF7D-42BD-B145-3BDF1A0C49A6}"/>
    <dgm:cxn modelId="{5EA861D2-578C-4396-A3CB-24123D168739}" type="presOf" srcId="{36DB0B1F-FB82-4973-B85E-66FD3990AFFA}" destId="{D0C6E4C2-0462-4678-BA3B-6498F1D9FA46}" srcOrd="0" destOrd="0" presId="urn:microsoft.com/office/officeart/2005/8/layout/vList2"/>
    <dgm:cxn modelId="{CD482B43-167C-42B2-B001-0991B6520A16}" srcId="{F3DE36FF-0CE8-4C9B-A286-C205A10CF70B}" destId="{36DB0B1F-FB82-4973-B85E-66FD3990AFFA}" srcOrd="1" destOrd="0" parTransId="{8A0EB422-39FA-46C0-AC98-B0C2933CE747}" sibTransId="{F5A9F619-7AFF-4A4D-B1D2-58F2FFB3CBE3}"/>
    <dgm:cxn modelId="{5CA73763-6CE4-435B-A38B-207D41875D2C}" srcId="{F3DE36FF-0CE8-4C9B-A286-C205A10CF70B}" destId="{7F5BD7A5-0A24-40B3-B6F2-3FD83C001414}" srcOrd="0" destOrd="0" parTransId="{1DE37C6C-5F2C-4690-B934-F4125656E99A}" sibTransId="{7E780A1E-795A-44EE-8A78-98721E257636}"/>
    <dgm:cxn modelId="{78E80E24-282E-4369-9546-4678F919A6E5}" type="presOf" srcId="{DCF46D52-5B5F-4DDB-92E0-8901B1982F23}" destId="{6CAB1ECE-9560-4051-A866-BA7A56D15CD6}" srcOrd="0" destOrd="0" presId="urn:microsoft.com/office/officeart/2005/8/layout/vList2"/>
    <dgm:cxn modelId="{95C41586-2E42-46BC-B22F-78C0C00D409E}" type="presOf" srcId="{0A0DFCE4-C08F-471C-8972-5352AEBAA37C}" destId="{2E63A542-8EB7-4A83-B1D7-57FABDE7F90A}" srcOrd="0" destOrd="0" presId="urn:microsoft.com/office/officeart/2005/8/layout/vList2"/>
    <dgm:cxn modelId="{30890C34-D205-43B2-A592-DBCCACD12DAD}" type="presOf" srcId="{7F5BD7A5-0A24-40B3-B6F2-3FD83C001414}" destId="{67A8F5BA-F3AA-415C-B76E-9438B8B35B7E}" srcOrd="0" destOrd="0" presId="urn:microsoft.com/office/officeart/2005/8/layout/vList2"/>
    <dgm:cxn modelId="{17886E6E-2488-4557-A592-FF7A768FCAA6}" type="presOf" srcId="{F3DE36FF-0CE8-4C9B-A286-C205A10CF70B}" destId="{E44D414F-C085-43C1-8598-BDECA15FBFF1}" srcOrd="0" destOrd="0" presId="urn:microsoft.com/office/officeart/2005/8/layout/vList2"/>
    <dgm:cxn modelId="{4C1B60C3-EF9F-4335-8F58-AC83F9C601A0}" type="presParOf" srcId="{E44D414F-C085-43C1-8598-BDECA15FBFF1}" destId="{67A8F5BA-F3AA-415C-B76E-9438B8B35B7E}" srcOrd="0" destOrd="0" presId="urn:microsoft.com/office/officeart/2005/8/layout/vList2"/>
    <dgm:cxn modelId="{8E7C11CE-A591-4982-B9C4-BAABDAC4D237}" type="presParOf" srcId="{E44D414F-C085-43C1-8598-BDECA15FBFF1}" destId="{6CAB1ECE-9560-4051-A866-BA7A56D15CD6}" srcOrd="1" destOrd="0" presId="urn:microsoft.com/office/officeart/2005/8/layout/vList2"/>
    <dgm:cxn modelId="{F6921F57-CD14-4840-9248-1FD48F642457}" type="presParOf" srcId="{E44D414F-C085-43C1-8598-BDECA15FBFF1}" destId="{D0C6E4C2-0462-4678-BA3B-6498F1D9FA46}" srcOrd="2" destOrd="0" presId="urn:microsoft.com/office/officeart/2005/8/layout/vList2"/>
    <dgm:cxn modelId="{C4ABA529-6A68-4D9C-A977-F22EA2A1439D}" type="presParOf" srcId="{E44D414F-C085-43C1-8598-BDECA15FBFF1}" destId="{2E63A542-8EB7-4A83-B1D7-57FABDE7F9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14A717B-F361-45DD-9479-0DE4499C57E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20CC26B1-16EB-47B1-84B3-26CB93A28B94}">
      <dgm:prSet/>
      <dgm:spPr/>
      <dgm:t>
        <a:bodyPr/>
        <a:lstStyle/>
        <a:p>
          <a:r>
            <a:rPr kumimoji="1" lang="zh-TW" dirty="0"/>
            <a:t>廣播電視</a:t>
          </a:r>
          <a:endParaRPr lang="ja-JP" dirty="0"/>
        </a:p>
      </dgm:t>
    </dgm:pt>
    <dgm:pt modelId="{BA0DEC75-465D-4EAD-8750-0891C1DF5332}" type="parTrans" cxnId="{029D6978-79D5-4E2C-80A6-E7380708EF96}">
      <dgm:prSet/>
      <dgm:spPr/>
      <dgm:t>
        <a:bodyPr/>
        <a:lstStyle/>
        <a:p>
          <a:endParaRPr lang="zh-TW" altLang="en-US"/>
        </a:p>
      </dgm:t>
    </dgm:pt>
    <dgm:pt modelId="{F0147FE4-2271-4C41-A825-47C8D17E0694}" type="sibTrans" cxnId="{029D6978-79D5-4E2C-80A6-E7380708EF96}">
      <dgm:prSet/>
      <dgm:spPr/>
      <dgm:t>
        <a:bodyPr/>
        <a:lstStyle/>
        <a:p>
          <a:endParaRPr lang="zh-TW" altLang="en-US"/>
        </a:p>
      </dgm:t>
    </dgm:pt>
    <dgm:pt modelId="{2BC9468C-095D-4C38-AB32-4B9648601E90}">
      <dgm:prSet/>
      <dgm:spPr/>
      <dgm:t>
        <a:bodyPr/>
        <a:lstStyle/>
        <a:p>
          <a:r>
            <a:rPr kumimoji="1" lang="zh-TW" dirty="0"/>
            <a:t>行動通訊</a:t>
          </a:r>
          <a:endParaRPr lang="ja-JP" dirty="0"/>
        </a:p>
      </dgm:t>
    </dgm:pt>
    <dgm:pt modelId="{7A52C6A7-07BC-49DF-9F5A-FAE52DEEAACB}" type="parTrans" cxnId="{DD104B28-1E31-4D7D-8D2D-DA58A515DBA9}">
      <dgm:prSet/>
      <dgm:spPr/>
      <dgm:t>
        <a:bodyPr/>
        <a:lstStyle/>
        <a:p>
          <a:endParaRPr lang="zh-TW" altLang="en-US"/>
        </a:p>
      </dgm:t>
    </dgm:pt>
    <dgm:pt modelId="{5F75AF24-08EB-40F9-AF07-E03878FC5EEA}" type="sibTrans" cxnId="{DD104B28-1E31-4D7D-8D2D-DA58A515DBA9}">
      <dgm:prSet/>
      <dgm:spPr/>
      <dgm:t>
        <a:bodyPr/>
        <a:lstStyle/>
        <a:p>
          <a:endParaRPr lang="zh-TW" altLang="en-US"/>
        </a:p>
      </dgm:t>
    </dgm:pt>
    <dgm:pt modelId="{76C66E64-1E26-4FD0-84C8-9D7854F976B3}">
      <dgm:prSet/>
      <dgm:spPr/>
      <dgm:t>
        <a:bodyPr/>
        <a:lstStyle/>
        <a:p>
          <a:r>
            <a:rPr kumimoji="1" lang="zh-TW" dirty="0"/>
            <a:t> 完全排他</a:t>
          </a:r>
          <a:endParaRPr lang="ja-JP" dirty="0"/>
        </a:p>
      </dgm:t>
    </dgm:pt>
    <dgm:pt modelId="{E442AF16-A52B-4F34-ACE1-9EDA7B3F525C}" type="parTrans" cxnId="{851D47E5-DB22-47D8-BE80-A185E320882F}">
      <dgm:prSet/>
      <dgm:spPr/>
    </dgm:pt>
    <dgm:pt modelId="{FF9F8E4A-1D96-40E3-A428-48FE424F7FD2}" type="sibTrans" cxnId="{851D47E5-DB22-47D8-BE80-A185E320882F}">
      <dgm:prSet/>
      <dgm:spPr/>
    </dgm:pt>
    <dgm:pt modelId="{DD21F517-B4B8-4886-AE25-9249A199E5AE}">
      <dgm:prSet/>
      <dgm:spPr/>
      <dgm:t>
        <a:bodyPr/>
        <a:lstStyle/>
        <a:p>
          <a:r>
            <a:rPr kumimoji="1" lang="zh-TW" dirty="0"/>
            <a:t> 完全排他，但</a:t>
          </a:r>
          <a:r>
            <a:rPr kumimoji="1" lang="zh-TW" altLang="en-US" dirty="0"/>
            <a:t>供契約者</a:t>
          </a:r>
          <a:r>
            <a:rPr kumimoji="1" lang="zh-TW" dirty="0"/>
            <a:t>間接使用</a:t>
          </a:r>
          <a:endParaRPr lang="ja-JP" dirty="0"/>
        </a:p>
      </dgm:t>
    </dgm:pt>
    <dgm:pt modelId="{DAE0493C-5093-4A4D-B559-DF012BC3502F}" type="parTrans" cxnId="{4F6ADCB9-48C5-408F-B47A-72DAB87BFD21}">
      <dgm:prSet/>
      <dgm:spPr/>
    </dgm:pt>
    <dgm:pt modelId="{0A6DBFCB-B57C-469A-A32C-7A4BDE5319C8}" type="sibTrans" cxnId="{4F6ADCB9-48C5-408F-B47A-72DAB87BFD21}">
      <dgm:prSet/>
      <dgm:spPr/>
    </dgm:pt>
    <dgm:pt modelId="{2713853F-C53C-4379-BB90-68BFF9C2E880}" type="pres">
      <dgm:prSet presAssocID="{B14A717B-F361-45DD-9479-0DE4499C57E6}" presName="linear" presStyleCnt="0">
        <dgm:presLayoutVars>
          <dgm:dir/>
          <dgm:animLvl val="lvl"/>
          <dgm:resizeHandles val="exact"/>
        </dgm:presLayoutVars>
      </dgm:prSet>
      <dgm:spPr/>
    </dgm:pt>
    <dgm:pt modelId="{1D6F1E13-B4D1-48E4-BD19-D4A341FDF493}" type="pres">
      <dgm:prSet presAssocID="{20CC26B1-16EB-47B1-84B3-26CB93A28B94}" presName="parentLin" presStyleCnt="0"/>
      <dgm:spPr/>
    </dgm:pt>
    <dgm:pt modelId="{70B2C5CC-9423-4B81-B816-EDB1CC215AAB}" type="pres">
      <dgm:prSet presAssocID="{20CC26B1-16EB-47B1-84B3-26CB93A28B94}" presName="parentLeftMargin" presStyleLbl="node1" presStyleIdx="0" presStyleCnt="2"/>
      <dgm:spPr/>
    </dgm:pt>
    <dgm:pt modelId="{2406D57B-D784-4530-B5A4-5E8A7A0EA8AA}" type="pres">
      <dgm:prSet presAssocID="{20CC26B1-16EB-47B1-84B3-26CB93A28B9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B02A30C-04AB-42B0-B1DF-29D7D60DBF50}" type="pres">
      <dgm:prSet presAssocID="{20CC26B1-16EB-47B1-84B3-26CB93A28B94}" presName="negativeSpace" presStyleCnt="0"/>
      <dgm:spPr/>
    </dgm:pt>
    <dgm:pt modelId="{2B157252-1844-4E4E-BB1E-253CD06EF23F}" type="pres">
      <dgm:prSet presAssocID="{20CC26B1-16EB-47B1-84B3-26CB93A28B94}" presName="childText" presStyleLbl="conFgAcc1" presStyleIdx="0" presStyleCnt="2">
        <dgm:presLayoutVars>
          <dgm:bulletEnabled val="1"/>
        </dgm:presLayoutVars>
      </dgm:prSet>
      <dgm:spPr/>
    </dgm:pt>
    <dgm:pt modelId="{78FBDFA3-4BAA-4610-AF49-11F0B93590AA}" type="pres">
      <dgm:prSet presAssocID="{F0147FE4-2271-4C41-A825-47C8D17E0694}" presName="spaceBetweenRectangles" presStyleCnt="0"/>
      <dgm:spPr/>
    </dgm:pt>
    <dgm:pt modelId="{5CB2B0D7-40B9-4CED-B793-C429F200E8EF}" type="pres">
      <dgm:prSet presAssocID="{2BC9468C-095D-4C38-AB32-4B9648601E90}" presName="parentLin" presStyleCnt="0"/>
      <dgm:spPr/>
    </dgm:pt>
    <dgm:pt modelId="{ABE5BBCA-0FA6-46A5-859E-200FC0A80D7D}" type="pres">
      <dgm:prSet presAssocID="{2BC9468C-095D-4C38-AB32-4B9648601E90}" presName="parentLeftMargin" presStyleLbl="node1" presStyleIdx="0" presStyleCnt="2"/>
      <dgm:spPr/>
    </dgm:pt>
    <dgm:pt modelId="{CB6D21A0-13A0-4670-9891-392487B86D8B}" type="pres">
      <dgm:prSet presAssocID="{2BC9468C-095D-4C38-AB32-4B9648601E9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E1A0788-5550-4FD0-8EEC-3B3C5E25E68E}" type="pres">
      <dgm:prSet presAssocID="{2BC9468C-095D-4C38-AB32-4B9648601E90}" presName="negativeSpace" presStyleCnt="0"/>
      <dgm:spPr/>
    </dgm:pt>
    <dgm:pt modelId="{7E7223B3-6D5C-413A-80C6-9CEB2D77720A}" type="pres">
      <dgm:prSet presAssocID="{2BC9468C-095D-4C38-AB32-4B9648601E9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08B369C-3F86-42CA-A90E-3977D7BDE40C}" type="presOf" srcId="{DD21F517-B4B8-4886-AE25-9249A199E5AE}" destId="{7E7223B3-6D5C-413A-80C6-9CEB2D77720A}" srcOrd="0" destOrd="0" presId="urn:microsoft.com/office/officeart/2005/8/layout/list1"/>
    <dgm:cxn modelId="{029D6978-79D5-4E2C-80A6-E7380708EF96}" srcId="{B14A717B-F361-45DD-9479-0DE4499C57E6}" destId="{20CC26B1-16EB-47B1-84B3-26CB93A28B94}" srcOrd="0" destOrd="0" parTransId="{BA0DEC75-465D-4EAD-8750-0891C1DF5332}" sibTransId="{F0147FE4-2271-4C41-A825-47C8D17E0694}"/>
    <dgm:cxn modelId="{4F6ADCB9-48C5-408F-B47A-72DAB87BFD21}" srcId="{2BC9468C-095D-4C38-AB32-4B9648601E90}" destId="{DD21F517-B4B8-4886-AE25-9249A199E5AE}" srcOrd="0" destOrd="0" parTransId="{DAE0493C-5093-4A4D-B559-DF012BC3502F}" sibTransId="{0A6DBFCB-B57C-469A-A32C-7A4BDE5319C8}"/>
    <dgm:cxn modelId="{5CC52155-F97B-4349-B0BF-AB8930ADBCE4}" type="presOf" srcId="{20CC26B1-16EB-47B1-84B3-26CB93A28B94}" destId="{2406D57B-D784-4530-B5A4-5E8A7A0EA8AA}" srcOrd="1" destOrd="0" presId="urn:microsoft.com/office/officeart/2005/8/layout/list1"/>
    <dgm:cxn modelId="{760A7A40-C57C-42CB-B7B4-7FE5D54E922A}" type="presOf" srcId="{76C66E64-1E26-4FD0-84C8-9D7854F976B3}" destId="{2B157252-1844-4E4E-BB1E-253CD06EF23F}" srcOrd="0" destOrd="0" presId="urn:microsoft.com/office/officeart/2005/8/layout/list1"/>
    <dgm:cxn modelId="{3AAE36FE-5BEF-4938-8BBE-03EDB180BAF5}" type="presOf" srcId="{B14A717B-F361-45DD-9479-0DE4499C57E6}" destId="{2713853F-C53C-4379-BB90-68BFF9C2E880}" srcOrd="0" destOrd="0" presId="urn:microsoft.com/office/officeart/2005/8/layout/list1"/>
    <dgm:cxn modelId="{DD104B28-1E31-4D7D-8D2D-DA58A515DBA9}" srcId="{B14A717B-F361-45DD-9479-0DE4499C57E6}" destId="{2BC9468C-095D-4C38-AB32-4B9648601E90}" srcOrd="1" destOrd="0" parTransId="{7A52C6A7-07BC-49DF-9F5A-FAE52DEEAACB}" sibTransId="{5F75AF24-08EB-40F9-AF07-E03878FC5EEA}"/>
    <dgm:cxn modelId="{CFA611CC-D59C-4519-AA47-E8C019673851}" type="presOf" srcId="{2BC9468C-095D-4C38-AB32-4B9648601E90}" destId="{ABE5BBCA-0FA6-46A5-859E-200FC0A80D7D}" srcOrd="0" destOrd="0" presId="urn:microsoft.com/office/officeart/2005/8/layout/list1"/>
    <dgm:cxn modelId="{FFC09EA7-5C4E-4D94-8237-AEBFED75080E}" type="presOf" srcId="{2BC9468C-095D-4C38-AB32-4B9648601E90}" destId="{CB6D21A0-13A0-4670-9891-392487B86D8B}" srcOrd="1" destOrd="0" presId="urn:microsoft.com/office/officeart/2005/8/layout/list1"/>
    <dgm:cxn modelId="{C847EF9F-87F1-444C-BC98-2DBCE031F0FB}" type="presOf" srcId="{20CC26B1-16EB-47B1-84B3-26CB93A28B94}" destId="{70B2C5CC-9423-4B81-B816-EDB1CC215AAB}" srcOrd="0" destOrd="0" presId="urn:microsoft.com/office/officeart/2005/8/layout/list1"/>
    <dgm:cxn modelId="{851D47E5-DB22-47D8-BE80-A185E320882F}" srcId="{20CC26B1-16EB-47B1-84B3-26CB93A28B94}" destId="{76C66E64-1E26-4FD0-84C8-9D7854F976B3}" srcOrd="0" destOrd="0" parTransId="{E442AF16-A52B-4F34-ACE1-9EDA7B3F525C}" sibTransId="{FF9F8E4A-1D96-40E3-A428-48FE424F7FD2}"/>
    <dgm:cxn modelId="{F491EA6A-FD67-4843-AA17-27B47FA53FB5}" type="presParOf" srcId="{2713853F-C53C-4379-BB90-68BFF9C2E880}" destId="{1D6F1E13-B4D1-48E4-BD19-D4A341FDF493}" srcOrd="0" destOrd="0" presId="urn:microsoft.com/office/officeart/2005/8/layout/list1"/>
    <dgm:cxn modelId="{2D715EE6-AD6F-45F6-A0DA-56F1DD984230}" type="presParOf" srcId="{1D6F1E13-B4D1-48E4-BD19-D4A341FDF493}" destId="{70B2C5CC-9423-4B81-B816-EDB1CC215AAB}" srcOrd="0" destOrd="0" presId="urn:microsoft.com/office/officeart/2005/8/layout/list1"/>
    <dgm:cxn modelId="{599D85F9-120F-4A62-AA01-F1492CE59B50}" type="presParOf" srcId="{1D6F1E13-B4D1-48E4-BD19-D4A341FDF493}" destId="{2406D57B-D784-4530-B5A4-5E8A7A0EA8AA}" srcOrd="1" destOrd="0" presId="urn:microsoft.com/office/officeart/2005/8/layout/list1"/>
    <dgm:cxn modelId="{3B2AE742-E544-400A-BC47-A92D1D6AB713}" type="presParOf" srcId="{2713853F-C53C-4379-BB90-68BFF9C2E880}" destId="{6B02A30C-04AB-42B0-B1DF-29D7D60DBF50}" srcOrd="1" destOrd="0" presId="urn:microsoft.com/office/officeart/2005/8/layout/list1"/>
    <dgm:cxn modelId="{25AB249A-8D70-47A8-8213-561D2CB2D6CE}" type="presParOf" srcId="{2713853F-C53C-4379-BB90-68BFF9C2E880}" destId="{2B157252-1844-4E4E-BB1E-253CD06EF23F}" srcOrd="2" destOrd="0" presId="urn:microsoft.com/office/officeart/2005/8/layout/list1"/>
    <dgm:cxn modelId="{5894E563-9C03-4DB0-9B11-8683DFBF2162}" type="presParOf" srcId="{2713853F-C53C-4379-BB90-68BFF9C2E880}" destId="{78FBDFA3-4BAA-4610-AF49-11F0B93590AA}" srcOrd="3" destOrd="0" presId="urn:microsoft.com/office/officeart/2005/8/layout/list1"/>
    <dgm:cxn modelId="{4F4BF4AE-A29D-415A-8B59-14B6B08D0186}" type="presParOf" srcId="{2713853F-C53C-4379-BB90-68BFF9C2E880}" destId="{5CB2B0D7-40B9-4CED-B793-C429F200E8EF}" srcOrd="4" destOrd="0" presId="urn:microsoft.com/office/officeart/2005/8/layout/list1"/>
    <dgm:cxn modelId="{2335D884-7C28-473D-84BD-1F1B64DBC435}" type="presParOf" srcId="{5CB2B0D7-40B9-4CED-B793-C429F200E8EF}" destId="{ABE5BBCA-0FA6-46A5-859E-200FC0A80D7D}" srcOrd="0" destOrd="0" presId="urn:microsoft.com/office/officeart/2005/8/layout/list1"/>
    <dgm:cxn modelId="{131218B4-EA51-4BA6-8A75-297EA736E8A2}" type="presParOf" srcId="{5CB2B0D7-40B9-4CED-B793-C429F200E8EF}" destId="{CB6D21A0-13A0-4670-9891-392487B86D8B}" srcOrd="1" destOrd="0" presId="urn:microsoft.com/office/officeart/2005/8/layout/list1"/>
    <dgm:cxn modelId="{D3810F75-8DA4-4453-9D52-6F4255E76889}" type="presParOf" srcId="{2713853F-C53C-4379-BB90-68BFF9C2E880}" destId="{3E1A0788-5550-4FD0-8EEC-3B3C5E25E68E}" srcOrd="5" destOrd="0" presId="urn:microsoft.com/office/officeart/2005/8/layout/list1"/>
    <dgm:cxn modelId="{909552E7-379B-4708-86DF-86118EFF9FB7}" type="presParOf" srcId="{2713853F-C53C-4379-BB90-68BFF9C2E880}" destId="{7E7223B3-6D5C-413A-80C6-9CEB2D7772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D4F68E-1466-4F8F-BD72-A7B897BDEC8A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A6D08EC-9E95-4F61-9AA8-15066D712081}">
      <dgm:prSet/>
      <dgm:spPr/>
      <dgm:t>
        <a:bodyPr/>
        <a:lstStyle/>
        <a:p>
          <a:r>
            <a:rPr lang="zh-TW" altLang="en-US" dirty="0"/>
            <a:t>排他使用，但人民本來並無排他使用之權利</a:t>
          </a:r>
          <a:endParaRPr lang="ja-JP" dirty="0"/>
        </a:p>
      </dgm:t>
    </dgm:pt>
    <dgm:pt modelId="{FD9B3DB5-443A-4B82-A2B1-5E42ACE21249}" type="par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5310385F-E6C6-4972-AE72-5ED5286D8690}" type="sibTrans" cxnId="{5DCE98F3-2836-4326-8043-E03D1E8ABA8A}">
      <dgm:prSet/>
      <dgm:spPr/>
      <dgm:t>
        <a:bodyPr/>
        <a:lstStyle/>
        <a:p>
          <a:endParaRPr lang="zh-TW" altLang="en-US"/>
        </a:p>
      </dgm:t>
    </dgm:pt>
    <dgm:pt modelId="{08B7D561-BB1B-4C46-A6B3-A1C3835E7ACC}">
      <dgm:prSet/>
      <dgm:spPr/>
      <dgm:t>
        <a:bodyPr/>
        <a:lstStyle/>
        <a:p>
          <a:r>
            <a:rPr kumimoji="1" lang="zh-TW" altLang="en-US" dirty="0"/>
            <a:t>以「頻率排他使用之法律地位」作為事業經營之必要資本</a:t>
          </a:r>
          <a:endParaRPr lang="ja-JP" dirty="0"/>
        </a:p>
      </dgm:t>
    </dgm:pt>
    <dgm:pt modelId="{CED1D67C-B85F-494E-9A92-720EE96A7091}" type="par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2C21021F-F2F2-485F-9268-F00DB96A6597}" type="sibTrans" cxnId="{4DFAABB8-B688-45C4-A3A8-D10D67BB9D9F}">
      <dgm:prSet/>
      <dgm:spPr/>
      <dgm:t>
        <a:bodyPr/>
        <a:lstStyle/>
        <a:p>
          <a:endParaRPr lang="zh-TW" altLang="en-US"/>
        </a:p>
      </dgm:t>
    </dgm:pt>
    <dgm:pt modelId="{FDF7E9F1-DDEE-4545-BBDB-D7A2634CCD22}">
      <dgm:prSet/>
      <dgm:spPr/>
      <dgm:t>
        <a:bodyPr/>
        <a:lstStyle/>
        <a:p>
          <a:r>
            <a:rPr lang="zh-TW" altLang="en-US" dirty="0"/>
            <a:t>必須證明更有效提升電波使用效益</a:t>
          </a:r>
          <a:endParaRPr lang="ja-JP" dirty="0"/>
        </a:p>
      </dgm:t>
    </dgm:pt>
    <dgm:pt modelId="{D463DF78-05B4-4477-A18F-8531C8A0955C}" type="par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E3A07CA6-394D-401E-B817-976E5682FB38}" type="sibTrans" cxnId="{BC823C90-5422-4453-AB6F-AB586EC12D69}">
      <dgm:prSet/>
      <dgm:spPr/>
      <dgm:t>
        <a:bodyPr/>
        <a:lstStyle/>
        <a:p>
          <a:endParaRPr lang="zh-TW" altLang="en-US"/>
        </a:p>
      </dgm:t>
    </dgm:pt>
    <dgm:pt modelId="{DA51B240-1B43-435A-AB1E-0AF8FF1B6008}">
      <dgm:prSet/>
      <dgm:spPr/>
      <dgm:t>
        <a:bodyPr/>
        <a:lstStyle/>
        <a:p>
          <a:r>
            <a:rPr lang="zh-TW" altLang="en-US" dirty="0"/>
            <a:t>限額特性，釋出時可考慮適用市場機制</a:t>
          </a:r>
          <a:endParaRPr lang="ja-JP" dirty="0"/>
        </a:p>
      </dgm:t>
    </dgm:pt>
    <dgm:pt modelId="{79B9EA83-8FF8-4B9F-A264-8BC44241852B}" type="par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FEEF1729-CD77-4C8E-8750-E160B447FDC8}" type="sibTrans" cxnId="{39BEF22A-A920-4D36-A952-9F6DE3054BCA}">
      <dgm:prSet/>
      <dgm:spPr/>
      <dgm:t>
        <a:bodyPr/>
        <a:lstStyle/>
        <a:p>
          <a:endParaRPr lang="zh-TW" altLang="en-US"/>
        </a:p>
      </dgm:t>
    </dgm:pt>
    <dgm:pt modelId="{4C88CB15-3C08-4D97-8594-0040C9E2D09D}" type="pres">
      <dgm:prSet presAssocID="{18D4F68E-1466-4F8F-BD72-A7B897BDEC8A}" presName="vert0" presStyleCnt="0">
        <dgm:presLayoutVars>
          <dgm:dir/>
          <dgm:animOne val="branch"/>
          <dgm:animLvl val="lvl"/>
        </dgm:presLayoutVars>
      </dgm:prSet>
      <dgm:spPr/>
    </dgm:pt>
    <dgm:pt modelId="{21302451-B8BE-4F13-8173-AAC198267389}" type="pres">
      <dgm:prSet presAssocID="{5A6D08EC-9E95-4F61-9AA8-15066D712081}" presName="thickLine" presStyleLbl="alignNode1" presStyleIdx="0" presStyleCnt="4"/>
      <dgm:spPr/>
    </dgm:pt>
    <dgm:pt modelId="{CBCAF81B-BCA0-4BE1-B706-49E4339BE6CE}" type="pres">
      <dgm:prSet presAssocID="{5A6D08EC-9E95-4F61-9AA8-15066D712081}" presName="horz1" presStyleCnt="0"/>
      <dgm:spPr/>
    </dgm:pt>
    <dgm:pt modelId="{3AEEF092-DE5F-47EC-9269-DCA90483660F}" type="pres">
      <dgm:prSet presAssocID="{5A6D08EC-9E95-4F61-9AA8-15066D712081}" presName="tx1" presStyleLbl="revTx" presStyleIdx="0" presStyleCnt="4"/>
      <dgm:spPr/>
    </dgm:pt>
    <dgm:pt modelId="{8D1BB95E-7ED1-4C80-8CF5-4A028DBEAA31}" type="pres">
      <dgm:prSet presAssocID="{5A6D08EC-9E95-4F61-9AA8-15066D712081}" presName="vert1" presStyleCnt="0"/>
      <dgm:spPr/>
    </dgm:pt>
    <dgm:pt modelId="{52351553-5546-42F5-82A4-6EB541210434}" type="pres">
      <dgm:prSet presAssocID="{08B7D561-BB1B-4C46-A6B3-A1C3835E7ACC}" presName="thickLine" presStyleLbl="alignNode1" presStyleIdx="1" presStyleCnt="4"/>
      <dgm:spPr/>
    </dgm:pt>
    <dgm:pt modelId="{B2F1E9F2-2AD5-4363-945D-C0118557E9FA}" type="pres">
      <dgm:prSet presAssocID="{08B7D561-BB1B-4C46-A6B3-A1C3835E7ACC}" presName="horz1" presStyleCnt="0"/>
      <dgm:spPr/>
    </dgm:pt>
    <dgm:pt modelId="{A4A23F8C-A2B8-48D7-B240-D1605817324E}" type="pres">
      <dgm:prSet presAssocID="{08B7D561-BB1B-4C46-A6B3-A1C3835E7ACC}" presName="tx1" presStyleLbl="revTx" presStyleIdx="1" presStyleCnt="4"/>
      <dgm:spPr/>
    </dgm:pt>
    <dgm:pt modelId="{2D21A2CC-E95C-4A52-BCF3-92E78192152C}" type="pres">
      <dgm:prSet presAssocID="{08B7D561-BB1B-4C46-A6B3-A1C3835E7ACC}" presName="vert1" presStyleCnt="0"/>
      <dgm:spPr/>
    </dgm:pt>
    <dgm:pt modelId="{33C21169-2482-4B2E-AB66-CBCD6E2A4D9F}" type="pres">
      <dgm:prSet presAssocID="{FDF7E9F1-DDEE-4545-BBDB-D7A2634CCD22}" presName="thickLine" presStyleLbl="alignNode1" presStyleIdx="2" presStyleCnt="4"/>
      <dgm:spPr/>
    </dgm:pt>
    <dgm:pt modelId="{2D87E17A-CEA8-4D48-BA0C-5F27DD1D5220}" type="pres">
      <dgm:prSet presAssocID="{FDF7E9F1-DDEE-4545-BBDB-D7A2634CCD22}" presName="horz1" presStyleCnt="0"/>
      <dgm:spPr/>
    </dgm:pt>
    <dgm:pt modelId="{F84EEEA9-8D28-49FB-B6C5-23EB59A83588}" type="pres">
      <dgm:prSet presAssocID="{FDF7E9F1-DDEE-4545-BBDB-D7A2634CCD22}" presName="tx1" presStyleLbl="revTx" presStyleIdx="2" presStyleCnt="4"/>
      <dgm:spPr/>
    </dgm:pt>
    <dgm:pt modelId="{765F28AE-2375-4F77-A588-21F84B7C7D80}" type="pres">
      <dgm:prSet presAssocID="{FDF7E9F1-DDEE-4545-BBDB-D7A2634CCD22}" presName="vert1" presStyleCnt="0"/>
      <dgm:spPr/>
    </dgm:pt>
    <dgm:pt modelId="{61BC4F78-BB33-4F31-8535-2155857BF14A}" type="pres">
      <dgm:prSet presAssocID="{DA51B240-1B43-435A-AB1E-0AF8FF1B6008}" presName="thickLine" presStyleLbl="alignNode1" presStyleIdx="3" presStyleCnt="4"/>
      <dgm:spPr/>
    </dgm:pt>
    <dgm:pt modelId="{837A2DCA-2087-427C-A066-23424C5B9C40}" type="pres">
      <dgm:prSet presAssocID="{DA51B240-1B43-435A-AB1E-0AF8FF1B6008}" presName="horz1" presStyleCnt="0"/>
      <dgm:spPr/>
    </dgm:pt>
    <dgm:pt modelId="{6394B69A-FDB7-4F7D-99AA-B4B2F72A0E9B}" type="pres">
      <dgm:prSet presAssocID="{DA51B240-1B43-435A-AB1E-0AF8FF1B6008}" presName="tx1" presStyleLbl="revTx" presStyleIdx="3" presStyleCnt="4"/>
      <dgm:spPr/>
    </dgm:pt>
    <dgm:pt modelId="{C311C2FF-B4AC-4567-A6CC-B332DF031284}" type="pres">
      <dgm:prSet presAssocID="{DA51B240-1B43-435A-AB1E-0AF8FF1B6008}" presName="vert1" presStyleCnt="0"/>
      <dgm:spPr/>
    </dgm:pt>
  </dgm:ptLst>
  <dgm:cxnLst>
    <dgm:cxn modelId="{2D8417BD-29A9-430A-B98A-DC3F6829A83E}" type="presOf" srcId="{5A6D08EC-9E95-4F61-9AA8-15066D712081}" destId="{3AEEF092-DE5F-47EC-9269-DCA90483660F}" srcOrd="0" destOrd="0" presId="urn:microsoft.com/office/officeart/2008/layout/LinedList"/>
    <dgm:cxn modelId="{4DFAABB8-B688-45C4-A3A8-D10D67BB9D9F}" srcId="{18D4F68E-1466-4F8F-BD72-A7B897BDEC8A}" destId="{08B7D561-BB1B-4C46-A6B3-A1C3835E7ACC}" srcOrd="1" destOrd="0" parTransId="{CED1D67C-B85F-494E-9A92-720EE96A7091}" sibTransId="{2C21021F-F2F2-485F-9268-F00DB96A6597}"/>
    <dgm:cxn modelId="{C21B852D-4834-4C31-9388-ACAC55347EF5}" type="presOf" srcId="{18D4F68E-1466-4F8F-BD72-A7B897BDEC8A}" destId="{4C88CB15-3C08-4D97-8594-0040C9E2D09D}" srcOrd="0" destOrd="0" presId="urn:microsoft.com/office/officeart/2008/layout/LinedList"/>
    <dgm:cxn modelId="{5DCE98F3-2836-4326-8043-E03D1E8ABA8A}" srcId="{18D4F68E-1466-4F8F-BD72-A7B897BDEC8A}" destId="{5A6D08EC-9E95-4F61-9AA8-15066D712081}" srcOrd="0" destOrd="0" parTransId="{FD9B3DB5-443A-4B82-A2B1-5E42ACE21249}" sibTransId="{5310385F-E6C6-4972-AE72-5ED5286D8690}"/>
    <dgm:cxn modelId="{34D3A83C-843D-4807-B20B-D7C9BB06620D}" type="presOf" srcId="{DA51B240-1B43-435A-AB1E-0AF8FF1B6008}" destId="{6394B69A-FDB7-4F7D-99AA-B4B2F72A0E9B}" srcOrd="0" destOrd="0" presId="urn:microsoft.com/office/officeart/2008/layout/LinedList"/>
    <dgm:cxn modelId="{942C175D-A2F7-4996-AA15-DB15709344F3}" type="presOf" srcId="{08B7D561-BB1B-4C46-A6B3-A1C3835E7ACC}" destId="{A4A23F8C-A2B8-48D7-B240-D1605817324E}" srcOrd="0" destOrd="0" presId="urn:microsoft.com/office/officeart/2008/layout/LinedList"/>
    <dgm:cxn modelId="{BC823C90-5422-4453-AB6F-AB586EC12D69}" srcId="{18D4F68E-1466-4F8F-BD72-A7B897BDEC8A}" destId="{FDF7E9F1-DDEE-4545-BBDB-D7A2634CCD22}" srcOrd="2" destOrd="0" parTransId="{D463DF78-05B4-4477-A18F-8531C8A0955C}" sibTransId="{E3A07CA6-394D-401E-B817-976E5682FB38}"/>
    <dgm:cxn modelId="{39BEF22A-A920-4D36-A952-9F6DE3054BCA}" srcId="{18D4F68E-1466-4F8F-BD72-A7B897BDEC8A}" destId="{DA51B240-1B43-435A-AB1E-0AF8FF1B6008}" srcOrd="3" destOrd="0" parTransId="{79B9EA83-8FF8-4B9F-A264-8BC44241852B}" sibTransId="{FEEF1729-CD77-4C8E-8750-E160B447FDC8}"/>
    <dgm:cxn modelId="{2123CA5D-5AAE-40C8-95F5-E64DCA4CB8B7}" type="presOf" srcId="{FDF7E9F1-DDEE-4545-BBDB-D7A2634CCD22}" destId="{F84EEEA9-8D28-49FB-B6C5-23EB59A83588}" srcOrd="0" destOrd="0" presId="urn:microsoft.com/office/officeart/2008/layout/LinedList"/>
    <dgm:cxn modelId="{D053AFE1-9514-4C09-B554-09F1CE24415C}" type="presParOf" srcId="{4C88CB15-3C08-4D97-8594-0040C9E2D09D}" destId="{21302451-B8BE-4F13-8173-AAC198267389}" srcOrd="0" destOrd="0" presId="urn:microsoft.com/office/officeart/2008/layout/LinedList"/>
    <dgm:cxn modelId="{9B70D6E9-D9B9-49BB-A1CE-F2CEC44EC1E8}" type="presParOf" srcId="{4C88CB15-3C08-4D97-8594-0040C9E2D09D}" destId="{CBCAF81B-BCA0-4BE1-B706-49E4339BE6CE}" srcOrd="1" destOrd="0" presId="urn:microsoft.com/office/officeart/2008/layout/LinedList"/>
    <dgm:cxn modelId="{6C498C40-30CA-4572-A4F5-6EDE7006FAD3}" type="presParOf" srcId="{CBCAF81B-BCA0-4BE1-B706-49E4339BE6CE}" destId="{3AEEF092-DE5F-47EC-9269-DCA90483660F}" srcOrd="0" destOrd="0" presId="urn:microsoft.com/office/officeart/2008/layout/LinedList"/>
    <dgm:cxn modelId="{AB7591D1-96DF-4FEC-80A8-94152027B8B9}" type="presParOf" srcId="{CBCAF81B-BCA0-4BE1-B706-49E4339BE6CE}" destId="{8D1BB95E-7ED1-4C80-8CF5-4A028DBEAA31}" srcOrd="1" destOrd="0" presId="urn:microsoft.com/office/officeart/2008/layout/LinedList"/>
    <dgm:cxn modelId="{362D5849-4243-4C4D-A562-E33AD15B9870}" type="presParOf" srcId="{4C88CB15-3C08-4D97-8594-0040C9E2D09D}" destId="{52351553-5546-42F5-82A4-6EB541210434}" srcOrd="2" destOrd="0" presId="urn:microsoft.com/office/officeart/2008/layout/LinedList"/>
    <dgm:cxn modelId="{EF1EC8F9-5A5D-48CB-B749-65BCCA014030}" type="presParOf" srcId="{4C88CB15-3C08-4D97-8594-0040C9E2D09D}" destId="{B2F1E9F2-2AD5-4363-945D-C0118557E9FA}" srcOrd="3" destOrd="0" presId="urn:microsoft.com/office/officeart/2008/layout/LinedList"/>
    <dgm:cxn modelId="{C6161D0E-897D-4DBA-9CA1-7128E31A34D7}" type="presParOf" srcId="{B2F1E9F2-2AD5-4363-945D-C0118557E9FA}" destId="{A4A23F8C-A2B8-48D7-B240-D1605817324E}" srcOrd="0" destOrd="0" presId="urn:microsoft.com/office/officeart/2008/layout/LinedList"/>
    <dgm:cxn modelId="{1E8EAF7F-31F1-4671-A2A5-06E0A2D38E9C}" type="presParOf" srcId="{B2F1E9F2-2AD5-4363-945D-C0118557E9FA}" destId="{2D21A2CC-E95C-4A52-BCF3-92E78192152C}" srcOrd="1" destOrd="0" presId="urn:microsoft.com/office/officeart/2008/layout/LinedList"/>
    <dgm:cxn modelId="{DE7F1EEB-32D8-448C-8BD7-F78F9F5540A0}" type="presParOf" srcId="{4C88CB15-3C08-4D97-8594-0040C9E2D09D}" destId="{33C21169-2482-4B2E-AB66-CBCD6E2A4D9F}" srcOrd="4" destOrd="0" presId="urn:microsoft.com/office/officeart/2008/layout/LinedList"/>
    <dgm:cxn modelId="{899AEC55-0DD3-4BD4-8831-470163928404}" type="presParOf" srcId="{4C88CB15-3C08-4D97-8594-0040C9E2D09D}" destId="{2D87E17A-CEA8-4D48-BA0C-5F27DD1D5220}" srcOrd="5" destOrd="0" presId="urn:microsoft.com/office/officeart/2008/layout/LinedList"/>
    <dgm:cxn modelId="{2B3A6D77-A0AA-42C1-9330-2BD617FCF44B}" type="presParOf" srcId="{2D87E17A-CEA8-4D48-BA0C-5F27DD1D5220}" destId="{F84EEEA9-8D28-49FB-B6C5-23EB59A83588}" srcOrd="0" destOrd="0" presId="urn:microsoft.com/office/officeart/2008/layout/LinedList"/>
    <dgm:cxn modelId="{30F5F46B-7E4D-4725-A878-8AFCF083882A}" type="presParOf" srcId="{2D87E17A-CEA8-4D48-BA0C-5F27DD1D5220}" destId="{765F28AE-2375-4F77-A588-21F84B7C7D80}" srcOrd="1" destOrd="0" presId="urn:microsoft.com/office/officeart/2008/layout/LinedList"/>
    <dgm:cxn modelId="{07E71FB7-A581-4C86-A1EB-3AC62B78959C}" type="presParOf" srcId="{4C88CB15-3C08-4D97-8594-0040C9E2D09D}" destId="{61BC4F78-BB33-4F31-8535-2155857BF14A}" srcOrd="6" destOrd="0" presId="urn:microsoft.com/office/officeart/2008/layout/LinedList"/>
    <dgm:cxn modelId="{B18A8593-4E49-4E55-B606-68D4E7DB848F}" type="presParOf" srcId="{4C88CB15-3C08-4D97-8594-0040C9E2D09D}" destId="{837A2DCA-2087-427C-A066-23424C5B9C40}" srcOrd="7" destOrd="0" presId="urn:microsoft.com/office/officeart/2008/layout/LinedList"/>
    <dgm:cxn modelId="{3DFA6E43-385A-4FA6-8129-DBE18BC7CCA0}" type="presParOf" srcId="{837A2DCA-2087-427C-A066-23424C5B9C40}" destId="{6394B69A-FDB7-4F7D-99AA-B4B2F72A0E9B}" srcOrd="0" destOrd="0" presId="urn:microsoft.com/office/officeart/2008/layout/LinedList"/>
    <dgm:cxn modelId="{1F60F754-A8C6-4B2A-A452-0DF78F39AFFE}" type="presParOf" srcId="{837A2DCA-2087-427C-A066-23424C5B9C40}" destId="{C311C2FF-B4AC-4567-A6CC-B332DF0312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35407CC-60D2-47F6-9585-B558B612CC7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zh-TW" altLang="en-US"/>
        </a:p>
      </dgm:t>
    </dgm:pt>
    <dgm:pt modelId="{F44A8136-BA4F-4185-AC95-2BA1517B1755}">
      <dgm:prSet/>
      <dgm:spPr/>
      <dgm:t>
        <a:bodyPr/>
        <a:lstStyle/>
        <a:p>
          <a:r>
            <a:rPr kumimoji="1" lang="zh-TW"/>
            <a:t>覆蓋率</a:t>
          </a:r>
          <a:endParaRPr lang="ja-JP"/>
        </a:p>
      </dgm:t>
    </dgm:pt>
    <dgm:pt modelId="{EB595FDC-9336-4484-8DBA-77E805A34A1E}" type="parTrans" cxnId="{0A7E9641-10C2-4D19-A4A4-B6FE81D853AE}">
      <dgm:prSet/>
      <dgm:spPr/>
      <dgm:t>
        <a:bodyPr/>
        <a:lstStyle/>
        <a:p>
          <a:endParaRPr lang="zh-TW" altLang="en-US"/>
        </a:p>
      </dgm:t>
    </dgm:pt>
    <dgm:pt modelId="{F55CC0EA-8009-413A-B679-DE3CCA741CAA}" type="sibTrans" cxnId="{0A7E9641-10C2-4D19-A4A4-B6FE81D853AE}">
      <dgm:prSet/>
      <dgm:spPr/>
      <dgm:t>
        <a:bodyPr/>
        <a:lstStyle/>
        <a:p>
          <a:endParaRPr lang="zh-TW" altLang="en-US"/>
        </a:p>
      </dgm:t>
    </dgm:pt>
    <dgm:pt modelId="{002F5387-AA50-4D9D-9C0E-F7327A06E56D}">
      <dgm:prSet/>
      <dgm:spPr/>
      <dgm:t>
        <a:bodyPr/>
        <a:lstStyle/>
        <a:p>
          <a:r>
            <a:rPr kumimoji="1" lang="zh-TW"/>
            <a:t>頻率使用效益   </a:t>
          </a:r>
          <a:r>
            <a:rPr kumimoji="1" lang="en-US"/>
            <a:t>(</a:t>
          </a:r>
          <a:r>
            <a:rPr kumimoji="1" lang="zh-TW"/>
            <a:t>契約者人數及通信量數</a:t>
          </a:r>
          <a:r>
            <a:rPr kumimoji="1" lang="en-US"/>
            <a:t>)</a:t>
          </a:r>
          <a:endParaRPr lang="ja-JP"/>
        </a:p>
      </dgm:t>
    </dgm:pt>
    <dgm:pt modelId="{06238010-C65F-466A-B935-618B1B8BED3A}" type="parTrans" cxnId="{09471E85-5C4B-4C30-AA3B-D7DD586FF474}">
      <dgm:prSet/>
      <dgm:spPr/>
      <dgm:t>
        <a:bodyPr/>
        <a:lstStyle/>
        <a:p>
          <a:endParaRPr lang="zh-TW" altLang="en-US"/>
        </a:p>
      </dgm:t>
    </dgm:pt>
    <dgm:pt modelId="{12696B70-6EBD-4072-8A37-32EA4037594E}" type="sibTrans" cxnId="{09471E85-5C4B-4C30-AA3B-D7DD586FF474}">
      <dgm:prSet/>
      <dgm:spPr/>
      <dgm:t>
        <a:bodyPr/>
        <a:lstStyle/>
        <a:p>
          <a:endParaRPr lang="zh-TW" altLang="en-US"/>
        </a:p>
      </dgm:t>
    </dgm:pt>
    <dgm:pt modelId="{68325BAE-EE83-4889-833E-89E557F61C36}">
      <dgm:prSet/>
      <dgm:spPr/>
      <dgm:t>
        <a:bodyPr/>
        <a:lstStyle/>
        <a:p>
          <a:r>
            <a:rPr kumimoji="1" lang="zh-TW"/>
            <a:t>共享使用之協力義務</a:t>
          </a:r>
          <a:endParaRPr lang="ja-JP"/>
        </a:p>
      </dgm:t>
    </dgm:pt>
    <dgm:pt modelId="{1381DE59-635A-4E9D-B7EF-8835987F3E4B}" type="parTrans" cxnId="{4E5ECF44-FA06-4468-B4EC-E8CF5E05E6DF}">
      <dgm:prSet/>
      <dgm:spPr/>
      <dgm:t>
        <a:bodyPr/>
        <a:lstStyle/>
        <a:p>
          <a:endParaRPr lang="zh-TW" altLang="en-US"/>
        </a:p>
      </dgm:t>
    </dgm:pt>
    <dgm:pt modelId="{E595A757-2278-4E48-93BD-8EE28A074CFB}" type="sibTrans" cxnId="{4E5ECF44-FA06-4468-B4EC-E8CF5E05E6DF}">
      <dgm:prSet/>
      <dgm:spPr/>
      <dgm:t>
        <a:bodyPr/>
        <a:lstStyle/>
        <a:p>
          <a:endParaRPr lang="zh-TW" altLang="en-US"/>
        </a:p>
      </dgm:t>
    </dgm:pt>
    <dgm:pt modelId="{BC7C3399-6CD7-4C9A-905D-32043A02BE88}" type="pres">
      <dgm:prSet presAssocID="{735407CC-60D2-47F6-9585-B558B612CC78}" presName="linear" presStyleCnt="0">
        <dgm:presLayoutVars>
          <dgm:animLvl val="lvl"/>
          <dgm:resizeHandles val="exact"/>
        </dgm:presLayoutVars>
      </dgm:prSet>
      <dgm:spPr/>
    </dgm:pt>
    <dgm:pt modelId="{18B11CE7-E142-47F4-8850-295E61EEDD03}" type="pres">
      <dgm:prSet presAssocID="{F44A8136-BA4F-4185-AC95-2BA1517B175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C4C9C84-4F7F-458F-97CB-2D35DA5CACED}" type="pres">
      <dgm:prSet presAssocID="{F55CC0EA-8009-413A-B679-DE3CCA741CAA}" presName="spacer" presStyleCnt="0"/>
      <dgm:spPr/>
    </dgm:pt>
    <dgm:pt modelId="{4C58DEEA-6D80-4670-B0A4-D6710A25A976}" type="pres">
      <dgm:prSet presAssocID="{002F5387-AA50-4D9D-9C0E-F7327A06E56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99DB8F-402F-4024-B73A-7E95F783DCE2}" type="pres">
      <dgm:prSet presAssocID="{12696B70-6EBD-4072-8A37-32EA4037594E}" presName="spacer" presStyleCnt="0"/>
      <dgm:spPr/>
    </dgm:pt>
    <dgm:pt modelId="{D25E661B-7A2B-4E72-9F7B-96D1ABDFC938}" type="pres">
      <dgm:prSet presAssocID="{68325BAE-EE83-4889-833E-89E557F61C3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E5ECF44-FA06-4468-B4EC-E8CF5E05E6DF}" srcId="{735407CC-60D2-47F6-9585-B558B612CC78}" destId="{68325BAE-EE83-4889-833E-89E557F61C36}" srcOrd="2" destOrd="0" parTransId="{1381DE59-635A-4E9D-B7EF-8835987F3E4B}" sibTransId="{E595A757-2278-4E48-93BD-8EE28A074CFB}"/>
    <dgm:cxn modelId="{0A7E9641-10C2-4D19-A4A4-B6FE81D853AE}" srcId="{735407CC-60D2-47F6-9585-B558B612CC78}" destId="{F44A8136-BA4F-4185-AC95-2BA1517B1755}" srcOrd="0" destOrd="0" parTransId="{EB595FDC-9336-4484-8DBA-77E805A34A1E}" sibTransId="{F55CC0EA-8009-413A-B679-DE3CCA741CAA}"/>
    <dgm:cxn modelId="{FDD5B54E-A9EF-4DFE-930B-54BEAE49015F}" type="presOf" srcId="{002F5387-AA50-4D9D-9C0E-F7327A06E56D}" destId="{4C58DEEA-6D80-4670-B0A4-D6710A25A976}" srcOrd="0" destOrd="0" presId="urn:microsoft.com/office/officeart/2005/8/layout/vList2"/>
    <dgm:cxn modelId="{09471E85-5C4B-4C30-AA3B-D7DD586FF474}" srcId="{735407CC-60D2-47F6-9585-B558B612CC78}" destId="{002F5387-AA50-4D9D-9C0E-F7327A06E56D}" srcOrd="1" destOrd="0" parTransId="{06238010-C65F-466A-B935-618B1B8BED3A}" sibTransId="{12696B70-6EBD-4072-8A37-32EA4037594E}"/>
    <dgm:cxn modelId="{DE41551B-7307-4AEA-8FAB-42A0870527BE}" type="presOf" srcId="{68325BAE-EE83-4889-833E-89E557F61C36}" destId="{D25E661B-7A2B-4E72-9F7B-96D1ABDFC938}" srcOrd="0" destOrd="0" presId="urn:microsoft.com/office/officeart/2005/8/layout/vList2"/>
    <dgm:cxn modelId="{778ABD80-D32A-4443-9102-E24FD05A5DA3}" type="presOf" srcId="{735407CC-60D2-47F6-9585-B558B612CC78}" destId="{BC7C3399-6CD7-4C9A-905D-32043A02BE88}" srcOrd="0" destOrd="0" presId="urn:microsoft.com/office/officeart/2005/8/layout/vList2"/>
    <dgm:cxn modelId="{F1FF27A3-589D-4AFA-91F9-FA5680B95998}" type="presOf" srcId="{F44A8136-BA4F-4185-AC95-2BA1517B1755}" destId="{18B11CE7-E142-47F4-8850-295E61EEDD03}" srcOrd="0" destOrd="0" presId="urn:microsoft.com/office/officeart/2005/8/layout/vList2"/>
    <dgm:cxn modelId="{0EF72E33-1AC7-4E16-92ED-902EC065E69F}" type="presParOf" srcId="{BC7C3399-6CD7-4C9A-905D-32043A02BE88}" destId="{18B11CE7-E142-47F4-8850-295E61EEDD03}" srcOrd="0" destOrd="0" presId="urn:microsoft.com/office/officeart/2005/8/layout/vList2"/>
    <dgm:cxn modelId="{F35DECF6-2A13-4BD4-B041-11F6B6A771C1}" type="presParOf" srcId="{BC7C3399-6CD7-4C9A-905D-32043A02BE88}" destId="{EC4C9C84-4F7F-458F-97CB-2D35DA5CACED}" srcOrd="1" destOrd="0" presId="urn:microsoft.com/office/officeart/2005/8/layout/vList2"/>
    <dgm:cxn modelId="{DF9885C2-EC03-45B2-A35A-89D35F01EFF6}" type="presParOf" srcId="{BC7C3399-6CD7-4C9A-905D-32043A02BE88}" destId="{4C58DEEA-6D80-4670-B0A4-D6710A25A976}" srcOrd="2" destOrd="0" presId="urn:microsoft.com/office/officeart/2005/8/layout/vList2"/>
    <dgm:cxn modelId="{707CF82D-968E-49F7-871E-339D0A57B763}" type="presParOf" srcId="{BC7C3399-6CD7-4C9A-905D-32043A02BE88}" destId="{E299DB8F-402F-4024-B73A-7E95F783DCE2}" srcOrd="3" destOrd="0" presId="urn:microsoft.com/office/officeart/2005/8/layout/vList2"/>
    <dgm:cxn modelId="{06B0294A-3973-4C88-94D4-CFEEE03F7559}" type="presParOf" srcId="{BC7C3399-6CD7-4C9A-905D-32043A02BE88}" destId="{D25E661B-7A2B-4E72-9F7B-96D1ABDFC93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5DF5EB9-CA00-4B25-AB28-3D274E27275B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D069AC98-A1D8-4AC4-84CE-B09AB4DA023F}">
      <dgm:prSet/>
      <dgm:spPr/>
      <dgm:t>
        <a:bodyPr/>
        <a:lstStyle/>
        <a:p>
          <a:r>
            <a:rPr kumimoji="1" lang="zh-TW" dirty="0"/>
            <a:t>頻率釋出方式之多樣性</a:t>
          </a:r>
          <a:endParaRPr lang="ja-JP" dirty="0"/>
        </a:p>
      </dgm:t>
    </dgm:pt>
    <dgm:pt modelId="{823F387E-5D59-4718-9349-976028CB5F52}" type="parTrans" cxnId="{1025F4FD-7080-4C06-B1ED-3C5054C17D56}">
      <dgm:prSet/>
      <dgm:spPr/>
      <dgm:t>
        <a:bodyPr/>
        <a:lstStyle/>
        <a:p>
          <a:endParaRPr lang="zh-TW" altLang="en-US"/>
        </a:p>
      </dgm:t>
    </dgm:pt>
    <dgm:pt modelId="{E7D48E57-2B63-4FC5-976A-2220C93520EE}" type="sibTrans" cxnId="{1025F4FD-7080-4C06-B1ED-3C5054C17D56}">
      <dgm:prSet/>
      <dgm:spPr/>
      <dgm:t>
        <a:bodyPr/>
        <a:lstStyle/>
        <a:p>
          <a:endParaRPr lang="zh-TW" altLang="en-US"/>
        </a:p>
      </dgm:t>
    </dgm:pt>
    <dgm:pt modelId="{0E25D44C-A881-4918-84A1-739C27191742}">
      <dgm:prSet/>
      <dgm:spPr/>
      <dgm:t>
        <a:bodyPr/>
        <a:lstStyle/>
        <a:p>
          <a:r>
            <a:rPr kumimoji="1" lang="zh-TW" dirty="0"/>
            <a:t>行政機關之裁量權限</a:t>
          </a:r>
          <a:endParaRPr lang="ja-JP" dirty="0"/>
        </a:p>
      </dgm:t>
    </dgm:pt>
    <dgm:pt modelId="{18C589DC-E3A3-4068-941B-1ECB974E960C}" type="parTrans" cxnId="{03E921DB-EFD0-44B4-81D4-1872C5C31130}">
      <dgm:prSet/>
      <dgm:spPr/>
      <dgm:t>
        <a:bodyPr/>
        <a:lstStyle/>
        <a:p>
          <a:endParaRPr lang="zh-TW" altLang="en-US"/>
        </a:p>
      </dgm:t>
    </dgm:pt>
    <dgm:pt modelId="{7602F034-C10C-4791-AEC9-9FC7B8DC6F16}" type="sibTrans" cxnId="{03E921DB-EFD0-44B4-81D4-1872C5C31130}">
      <dgm:prSet/>
      <dgm:spPr/>
      <dgm:t>
        <a:bodyPr/>
        <a:lstStyle/>
        <a:p>
          <a:endParaRPr lang="zh-TW" altLang="en-US"/>
        </a:p>
      </dgm:t>
    </dgm:pt>
    <dgm:pt modelId="{CD9C813A-0D8A-42A6-91A5-E8B08C8D6FEB}">
      <dgm:prSet/>
      <dgm:spPr/>
      <dgm:t>
        <a:bodyPr/>
        <a:lstStyle/>
        <a:p>
          <a:r>
            <a:rPr kumimoji="1" lang="zh-TW" dirty="0"/>
            <a:t>行政機關之管制權限</a:t>
          </a:r>
          <a:endParaRPr lang="ja-JP" dirty="0"/>
        </a:p>
      </dgm:t>
    </dgm:pt>
    <dgm:pt modelId="{268FBF87-A73E-4BD6-B686-E6A61BF5160D}" type="parTrans" cxnId="{28AC04BF-BF67-449D-9203-F9480DE6BF05}">
      <dgm:prSet/>
      <dgm:spPr/>
      <dgm:t>
        <a:bodyPr/>
        <a:lstStyle/>
        <a:p>
          <a:endParaRPr lang="zh-TW" altLang="en-US"/>
        </a:p>
      </dgm:t>
    </dgm:pt>
    <dgm:pt modelId="{2415801F-9837-49EB-8D14-FD2FD2E84984}" type="sibTrans" cxnId="{28AC04BF-BF67-449D-9203-F9480DE6BF05}">
      <dgm:prSet/>
      <dgm:spPr/>
      <dgm:t>
        <a:bodyPr/>
        <a:lstStyle/>
        <a:p>
          <a:endParaRPr lang="zh-TW" altLang="en-US"/>
        </a:p>
      </dgm:t>
    </dgm:pt>
    <dgm:pt modelId="{51975017-149A-4440-B77F-DBF28A17FD0F}">
      <dgm:prSet/>
      <dgm:spPr/>
      <dgm:t>
        <a:bodyPr/>
        <a:lstStyle/>
        <a:p>
          <a:r>
            <a:rPr kumimoji="1" lang="zh-TW"/>
            <a:t>排除</a:t>
          </a:r>
          <a:r>
            <a:rPr kumimoji="1" lang="zh-TW" dirty="0"/>
            <a:t>預算法第</a:t>
          </a:r>
          <a:r>
            <a:rPr kumimoji="1" lang="en-US" dirty="0"/>
            <a:t>94</a:t>
          </a:r>
          <a:r>
            <a:rPr kumimoji="1" lang="zh-TW" dirty="0"/>
            <a:t>條</a:t>
          </a:r>
          <a:endParaRPr lang="ja-JP" dirty="0"/>
        </a:p>
      </dgm:t>
    </dgm:pt>
    <dgm:pt modelId="{267B79A4-C718-44CC-B958-9A0EE40A8EA3}" type="parTrans" cxnId="{8F447514-8D98-46ED-AD52-4FD169F7CC0A}">
      <dgm:prSet/>
      <dgm:spPr/>
      <dgm:t>
        <a:bodyPr/>
        <a:lstStyle/>
        <a:p>
          <a:endParaRPr lang="zh-TW" altLang="en-US"/>
        </a:p>
      </dgm:t>
    </dgm:pt>
    <dgm:pt modelId="{955071DA-8057-4A6F-B6A6-F4EBF566C1FD}" type="sibTrans" cxnId="{8F447514-8D98-46ED-AD52-4FD169F7CC0A}">
      <dgm:prSet/>
      <dgm:spPr/>
      <dgm:t>
        <a:bodyPr/>
        <a:lstStyle/>
        <a:p>
          <a:endParaRPr lang="zh-TW" altLang="en-US"/>
        </a:p>
      </dgm:t>
    </dgm:pt>
    <dgm:pt modelId="{158A7453-D7C8-4F79-ACFD-1052C038780B}">
      <dgm:prSet/>
      <dgm:spPr/>
      <dgm:t>
        <a:bodyPr/>
        <a:lstStyle/>
        <a:p>
          <a:r>
            <a:rPr kumimoji="1" lang="zh-TW" altLang="en-US"/>
            <a:t>附</a:t>
          </a:r>
          <a:r>
            <a:rPr kumimoji="1" lang="zh-TW" altLang="en-US" dirty="0"/>
            <a:t>款等</a:t>
          </a:r>
          <a:endParaRPr lang="ja-JP" dirty="0"/>
        </a:p>
      </dgm:t>
    </dgm:pt>
    <dgm:pt modelId="{91731332-2241-4542-B6A0-A8A9A2299479}" type="parTrans" cxnId="{6278DC2F-9854-4D55-9951-34A08D8879AC}">
      <dgm:prSet/>
      <dgm:spPr/>
      <dgm:t>
        <a:bodyPr/>
        <a:lstStyle/>
        <a:p>
          <a:endParaRPr lang="zh-TW" altLang="en-US"/>
        </a:p>
      </dgm:t>
    </dgm:pt>
    <dgm:pt modelId="{218A7C2F-958E-4417-BB2C-C9DE4DC5B1AF}" type="sibTrans" cxnId="{6278DC2F-9854-4D55-9951-34A08D8879AC}">
      <dgm:prSet/>
      <dgm:spPr/>
      <dgm:t>
        <a:bodyPr/>
        <a:lstStyle/>
        <a:p>
          <a:endParaRPr lang="zh-TW" altLang="en-US"/>
        </a:p>
      </dgm:t>
    </dgm:pt>
    <dgm:pt modelId="{1186F8A2-BC91-4C49-9315-2CB85EB093A7}">
      <dgm:prSet/>
      <dgm:spPr/>
      <dgm:t>
        <a:bodyPr/>
        <a:lstStyle/>
        <a:p>
          <a:r>
            <a:rPr kumimoji="1" lang="zh-TW" altLang="en-US" dirty="0"/>
            <a:t>改配、誘因式拍賣</a:t>
          </a:r>
          <a:endParaRPr lang="ja-JP" dirty="0"/>
        </a:p>
      </dgm:t>
    </dgm:pt>
    <dgm:pt modelId="{F1B03CBB-322B-42C4-9499-09210F8D09D0}" type="parTrans" cxnId="{64221867-E375-4C3E-A115-54ABA4BBA89F}">
      <dgm:prSet/>
      <dgm:spPr/>
      <dgm:t>
        <a:bodyPr/>
        <a:lstStyle/>
        <a:p>
          <a:endParaRPr lang="zh-TW" altLang="en-US"/>
        </a:p>
      </dgm:t>
    </dgm:pt>
    <dgm:pt modelId="{155AFBF4-EDAB-4448-B670-CD5DAD055D71}" type="sibTrans" cxnId="{64221867-E375-4C3E-A115-54ABA4BBA89F}">
      <dgm:prSet/>
      <dgm:spPr/>
      <dgm:t>
        <a:bodyPr/>
        <a:lstStyle/>
        <a:p>
          <a:endParaRPr lang="zh-TW" altLang="en-US"/>
        </a:p>
      </dgm:t>
    </dgm:pt>
    <dgm:pt modelId="{7330C35F-4DA0-4D7D-BE19-A6FDD22B4B08}" type="pres">
      <dgm:prSet presAssocID="{35DF5EB9-CA00-4B25-AB28-3D274E2727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373A8A-C8D8-4735-B595-8439AE286E5F}" type="pres">
      <dgm:prSet presAssocID="{D069AC98-A1D8-4AC4-84CE-B09AB4DA023F}" presName="root" presStyleCnt="0"/>
      <dgm:spPr/>
    </dgm:pt>
    <dgm:pt modelId="{757BABD2-4AF4-4EA3-90CC-3E2919458F16}" type="pres">
      <dgm:prSet presAssocID="{D069AC98-A1D8-4AC4-84CE-B09AB4DA023F}" presName="rootComposite" presStyleCnt="0"/>
      <dgm:spPr/>
    </dgm:pt>
    <dgm:pt modelId="{BE929D19-B1A6-4176-98D5-0D992ADFF98C}" type="pres">
      <dgm:prSet presAssocID="{D069AC98-A1D8-4AC4-84CE-B09AB4DA023F}" presName="rootText" presStyleLbl="node1" presStyleIdx="0" presStyleCnt="3"/>
      <dgm:spPr/>
    </dgm:pt>
    <dgm:pt modelId="{DBEEFA70-B3E9-4C07-BAEA-8865088C05A7}" type="pres">
      <dgm:prSet presAssocID="{D069AC98-A1D8-4AC4-84CE-B09AB4DA023F}" presName="rootConnector" presStyleLbl="node1" presStyleIdx="0" presStyleCnt="3"/>
      <dgm:spPr/>
    </dgm:pt>
    <dgm:pt modelId="{A4FAD8B8-5157-4CD9-B052-0EBE14FD0B57}" type="pres">
      <dgm:prSet presAssocID="{D069AC98-A1D8-4AC4-84CE-B09AB4DA023F}" presName="childShape" presStyleCnt="0"/>
      <dgm:spPr/>
    </dgm:pt>
    <dgm:pt modelId="{E2D1B3D8-43D9-4FC5-9111-2F569505E899}" type="pres">
      <dgm:prSet presAssocID="{267B79A4-C718-44CC-B958-9A0EE40A8EA3}" presName="Name13" presStyleLbl="parChTrans1D2" presStyleIdx="0" presStyleCnt="3"/>
      <dgm:spPr/>
    </dgm:pt>
    <dgm:pt modelId="{63289D70-C462-4C8B-904D-D70C76BFFFDA}" type="pres">
      <dgm:prSet presAssocID="{51975017-149A-4440-B77F-DBF28A17FD0F}" presName="childText" presStyleLbl="bgAcc1" presStyleIdx="0" presStyleCnt="3">
        <dgm:presLayoutVars>
          <dgm:bulletEnabled val="1"/>
        </dgm:presLayoutVars>
      </dgm:prSet>
      <dgm:spPr/>
    </dgm:pt>
    <dgm:pt modelId="{E4F72B39-E24F-48E5-9BE3-31B88EA29067}" type="pres">
      <dgm:prSet presAssocID="{CD9C813A-0D8A-42A6-91A5-E8B08C8D6FEB}" presName="root" presStyleCnt="0"/>
      <dgm:spPr/>
    </dgm:pt>
    <dgm:pt modelId="{4B284F06-9CAD-4706-8570-ACFE1B1CF6DD}" type="pres">
      <dgm:prSet presAssocID="{CD9C813A-0D8A-42A6-91A5-E8B08C8D6FEB}" presName="rootComposite" presStyleCnt="0"/>
      <dgm:spPr/>
    </dgm:pt>
    <dgm:pt modelId="{47D2BDDC-5046-47AD-9B89-6DDB4DE168C8}" type="pres">
      <dgm:prSet presAssocID="{CD9C813A-0D8A-42A6-91A5-E8B08C8D6FEB}" presName="rootText" presStyleLbl="node1" presStyleIdx="1" presStyleCnt="3"/>
      <dgm:spPr/>
    </dgm:pt>
    <dgm:pt modelId="{E9AF5E9D-1BF1-4737-A1F5-861531D29A16}" type="pres">
      <dgm:prSet presAssocID="{CD9C813A-0D8A-42A6-91A5-E8B08C8D6FEB}" presName="rootConnector" presStyleLbl="node1" presStyleIdx="1" presStyleCnt="3"/>
      <dgm:spPr/>
    </dgm:pt>
    <dgm:pt modelId="{E6EE1466-9159-4931-B45F-B6B3A41D652D}" type="pres">
      <dgm:prSet presAssocID="{CD9C813A-0D8A-42A6-91A5-E8B08C8D6FEB}" presName="childShape" presStyleCnt="0"/>
      <dgm:spPr/>
    </dgm:pt>
    <dgm:pt modelId="{9AFFE6A5-C8F5-49C0-9299-D1DA3A2DBECF}" type="pres">
      <dgm:prSet presAssocID="{F1B03CBB-322B-42C4-9499-09210F8D09D0}" presName="Name13" presStyleLbl="parChTrans1D2" presStyleIdx="1" presStyleCnt="3"/>
      <dgm:spPr/>
    </dgm:pt>
    <dgm:pt modelId="{49E28036-91A8-4271-BC2D-25B0AAC5C876}" type="pres">
      <dgm:prSet presAssocID="{1186F8A2-BC91-4C49-9315-2CB85EB093A7}" presName="childText" presStyleLbl="bgAcc1" presStyleIdx="1" presStyleCnt="3">
        <dgm:presLayoutVars>
          <dgm:bulletEnabled val="1"/>
        </dgm:presLayoutVars>
      </dgm:prSet>
      <dgm:spPr/>
    </dgm:pt>
    <dgm:pt modelId="{F2971FF6-3205-49D9-A8B0-E0D821B3CA81}" type="pres">
      <dgm:prSet presAssocID="{0E25D44C-A881-4918-84A1-739C27191742}" presName="root" presStyleCnt="0"/>
      <dgm:spPr/>
    </dgm:pt>
    <dgm:pt modelId="{926B53FF-90C7-4702-93C8-DF7A95141EF8}" type="pres">
      <dgm:prSet presAssocID="{0E25D44C-A881-4918-84A1-739C27191742}" presName="rootComposite" presStyleCnt="0"/>
      <dgm:spPr/>
    </dgm:pt>
    <dgm:pt modelId="{4E565A67-F1DB-46A0-B60F-57E6FB5EDCCB}" type="pres">
      <dgm:prSet presAssocID="{0E25D44C-A881-4918-84A1-739C27191742}" presName="rootText" presStyleLbl="node1" presStyleIdx="2" presStyleCnt="3"/>
      <dgm:spPr/>
    </dgm:pt>
    <dgm:pt modelId="{A8C1E28D-4CB4-4B7A-8664-E769651C9B53}" type="pres">
      <dgm:prSet presAssocID="{0E25D44C-A881-4918-84A1-739C27191742}" presName="rootConnector" presStyleLbl="node1" presStyleIdx="2" presStyleCnt="3"/>
      <dgm:spPr/>
    </dgm:pt>
    <dgm:pt modelId="{7760EBAB-D8D9-4ED6-AFF6-06EEB92B30BB}" type="pres">
      <dgm:prSet presAssocID="{0E25D44C-A881-4918-84A1-739C27191742}" presName="childShape" presStyleCnt="0"/>
      <dgm:spPr/>
    </dgm:pt>
    <dgm:pt modelId="{C0F4A4B2-6547-4D4F-A46F-8673BACC5BC6}" type="pres">
      <dgm:prSet presAssocID="{91731332-2241-4542-B6A0-A8A9A2299479}" presName="Name13" presStyleLbl="parChTrans1D2" presStyleIdx="2" presStyleCnt="3"/>
      <dgm:spPr/>
    </dgm:pt>
    <dgm:pt modelId="{CC658A36-1401-4E34-B5A3-33EFBA35813B}" type="pres">
      <dgm:prSet presAssocID="{158A7453-D7C8-4F79-ACFD-1052C038780B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5E88BDD2-9227-49C6-99B3-0B1FFABAAB24}" type="presOf" srcId="{91731332-2241-4542-B6A0-A8A9A2299479}" destId="{C0F4A4B2-6547-4D4F-A46F-8673BACC5BC6}" srcOrd="0" destOrd="0" presId="urn:microsoft.com/office/officeart/2005/8/layout/hierarchy3"/>
    <dgm:cxn modelId="{326D3A3C-AD1E-4038-8A1F-2C041D0C6209}" type="presOf" srcId="{CD9C813A-0D8A-42A6-91A5-E8B08C8D6FEB}" destId="{47D2BDDC-5046-47AD-9B89-6DDB4DE168C8}" srcOrd="0" destOrd="0" presId="urn:microsoft.com/office/officeart/2005/8/layout/hierarchy3"/>
    <dgm:cxn modelId="{64221867-E375-4C3E-A115-54ABA4BBA89F}" srcId="{CD9C813A-0D8A-42A6-91A5-E8B08C8D6FEB}" destId="{1186F8A2-BC91-4C49-9315-2CB85EB093A7}" srcOrd="0" destOrd="0" parTransId="{F1B03CBB-322B-42C4-9499-09210F8D09D0}" sibTransId="{155AFBF4-EDAB-4448-B670-CD5DAD055D71}"/>
    <dgm:cxn modelId="{7AC83FF8-A4DE-44B6-95C1-39555869CADD}" type="presOf" srcId="{D069AC98-A1D8-4AC4-84CE-B09AB4DA023F}" destId="{BE929D19-B1A6-4176-98D5-0D992ADFF98C}" srcOrd="0" destOrd="0" presId="urn:microsoft.com/office/officeart/2005/8/layout/hierarchy3"/>
    <dgm:cxn modelId="{AC70AC38-5877-4B87-AE33-8001D3A7D123}" type="presOf" srcId="{1186F8A2-BC91-4C49-9315-2CB85EB093A7}" destId="{49E28036-91A8-4271-BC2D-25B0AAC5C876}" srcOrd="0" destOrd="0" presId="urn:microsoft.com/office/officeart/2005/8/layout/hierarchy3"/>
    <dgm:cxn modelId="{1025F4FD-7080-4C06-B1ED-3C5054C17D56}" srcId="{35DF5EB9-CA00-4B25-AB28-3D274E27275B}" destId="{D069AC98-A1D8-4AC4-84CE-B09AB4DA023F}" srcOrd="0" destOrd="0" parTransId="{823F387E-5D59-4718-9349-976028CB5F52}" sibTransId="{E7D48E57-2B63-4FC5-976A-2220C93520EE}"/>
    <dgm:cxn modelId="{3ACA39BB-805C-42F3-8BAB-1DC1050141D9}" type="presOf" srcId="{D069AC98-A1D8-4AC4-84CE-B09AB4DA023F}" destId="{DBEEFA70-B3E9-4C07-BAEA-8865088C05A7}" srcOrd="1" destOrd="0" presId="urn:microsoft.com/office/officeart/2005/8/layout/hierarchy3"/>
    <dgm:cxn modelId="{6278DC2F-9854-4D55-9951-34A08D8879AC}" srcId="{0E25D44C-A881-4918-84A1-739C27191742}" destId="{158A7453-D7C8-4F79-ACFD-1052C038780B}" srcOrd="0" destOrd="0" parTransId="{91731332-2241-4542-B6A0-A8A9A2299479}" sibTransId="{218A7C2F-958E-4417-BB2C-C9DE4DC5B1AF}"/>
    <dgm:cxn modelId="{28AC04BF-BF67-449D-9203-F9480DE6BF05}" srcId="{35DF5EB9-CA00-4B25-AB28-3D274E27275B}" destId="{CD9C813A-0D8A-42A6-91A5-E8B08C8D6FEB}" srcOrd="1" destOrd="0" parTransId="{268FBF87-A73E-4BD6-B686-E6A61BF5160D}" sibTransId="{2415801F-9837-49EB-8D14-FD2FD2E84984}"/>
    <dgm:cxn modelId="{8DC5DC53-F31A-4614-8438-2BCC6E154549}" type="presOf" srcId="{0E25D44C-A881-4918-84A1-739C27191742}" destId="{A8C1E28D-4CB4-4B7A-8664-E769651C9B53}" srcOrd="1" destOrd="0" presId="urn:microsoft.com/office/officeart/2005/8/layout/hierarchy3"/>
    <dgm:cxn modelId="{5F161CA9-1146-4435-90DA-2A17805271B7}" type="presOf" srcId="{51975017-149A-4440-B77F-DBF28A17FD0F}" destId="{63289D70-C462-4C8B-904D-D70C76BFFFDA}" srcOrd="0" destOrd="0" presId="urn:microsoft.com/office/officeart/2005/8/layout/hierarchy3"/>
    <dgm:cxn modelId="{D92A94F5-3A0D-457C-B137-4C77AF50370F}" type="presOf" srcId="{267B79A4-C718-44CC-B958-9A0EE40A8EA3}" destId="{E2D1B3D8-43D9-4FC5-9111-2F569505E899}" srcOrd="0" destOrd="0" presId="urn:microsoft.com/office/officeart/2005/8/layout/hierarchy3"/>
    <dgm:cxn modelId="{69048DDB-A8A6-429D-816F-D28EE03D9EAE}" type="presOf" srcId="{158A7453-D7C8-4F79-ACFD-1052C038780B}" destId="{CC658A36-1401-4E34-B5A3-33EFBA35813B}" srcOrd="0" destOrd="0" presId="urn:microsoft.com/office/officeart/2005/8/layout/hierarchy3"/>
    <dgm:cxn modelId="{D8975D35-0638-40BE-ADB5-A717A40CF8EC}" type="presOf" srcId="{CD9C813A-0D8A-42A6-91A5-E8B08C8D6FEB}" destId="{E9AF5E9D-1BF1-4737-A1F5-861531D29A16}" srcOrd="1" destOrd="0" presId="urn:microsoft.com/office/officeart/2005/8/layout/hierarchy3"/>
    <dgm:cxn modelId="{9259480C-0A53-40E1-B986-FBD7CF3A48E9}" type="presOf" srcId="{F1B03CBB-322B-42C4-9499-09210F8D09D0}" destId="{9AFFE6A5-C8F5-49C0-9299-D1DA3A2DBECF}" srcOrd="0" destOrd="0" presId="urn:microsoft.com/office/officeart/2005/8/layout/hierarchy3"/>
    <dgm:cxn modelId="{03E921DB-EFD0-44B4-81D4-1872C5C31130}" srcId="{35DF5EB9-CA00-4B25-AB28-3D274E27275B}" destId="{0E25D44C-A881-4918-84A1-739C27191742}" srcOrd="2" destOrd="0" parTransId="{18C589DC-E3A3-4068-941B-1ECB974E960C}" sibTransId="{7602F034-C10C-4791-AEC9-9FC7B8DC6F16}"/>
    <dgm:cxn modelId="{8F447514-8D98-46ED-AD52-4FD169F7CC0A}" srcId="{D069AC98-A1D8-4AC4-84CE-B09AB4DA023F}" destId="{51975017-149A-4440-B77F-DBF28A17FD0F}" srcOrd="0" destOrd="0" parTransId="{267B79A4-C718-44CC-B958-9A0EE40A8EA3}" sibTransId="{955071DA-8057-4A6F-B6A6-F4EBF566C1FD}"/>
    <dgm:cxn modelId="{F5DCC301-FAEA-4112-9C53-F14CBADAE3F6}" type="presOf" srcId="{0E25D44C-A881-4918-84A1-739C27191742}" destId="{4E565A67-F1DB-46A0-B60F-57E6FB5EDCCB}" srcOrd="0" destOrd="0" presId="urn:microsoft.com/office/officeart/2005/8/layout/hierarchy3"/>
    <dgm:cxn modelId="{396099F9-E0D5-4208-BBFF-6D9D19D6C5A4}" type="presOf" srcId="{35DF5EB9-CA00-4B25-AB28-3D274E27275B}" destId="{7330C35F-4DA0-4D7D-BE19-A6FDD22B4B08}" srcOrd="0" destOrd="0" presId="urn:microsoft.com/office/officeart/2005/8/layout/hierarchy3"/>
    <dgm:cxn modelId="{300EE028-BBB7-4E94-8EC1-5642D59DC09E}" type="presParOf" srcId="{7330C35F-4DA0-4D7D-BE19-A6FDD22B4B08}" destId="{A2373A8A-C8D8-4735-B595-8439AE286E5F}" srcOrd="0" destOrd="0" presId="urn:microsoft.com/office/officeart/2005/8/layout/hierarchy3"/>
    <dgm:cxn modelId="{916151DF-57AA-49DB-B970-CE0ED17B082F}" type="presParOf" srcId="{A2373A8A-C8D8-4735-B595-8439AE286E5F}" destId="{757BABD2-4AF4-4EA3-90CC-3E2919458F16}" srcOrd="0" destOrd="0" presId="urn:microsoft.com/office/officeart/2005/8/layout/hierarchy3"/>
    <dgm:cxn modelId="{A97B1E43-EABE-4EBE-9736-44004A48FE65}" type="presParOf" srcId="{757BABD2-4AF4-4EA3-90CC-3E2919458F16}" destId="{BE929D19-B1A6-4176-98D5-0D992ADFF98C}" srcOrd="0" destOrd="0" presId="urn:microsoft.com/office/officeart/2005/8/layout/hierarchy3"/>
    <dgm:cxn modelId="{77A48538-5D0D-408F-A9B1-EB074A43CCB6}" type="presParOf" srcId="{757BABD2-4AF4-4EA3-90CC-3E2919458F16}" destId="{DBEEFA70-B3E9-4C07-BAEA-8865088C05A7}" srcOrd="1" destOrd="0" presId="urn:microsoft.com/office/officeart/2005/8/layout/hierarchy3"/>
    <dgm:cxn modelId="{FB7D3BA1-C9B9-44BC-A4BF-788B9C0BEB8F}" type="presParOf" srcId="{A2373A8A-C8D8-4735-B595-8439AE286E5F}" destId="{A4FAD8B8-5157-4CD9-B052-0EBE14FD0B57}" srcOrd="1" destOrd="0" presId="urn:microsoft.com/office/officeart/2005/8/layout/hierarchy3"/>
    <dgm:cxn modelId="{1DC6399A-E268-44E6-819E-6FB78B7D66E8}" type="presParOf" srcId="{A4FAD8B8-5157-4CD9-B052-0EBE14FD0B57}" destId="{E2D1B3D8-43D9-4FC5-9111-2F569505E899}" srcOrd="0" destOrd="0" presId="urn:microsoft.com/office/officeart/2005/8/layout/hierarchy3"/>
    <dgm:cxn modelId="{7A218A44-55A4-4BDD-A35A-5F30E266CB27}" type="presParOf" srcId="{A4FAD8B8-5157-4CD9-B052-0EBE14FD0B57}" destId="{63289D70-C462-4C8B-904D-D70C76BFFFDA}" srcOrd="1" destOrd="0" presId="urn:microsoft.com/office/officeart/2005/8/layout/hierarchy3"/>
    <dgm:cxn modelId="{75FB667B-58CE-4682-88CF-DC0D99879DBD}" type="presParOf" srcId="{7330C35F-4DA0-4D7D-BE19-A6FDD22B4B08}" destId="{E4F72B39-E24F-48E5-9BE3-31B88EA29067}" srcOrd="1" destOrd="0" presId="urn:microsoft.com/office/officeart/2005/8/layout/hierarchy3"/>
    <dgm:cxn modelId="{BC1CC5E8-F6AF-4E8B-A271-190BEAE58CAC}" type="presParOf" srcId="{E4F72B39-E24F-48E5-9BE3-31B88EA29067}" destId="{4B284F06-9CAD-4706-8570-ACFE1B1CF6DD}" srcOrd="0" destOrd="0" presId="urn:microsoft.com/office/officeart/2005/8/layout/hierarchy3"/>
    <dgm:cxn modelId="{5AEBD2ED-E9AC-40A5-942F-D6FD571D1820}" type="presParOf" srcId="{4B284F06-9CAD-4706-8570-ACFE1B1CF6DD}" destId="{47D2BDDC-5046-47AD-9B89-6DDB4DE168C8}" srcOrd="0" destOrd="0" presId="urn:microsoft.com/office/officeart/2005/8/layout/hierarchy3"/>
    <dgm:cxn modelId="{2A601DA7-5B1B-4830-9A37-71BC5A9948A0}" type="presParOf" srcId="{4B284F06-9CAD-4706-8570-ACFE1B1CF6DD}" destId="{E9AF5E9D-1BF1-4737-A1F5-861531D29A16}" srcOrd="1" destOrd="0" presId="urn:microsoft.com/office/officeart/2005/8/layout/hierarchy3"/>
    <dgm:cxn modelId="{9910CE8D-8426-4564-BA3B-EA20ED680C51}" type="presParOf" srcId="{E4F72B39-E24F-48E5-9BE3-31B88EA29067}" destId="{E6EE1466-9159-4931-B45F-B6B3A41D652D}" srcOrd="1" destOrd="0" presId="urn:microsoft.com/office/officeart/2005/8/layout/hierarchy3"/>
    <dgm:cxn modelId="{2278AE37-972A-44D3-941A-2AAB1EE13926}" type="presParOf" srcId="{E6EE1466-9159-4931-B45F-B6B3A41D652D}" destId="{9AFFE6A5-C8F5-49C0-9299-D1DA3A2DBECF}" srcOrd="0" destOrd="0" presId="urn:microsoft.com/office/officeart/2005/8/layout/hierarchy3"/>
    <dgm:cxn modelId="{242093F7-69C2-48E2-90D8-2FBEF2258BCB}" type="presParOf" srcId="{E6EE1466-9159-4931-B45F-B6B3A41D652D}" destId="{49E28036-91A8-4271-BC2D-25B0AAC5C876}" srcOrd="1" destOrd="0" presId="urn:microsoft.com/office/officeart/2005/8/layout/hierarchy3"/>
    <dgm:cxn modelId="{3ED1BB34-FEB6-49E6-A69B-40ED56C41EEB}" type="presParOf" srcId="{7330C35F-4DA0-4D7D-BE19-A6FDD22B4B08}" destId="{F2971FF6-3205-49D9-A8B0-E0D821B3CA81}" srcOrd="2" destOrd="0" presId="urn:microsoft.com/office/officeart/2005/8/layout/hierarchy3"/>
    <dgm:cxn modelId="{BE0EA2CE-D91D-4C69-AF32-7F402CC48E27}" type="presParOf" srcId="{F2971FF6-3205-49D9-A8B0-E0D821B3CA81}" destId="{926B53FF-90C7-4702-93C8-DF7A95141EF8}" srcOrd="0" destOrd="0" presId="urn:microsoft.com/office/officeart/2005/8/layout/hierarchy3"/>
    <dgm:cxn modelId="{64E3733D-BD83-425B-AF61-FF71699736D5}" type="presParOf" srcId="{926B53FF-90C7-4702-93C8-DF7A95141EF8}" destId="{4E565A67-F1DB-46A0-B60F-57E6FB5EDCCB}" srcOrd="0" destOrd="0" presId="urn:microsoft.com/office/officeart/2005/8/layout/hierarchy3"/>
    <dgm:cxn modelId="{BE2D7EDD-69CD-4596-B7E3-A6E3068BB5C1}" type="presParOf" srcId="{926B53FF-90C7-4702-93C8-DF7A95141EF8}" destId="{A8C1E28D-4CB4-4B7A-8664-E769651C9B53}" srcOrd="1" destOrd="0" presId="urn:microsoft.com/office/officeart/2005/8/layout/hierarchy3"/>
    <dgm:cxn modelId="{A2EB085A-FF7F-40B1-9CE6-1406AB4730DF}" type="presParOf" srcId="{F2971FF6-3205-49D9-A8B0-E0D821B3CA81}" destId="{7760EBAB-D8D9-4ED6-AFF6-06EEB92B30BB}" srcOrd="1" destOrd="0" presId="urn:microsoft.com/office/officeart/2005/8/layout/hierarchy3"/>
    <dgm:cxn modelId="{299EDA8E-3EC9-4CE5-B688-E0F92652D3A0}" type="presParOf" srcId="{7760EBAB-D8D9-4ED6-AFF6-06EEB92B30BB}" destId="{C0F4A4B2-6547-4D4F-A46F-8673BACC5BC6}" srcOrd="0" destOrd="0" presId="urn:microsoft.com/office/officeart/2005/8/layout/hierarchy3"/>
    <dgm:cxn modelId="{1B13D289-29E9-4B86-B79C-D5871DAD8A4F}" type="presParOf" srcId="{7760EBAB-D8D9-4ED6-AFF6-06EEB92B30BB}" destId="{CC658A36-1401-4E34-B5A3-33EFBA35813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C9606-94C6-4B8E-A8A1-15D8C1E97DDF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1305001D-1A61-4EBC-9268-C37A3055698E}">
      <dgm:prSet/>
      <dgm:spPr/>
      <dgm:t>
        <a:bodyPr/>
        <a:lstStyle/>
        <a:p>
          <a:r>
            <a:rPr kumimoji="1" lang="zh-TW"/>
            <a:t>公共資源 </a:t>
          </a:r>
          <a:endParaRPr lang="ja-JP"/>
        </a:p>
      </dgm:t>
    </dgm:pt>
    <dgm:pt modelId="{D9FB4861-4E26-47CF-889A-AE70DF1C565F}" type="parTrans" cxnId="{2B5E8787-E650-4C15-8B71-95E836EF9EC4}">
      <dgm:prSet/>
      <dgm:spPr/>
      <dgm:t>
        <a:bodyPr/>
        <a:lstStyle/>
        <a:p>
          <a:endParaRPr lang="zh-TW" altLang="en-US"/>
        </a:p>
      </dgm:t>
    </dgm:pt>
    <dgm:pt modelId="{487C0CBF-8271-4A5F-8282-249BB46026CC}" type="sibTrans" cxnId="{2B5E8787-E650-4C15-8B71-95E836EF9EC4}">
      <dgm:prSet/>
      <dgm:spPr/>
      <dgm:t>
        <a:bodyPr/>
        <a:lstStyle/>
        <a:p>
          <a:endParaRPr lang="zh-TW" altLang="en-US"/>
        </a:p>
      </dgm:t>
    </dgm:pt>
    <dgm:pt modelId="{82801E62-CFEF-4E85-A333-7DCEAC4DB65B}">
      <dgm:prSet/>
      <dgm:spPr/>
      <dgm:t>
        <a:bodyPr/>
        <a:lstStyle/>
        <a:p>
          <a:r>
            <a:rPr kumimoji="1" lang="zh-TW" dirty="0"/>
            <a:t>電波國有</a:t>
          </a:r>
          <a:endParaRPr lang="ja-JP" dirty="0"/>
        </a:p>
      </dgm:t>
    </dgm:pt>
    <dgm:pt modelId="{D8D198E8-75E1-4FAB-938C-C187773C9206}" type="parTrans" cxnId="{50D49793-5B4D-4EFE-85F9-46006F23C226}">
      <dgm:prSet/>
      <dgm:spPr/>
      <dgm:t>
        <a:bodyPr/>
        <a:lstStyle/>
        <a:p>
          <a:endParaRPr lang="zh-TW" altLang="en-US"/>
        </a:p>
      </dgm:t>
    </dgm:pt>
    <dgm:pt modelId="{5E433B90-EC3A-47A8-9A3F-A9A08BB0D8A0}" type="sibTrans" cxnId="{50D49793-5B4D-4EFE-85F9-46006F23C226}">
      <dgm:prSet/>
      <dgm:spPr/>
      <dgm:t>
        <a:bodyPr/>
        <a:lstStyle/>
        <a:p>
          <a:endParaRPr lang="zh-TW" altLang="en-US"/>
        </a:p>
      </dgm:t>
    </dgm:pt>
    <dgm:pt modelId="{775C55C1-E411-41BE-8E27-2AD50E0EE33A}">
      <dgm:prSet/>
      <dgm:spPr/>
      <dgm:t>
        <a:bodyPr/>
        <a:lstStyle/>
        <a:p>
          <a:r>
            <a:rPr kumimoji="1" lang="zh-TW" dirty="0"/>
            <a:t>電波民有</a:t>
          </a:r>
          <a:endParaRPr lang="ja-JP" dirty="0"/>
        </a:p>
      </dgm:t>
    </dgm:pt>
    <dgm:pt modelId="{A55DD013-CEE7-4E6D-A731-DE36987CCADF}" type="parTrans" cxnId="{A7EC5755-3B8B-44FE-B222-BD205B2A7FE9}">
      <dgm:prSet/>
      <dgm:spPr/>
      <dgm:t>
        <a:bodyPr/>
        <a:lstStyle/>
        <a:p>
          <a:endParaRPr lang="zh-TW" altLang="en-US"/>
        </a:p>
      </dgm:t>
    </dgm:pt>
    <dgm:pt modelId="{12E96D81-89C8-44F6-AF32-C7E8F3710FDA}" type="sibTrans" cxnId="{A7EC5755-3B8B-44FE-B222-BD205B2A7FE9}">
      <dgm:prSet/>
      <dgm:spPr/>
      <dgm:t>
        <a:bodyPr/>
        <a:lstStyle/>
        <a:p>
          <a:endParaRPr lang="zh-TW" altLang="en-US"/>
        </a:p>
      </dgm:t>
    </dgm:pt>
    <dgm:pt modelId="{C2482332-11B1-4B6A-9D12-A6FB2366076B}">
      <dgm:prSet/>
      <dgm:spPr/>
      <dgm:t>
        <a:bodyPr/>
        <a:lstStyle/>
        <a:p>
          <a:r>
            <a:rPr kumimoji="1" lang="zh-TW" dirty="0"/>
            <a:t>天空中的土地</a:t>
          </a:r>
          <a:endParaRPr lang="ja-JP" dirty="0"/>
        </a:p>
      </dgm:t>
    </dgm:pt>
    <dgm:pt modelId="{212BAE32-477D-487F-99D8-5D48C76A2378}" type="parTrans" cxnId="{6D2707DD-0A75-4757-8434-7433C23FDF2E}">
      <dgm:prSet/>
      <dgm:spPr/>
      <dgm:t>
        <a:bodyPr/>
        <a:lstStyle/>
        <a:p>
          <a:endParaRPr lang="zh-TW" altLang="en-US"/>
        </a:p>
      </dgm:t>
    </dgm:pt>
    <dgm:pt modelId="{CC887022-2974-44FE-9361-D733C5EAC087}" type="sibTrans" cxnId="{6D2707DD-0A75-4757-8434-7433C23FDF2E}">
      <dgm:prSet/>
      <dgm:spPr/>
      <dgm:t>
        <a:bodyPr/>
        <a:lstStyle/>
        <a:p>
          <a:endParaRPr lang="zh-TW" altLang="en-US"/>
        </a:p>
      </dgm:t>
    </dgm:pt>
    <dgm:pt modelId="{B24566DF-92C8-4286-A0B6-55D1124C728B}">
      <dgm:prSet/>
      <dgm:spPr/>
      <dgm:t>
        <a:bodyPr/>
        <a:lstStyle/>
        <a:p>
          <a:r>
            <a:rPr kumimoji="1" lang="zh-TW"/>
            <a:t>電波</a:t>
          </a:r>
          <a:r>
            <a:rPr kumimoji="1" lang="zh-TW" dirty="0"/>
            <a:t>私有</a:t>
          </a:r>
          <a:endParaRPr lang="ja-JP" dirty="0"/>
        </a:p>
      </dgm:t>
    </dgm:pt>
    <dgm:pt modelId="{5A9ECE5B-184D-4CBC-B72F-A73BF111AA10}" type="parTrans" cxnId="{015BC80B-C0FB-42FD-B1B7-EE8F0FD17CC5}">
      <dgm:prSet/>
      <dgm:spPr/>
      <dgm:t>
        <a:bodyPr/>
        <a:lstStyle/>
        <a:p>
          <a:endParaRPr lang="zh-TW" altLang="en-US"/>
        </a:p>
      </dgm:t>
    </dgm:pt>
    <dgm:pt modelId="{8067DC8E-05BE-42BA-B088-8497BB4166B1}" type="sibTrans" cxnId="{015BC80B-C0FB-42FD-B1B7-EE8F0FD17CC5}">
      <dgm:prSet/>
      <dgm:spPr/>
      <dgm:t>
        <a:bodyPr/>
        <a:lstStyle/>
        <a:p>
          <a:endParaRPr lang="zh-TW" altLang="en-US"/>
        </a:p>
      </dgm:t>
    </dgm:pt>
    <dgm:pt modelId="{41AFC6B2-9B6E-4D78-A0CF-20AD833FDDA5}" type="pres">
      <dgm:prSet presAssocID="{50FC9606-94C6-4B8E-A8A1-15D8C1E97D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246E578-8283-47F9-A7F4-EAB0F1129A46}" type="pres">
      <dgm:prSet presAssocID="{1305001D-1A61-4EBC-9268-C37A3055698E}" presName="root1" presStyleCnt="0"/>
      <dgm:spPr/>
    </dgm:pt>
    <dgm:pt modelId="{A103B164-18CF-4B13-A54C-556DC290AF93}" type="pres">
      <dgm:prSet presAssocID="{1305001D-1A61-4EBC-9268-C37A3055698E}" presName="LevelOneTextNode" presStyleLbl="node0" presStyleIdx="0" presStyleCnt="2">
        <dgm:presLayoutVars>
          <dgm:chPref val="3"/>
        </dgm:presLayoutVars>
      </dgm:prSet>
      <dgm:spPr/>
    </dgm:pt>
    <dgm:pt modelId="{6191BFEA-0BB7-4DA5-902D-01028301E524}" type="pres">
      <dgm:prSet presAssocID="{1305001D-1A61-4EBC-9268-C37A3055698E}" presName="level2hierChild" presStyleCnt="0"/>
      <dgm:spPr/>
    </dgm:pt>
    <dgm:pt modelId="{D402EDD9-ED16-44E7-AEB4-5D5487EFB031}" type="pres">
      <dgm:prSet presAssocID="{D8D198E8-75E1-4FAB-938C-C187773C9206}" presName="conn2-1" presStyleLbl="parChTrans1D2" presStyleIdx="0" presStyleCnt="3"/>
      <dgm:spPr/>
    </dgm:pt>
    <dgm:pt modelId="{B8BF2219-F531-45CB-8043-57536D7CA500}" type="pres">
      <dgm:prSet presAssocID="{D8D198E8-75E1-4FAB-938C-C187773C9206}" presName="connTx" presStyleLbl="parChTrans1D2" presStyleIdx="0" presStyleCnt="3"/>
      <dgm:spPr/>
    </dgm:pt>
    <dgm:pt modelId="{ED5CBAD7-5183-44AC-A54A-676215E67C87}" type="pres">
      <dgm:prSet presAssocID="{82801E62-CFEF-4E85-A333-7DCEAC4DB65B}" presName="root2" presStyleCnt="0"/>
      <dgm:spPr/>
    </dgm:pt>
    <dgm:pt modelId="{766E8E60-66B2-4425-85F7-CDECB948177C}" type="pres">
      <dgm:prSet presAssocID="{82801E62-CFEF-4E85-A333-7DCEAC4DB65B}" presName="LevelTwoTextNode" presStyleLbl="node2" presStyleIdx="0" presStyleCnt="3">
        <dgm:presLayoutVars>
          <dgm:chPref val="3"/>
        </dgm:presLayoutVars>
      </dgm:prSet>
      <dgm:spPr/>
    </dgm:pt>
    <dgm:pt modelId="{3DA59EAC-E1C0-4090-8B55-6CA65C9C5259}" type="pres">
      <dgm:prSet presAssocID="{82801E62-CFEF-4E85-A333-7DCEAC4DB65B}" presName="level3hierChild" presStyleCnt="0"/>
      <dgm:spPr/>
    </dgm:pt>
    <dgm:pt modelId="{F956DBF6-10BB-4171-A887-36A8E7D018BA}" type="pres">
      <dgm:prSet presAssocID="{A55DD013-CEE7-4E6D-A731-DE36987CCADF}" presName="conn2-1" presStyleLbl="parChTrans1D2" presStyleIdx="1" presStyleCnt="3"/>
      <dgm:spPr/>
    </dgm:pt>
    <dgm:pt modelId="{EF67799B-1A55-4862-975B-F0B5A68132F9}" type="pres">
      <dgm:prSet presAssocID="{A55DD013-CEE7-4E6D-A731-DE36987CCADF}" presName="connTx" presStyleLbl="parChTrans1D2" presStyleIdx="1" presStyleCnt="3"/>
      <dgm:spPr/>
    </dgm:pt>
    <dgm:pt modelId="{7B53ED56-E25D-4F9F-8FE4-240DCE544712}" type="pres">
      <dgm:prSet presAssocID="{775C55C1-E411-41BE-8E27-2AD50E0EE33A}" presName="root2" presStyleCnt="0"/>
      <dgm:spPr/>
    </dgm:pt>
    <dgm:pt modelId="{98A3F78D-DBDC-40C5-B0DF-AAF4EE86067B}" type="pres">
      <dgm:prSet presAssocID="{775C55C1-E411-41BE-8E27-2AD50E0EE33A}" presName="LevelTwoTextNode" presStyleLbl="node2" presStyleIdx="1" presStyleCnt="3">
        <dgm:presLayoutVars>
          <dgm:chPref val="3"/>
        </dgm:presLayoutVars>
      </dgm:prSet>
      <dgm:spPr/>
    </dgm:pt>
    <dgm:pt modelId="{84EC8C56-D1C0-4A38-9E3B-5B2836F430EF}" type="pres">
      <dgm:prSet presAssocID="{775C55C1-E411-41BE-8E27-2AD50E0EE33A}" presName="level3hierChild" presStyleCnt="0"/>
      <dgm:spPr/>
    </dgm:pt>
    <dgm:pt modelId="{EC460AB2-023B-440B-8FE9-64A04E8F2993}" type="pres">
      <dgm:prSet presAssocID="{C2482332-11B1-4B6A-9D12-A6FB2366076B}" presName="root1" presStyleCnt="0"/>
      <dgm:spPr/>
    </dgm:pt>
    <dgm:pt modelId="{17D9D51A-1195-4473-ACB3-8A3DF8F5EAC6}" type="pres">
      <dgm:prSet presAssocID="{C2482332-11B1-4B6A-9D12-A6FB2366076B}" presName="LevelOneTextNode" presStyleLbl="node0" presStyleIdx="1" presStyleCnt="2">
        <dgm:presLayoutVars>
          <dgm:chPref val="3"/>
        </dgm:presLayoutVars>
      </dgm:prSet>
      <dgm:spPr/>
    </dgm:pt>
    <dgm:pt modelId="{BAF7C383-39CD-48BC-B765-F01CA95AD774}" type="pres">
      <dgm:prSet presAssocID="{C2482332-11B1-4B6A-9D12-A6FB2366076B}" presName="level2hierChild" presStyleCnt="0"/>
      <dgm:spPr/>
    </dgm:pt>
    <dgm:pt modelId="{9C3DFC2B-BEDB-4C96-A028-25801237DB43}" type="pres">
      <dgm:prSet presAssocID="{5A9ECE5B-184D-4CBC-B72F-A73BF111AA10}" presName="conn2-1" presStyleLbl="parChTrans1D2" presStyleIdx="2" presStyleCnt="3"/>
      <dgm:spPr/>
    </dgm:pt>
    <dgm:pt modelId="{C9815528-156F-4FE1-BE60-C3BF4779293D}" type="pres">
      <dgm:prSet presAssocID="{5A9ECE5B-184D-4CBC-B72F-A73BF111AA10}" presName="connTx" presStyleLbl="parChTrans1D2" presStyleIdx="2" presStyleCnt="3"/>
      <dgm:spPr/>
    </dgm:pt>
    <dgm:pt modelId="{D6BD36B7-364B-4E7D-9A2A-E738D9F56224}" type="pres">
      <dgm:prSet presAssocID="{B24566DF-92C8-4286-A0B6-55D1124C728B}" presName="root2" presStyleCnt="0"/>
      <dgm:spPr/>
    </dgm:pt>
    <dgm:pt modelId="{0A562A69-B417-4F90-AA23-984943C873AC}" type="pres">
      <dgm:prSet presAssocID="{B24566DF-92C8-4286-A0B6-55D1124C728B}" presName="LevelTwoTextNode" presStyleLbl="node2" presStyleIdx="2" presStyleCnt="3">
        <dgm:presLayoutVars>
          <dgm:chPref val="3"/>
        </dgm:presLayoutVars>
      </dgm:prSet>
      <dgm:spPr/>
    </dgm:pt>
    <dgm:pt modelId="{58B11AC1-7325-431C-AE87-BF90EA632F43}" type="pres">
      <dgm:prSet presAssocID="{B24566DF-92C8-4286-A0B6-55D1124C728B}" presName="level3hierChild" presStyleCnt="0"/>
      <dgm:spPr/>
    </dgm:pt>
  </dgm:ptLst>
  <dgm:cxnLst>
    <dgm:cxn modelId="{BCDC7D34-C0ED-453A-97A5-97D5BE991123}" type="presOf" srcId="{C2482332-11B1-4B6A-9D12-A6FB2366076B}" destId="{17D9D51A-1195-4473-ACB3-8A3DF8F5EAC6}" srcOrd="0" destOrd="0" presId="urn:microsoft.com/office/officeart/2005/8/layout/hierarchy2"/>
    <dgm:cxn modelId="{51CC1465-6E36-4387-8D2A-456D4E390482}" type="presOf" srcId="{775C55C1-E411-41BE-8E27-2AD50E0EE33A}" destId="{98A3F78D-DBDC-40C5-B0DF-AAF4EE86067B}" srcOrd="0" destOrd="0" presId="urn:microsoft.com/office/officeart/2005/8/layout/hierarchy2"/>
    <dgm:cxn modelId="{0862011F-141C-4705-87BC-60B877599C0A}" type="presOf" srcId="{A55DD013-CEE7-4E6D-A731-DE36987CCADF}" destId="{F956DBF6-10BB-4171-A887-36A8E7D018BA}" srcOrd="0" destOrd="0" presId="urn:microsoft.com/office/officeart/2005/8/layout/hierarchy2"/>
    <dgm:cxn modelId="{A5164919-D45E-4B85-B1CF-45EF89197069}" type="presOf" srcId="{50FC9606-94C6-4B8E-A8A1-15D8C1E97DDF}" destId="{41AFC6B2-9B6E-4D78-A0CF-20AD833FDDA5}" srcOrd="0" destOrd="0" presId="urn:microsoft.com/office/officeart/2005/8/layout/hierarchy2"/>
    <dgm:cxn modelId="{81347FC7-7E51-4D45-8675-285749A6C3F2}" type="presOf" srcId="{A55DD013-CEE7-4E6D-A731-DE36987CCADF}" destId="{EF67799B-1A55-4862-975B-F0B5A68132F9}" srcOrd="1" destOrd="0" presId="urn:microsoft.com/office/officeart/2005/8/layout/hierarchy2"/>
    <dgm:cxn modelId="{6D2707DD-0A75-4757-8434-7433C23FDF2E}" srcId="{50FC9606-94C6-4B8E-A8A1-15D8C1E97DDF}" destId="{C2482332-11B1-4B6A-9D12-A6FB2366076B}" srcOrd="1" destOrd="0" parTransId="{212BAE32-477D-487F-99D8-5D48C76A2378}" sibTransId="{CC887022-2974-44FE-9361-D733C5EAC087}"/>
    <dgm:cxn modelId="{329770B5-0895-4130-9887-CD1331EA5D00}" type="presOf" srcId="{82801E62-CFEF-4E85-A333-7DCEAC4DB65B}" destId="{766E8E60-66B2-4425-85F7-CDECB948177C}" srcOrd="0" destOrd="0" presId="urn:microsoft.com/office/officeart/2005/8/layout/hierarchy2"/>
    <dgm:cxn modelId="{A7EC5755-3B8B-44FE-B222-BD205B2A7FE9}" srcId="{1305001D-1A61-4EBC-9268-C37A3055698E}" destId="{775C55C1-E411-41BE-8E27-2AD50E0EE33A}" srcOrd="1" destOrd="0" parTransId="{A55DD013-CEE7-4E6D-A731-DE36987CCADF}" sibTransId="{12E96D81-89C8-44F6-AF32-C7E8F3710FDA}"/>
    <dgm:cxn modelId="{015BC80B-C0FB-42FD-B1B7-EE8F0FD17CC5}" srcId="{C2482332-11B1-4B6A-9D12-A6FB2366076B}" destId="{B24566DF-92C8-4286-A0B6-55D1124C728B}" srcOrd="0" destOrd="0" parTransId="{5A9ECE5B-184D-4CBC-B72F-A73BF111AA10}" sibTransId="{8067DC8E-05BE-42BA-B088-8497BB4166B1}"/>
    <dgm:cxn modelId="{2C8E6EB9-BB28-499D-8076-AE77F73ECA30}" type="presOf" srcId="{B24566DF-92C8-4286-A0B6-55D1124C728B}" destId="{0A562A69-B417-4F90-AA23-984943C873AC}" srcOrd="0" destOrd="0" presId="urn:microsoft.com/office/officeart/2005/8/layout/hierarchy2"/>
    <dgm:cxn modelId="{49C3C469-A972-42C8-B7E0-73F675583050}" type="presOf" srcId="{D8D198E8-75E1-4FAB-938C-C187773C9206}" destId="{B8BF2219-F531-45CB-8043-57536D7CA500}" srcOrd="1" destOrd="0" presId="urn:microsoft.com/office/officeart/2005/8/layout/hierarchy2"/>
    <dgm:cxn modelId="{50D49793-5B4D-4EFE-85F9-46006F23C226}" srcId="{1305001D-1A61-4EBC-9268-C37A3055698E}" destId="{82801E62-CFEF-4E85-A333-7DCEAC4DB65B}" srcOrd="0" destOrd="0" parTransId="{D8D198E8-75E1-4FAB-938C-C187773C9206}" sibTransId="{5E433B90-EC3A-47A8-9A3F-A9A08BB0D8A0}"/>
    <dgm:cxn modelId="{F672DF6E-C82A-4CAF-846F-A8C8E76522D6}" type="presOf" srcId="{5A9ECE5B-184D-4CBC-B72F-A73BF111AA10}" destId="{C9815528-156F-4FE1-BE60-C3BF4779293D}" srcOrd="1" destOrd="0" presId="urn:microsoft.com/office/officeart/2005/8/layout/hierarchy2"/>
    <dgm:cxn modelId="{B2FC1AB6-CA4C-4D8B-970C-7787B1C0A29A}" type="presOf" srcId="{1305001D-1A61-4EBC-9268-C37A3055698E}" destId="{A103B164-18CF-4B13-A54C-556DC290AF93}" srcOrd="0" destOrd="0" presId="urn:microsoft.com/office/officeart/2005/8/layout/hierarchy2"/>
    <dgm:cxn modelId="{71F24E1B-DBA2-4440-BDEA-F765B673CB31}" type="presOf" srcId="{D8D198E8-75E1-4FAB-938C-C187773C9206}" destId="{D402EDD9-ED16-44E7-AEB4-5D5487EFB031}" srcOrd="0" destOrd="0" presId="urn:microsoft.com/office/officeart/2005/8/layout/hierarchy2"/>
    <dgm:cxn modelId="{2B5E8787-E650-4C15-8B71-95E836EF9EC4}" srcId="{50FC9606-94C6-4B8E-A8A1-15D8C1E97DDF}" destId="{1305001D-1A61-4EBC-9268-C37A3055698E}" srcOrd="0" destOrd="0" parTransId="{D9FB4861-4E26-47CF-889A-AE70DF1C565F}" sibTransId="{487C0CBF-8271-4A5F-8282-249BB46026CC}"/>
    <dgm:cxn modelId="{ADAA10E7-1CA1-4F08-A0AB-5FF986D1D0D2}" type="presOf" srcId="{5A9ECE5B-184D-4CBC-B72F-A73BF111AA10}" destId="{9C3DFC2B-BEDB-4C96-A028-25801237DB43}" srcOrd="0" destOrd="0" presId="urn:microsoft.com/office/officeart/2005/8/layout/hierarchy2"/>
    <dgm:cxn modelId="{6A03209D-3C27-4F18-B2D9-418BC875CE12}" type="presParOf" srcId="{41AFC6B2-9B6E-4D78-A0CF-20AD833FDDA5}" destId="{A246E578-8283-47F9-A7F4-EAB0F1129A46}" srcOrd="0" destOrd="0" presId="urn:microsoft.com/office/officeart/2005/8/layout/hierarchy2"/>
    <dgm:cxn modelId="{A0C9F438-2FC1-42D7-954C-E34648AC38FB}" type="presParOf" srcId="{A246E578-8283-47F9-A7F4-EAB0F1129A46}" destId="{A103B164-18CF-4B13-A54C-556DC290AF93}" srcOrd="0" destOrd="0" presId="urn:microsoft.com/office/officeart/2005/8/layout/hierarchy2"/>
    <dgm:cxn modelId="{4303069A-5D22-42DC-887D-FAE0C9FB0029}" type="presParOf" srcId="{A246E578-8283-47F9-A7F4-EAB0F1129A46}" destId="{6191BFEA-0BB7-4DA5-902D-01028301E524}" srcOrd="1" destOrd="0" presId="urn:microsoft.com/office/officeart/2005/8/layout/hierarchy2"/>
    <dgm:cxn modelId="{5251659E-55F1-4EE8-9A49-A77963BB9DA5}" type="presParOf" srcId="{6191BFEA-0BB7-4DA5-902D-01028301E524}" destId="{D402EDD9-ED16-44E7-AEB4-5D5487EFB031}" srcOrd="0" destOrd="0" presId="urn:microsoft.com/office/officeart/2005/8/layout/hierarchy2"/>
    <dgm:cxn modelId="{63B5EB5F-A42E-46E4-8328-C9D8628D4DCA}" type="presParOf" srcId="{D402EDD9-ED16-44E7-AEB4-5D5487EFB031}" destId="{B8BF2219-F531-45CB-8043-57536D7CA500}" srcOrd="0" destOrd="0" presId="urn:microsoft.com/office/officeart/2005/8/layout/hierarchy2"/>
    <dgm:cxn modelId="{4DEAFFA7-F2E5-49F5-A596-90703DF50D57}" type="presParOf" srcId="{6191BFEA-0BB7-4DA5-902D-01028301E524}" destId="{ED5CBAD7-5183-44AC-A54A-676215E67C87}" srcOrd="1" destOrd="0" presId="urn:microsoft.com/office/officeart/2005/8/layout/hierarchy2"/>
    <dgm:cxn modelId="{6DC6C35C-D65B-4379-B6BA-82180D776338}" type="presParOf" srcId="{ED5CBAD7-5183-44AC-A54A-676215E67C87}" destId="{766E8E60-66B2-4425-85F7-CDECB948177C}" srcOrd="0" destOrd="0" presId="urn:microsoft.com/office/officeart/2005/8/layout/hierarchy2"/>
    <dgm:cxn modelId="{A19126A7-91A7-4A53-B802-EFA7796A80E5}" type="presParOf" srcId="{ED5CBAD7-5183-44AC-A54A-676215E67C87}" destId="{3DA59EAC-E1C0-4090-8B55-6CA65C9C5259}" srcOrd="1" destOrd="0" presId="urn:microsoft.com/office/officeart/2005/8/layout/hierarchy2"/>
    <dgm:cxn modelId="{958A90C6-30E8-4390-A0E3-B964C8907C1C}" type="presParOf" srcId="{6191BFEA-0BB7-4DA5-902D-01028301E524}" destId="{F956DBF6-10BB-4171-A887-36A8E7D018BA}" srcOrd="2" destOrd="0" presId="urn:microsoft.com/office/officeart/2005/8/layout/hierarchy2"/>
    <dgm:cxn modelId="{6A5E1E43-D12B-4672-80B4-1570F533FDC1}" type="presParOf" srcId="{F956DBF6-10BB-4171-A887-36A8E7D018BA}" destId="{EF67799B-1A55-4862-975B-F0B5A68132F9}" srcOrd="0" destOrd="0" presId="urn:microsoft.com/office/officeart/2005/8/layout/hierarchy2"/>
    <dgm:cxn modelId="{CFE5E2FF-8253-4BDA-BAAA-96F3DB59A46E}" type="presParOf" srcId="{6191BFEA-0BB7-4DA5-902D-01028301E524}" destId="{7B53ED56-E25D-4F9F-8FE4-240DCE544712}" srcOrd="3" destOrd="0" presId="urn:microsoft.com/office/officeart/2005/8/layout/hierarchy2"/>
    <dgm:cxn modelId="{512CA0C7-97DA-42B8-8E47-F4248C66105B}" type="presParOf" srcId="{7B53ED56-E25D-4F9F-8FE4-240DCE544712}" destId="{98A3F78D-DBDC-40C5-B0DF-AAF4EE86067B}" srcOrd="0" destOrd="0" presId="urn:microsoft.com/office/officeart/2005/8/layout/hierarchy2"/>
    <dgm:cxn modelId="{E59294FE-FCE2-4602-8E0F-E9B240B2664B}" type="presParOf" srcId="{7B53ED56-E25D-4F9F-8FE4-240DCE544712}" destId="{84EC8C56-D1C0-4A38-9E3B-5B2836F430EF}" srcOrd="1" destOrd="0" presId="urn:microsoft.com/office/officeart/2005/8/layout/hierarchy2"/>
    <dgm:cxn modelId="{F921F392-9430-494E-AC2B-3441C7BE062E}" type="presParOf" srcId="{41AFC6B2-9B6E-4D78-A0CF-20AD833FDDA5}" destId="{EC460AB2-023B-440B-8FE9-64A04E8F2993}" srcOrd="1" destOrd="0" presId="urn:microsoft.com/office/officeart/2005/8/layout/hierarchy2"/>
    <dgm:cxn modelId="{D51D11AA-D734-4331-B6DF-5397A90A51D1}" type="presParOf" srcId="{EC460AB2-023B-440B-8FE9-64A04E8F2993}" destId="{17D9D51A-1195-4473-ACB3-8A3DF8F5EAC6}" srcOrd="0" destOrd="0" presId="urn:microsoft.com/office/officeart/2005/8/layout/hierarchy2"/>
    <dgm:cxn modelId="{5C306C35-760F-4DF9-99F7-AA2AC5D0C3C0}" type="presParOf" srcId="{EC460AB2-023B-440B-8FE9-64A04E8F2993}" destId="{BAF7C383-39CD-48BC-B765-F01CA95AD774}" srcOrd="1" destOrd="0" presId="urn:microsoft.com/office/officeart/2005/8/layout/hierarchy2"/>
    <dgm:cxn modelId="{AFA63A32-18F7-4F00-BB50-E10B34F590A1}" type="presParOf" srcId="{BAF7C383-39CD-48BC-B765-F01CA95AD774}" destId="{9C3DFC2B-BEDB-4C96-A028-25801237DB43}" srcOrd="0" destOrd="0" presId="urn:microsoft.com/office/officeart/2005/8/layout/hierarchy2"/>
    <dgm:cxn modelId="{37E4945D-D0C5-4FD9-AC4D-7F28FC9F18CA}" type="presParOf" srcId="{9C3DFC2B-BEDB-4C96-A028-25801237DB43}" destId="{C9815528-156F-4FE1-BE60-C3BF4779293D}" srcOrd="0" destOrd="0" presId="urn:microsoft.com/office/officeart/2005/8/layout/hierarchy2"/>
    <dgm:cxn modelId="{EDC21871-E9C3-45C7-B559-D05209C3EDC1}" type="presParOf" srcId="{BAF7C383-39CD-48BC-B765-F01CA95AD774}" destId="{D6BD36B7-364B-4E7D-9A2A-E738D9F56224}" srcOrd="1" destOrd="0" presId="urn:microsoft.com/office/officeart/2005/8/layout/hierarchy2"/>
    <dgm:cxn modelId="{04D60078-D35D-4E35-9C89-3C240826120E}" type="presParOf" srcId="{D6BD36B7-364B-4E7D-9A2A-E738D9F56224}" destId="{0A562A69-B417-4F90-AA23-984943C873AC}" srcOrd="0" destOrd="0" presId="urn:microsoft.com/office/officeart/2005/8/layout/hierarchy2"/>
    <dgm:cxn modelId="{5606C4A0-0585-4B51-A437-678F9D0C8E21}" type="presParOf" srcId="{D6BD36B7-364B-4E7D-9A2A-E738D9F56224}" destId="{58B11AC1-7325-431C-AE87-BF90EA632F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5B68FD-7530-43D9-B5D7-7F94E92079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91528583-CD9E-4553-A982-E064C5E01368}">
      <dgm:prSet/>
      <dgm:spPr/>
      <dgm:t>
        <a:bodyPr/>
        <a:lstStyle/>
        <a:p>
          <a:r>
            <a:rPr kumimoji="1" lang="zh-TW"/>
            <a:t>公共資源與法律地位</a:t>
          </a:r>
          <a:endParaRPr lang="ja-JP"/>
        </a:p>
      </dgm:t>
    </dgm:pt>
    <dgm:pt modelId="{94975AF1-E876-4D51-9830-278B0C9E416F}" type="parTrans" cxnId="{6EBFC663-CD62-44D6-8E48-172F836C98CE}">
      <dgm:prSet/>
      <dgm:spPr/>
      <dgm:t>
        <a:bodyPr/>
        <a:lstStyle/>
        <a:p>
          <a:endParaRPr lang="zh-TW" altLang="en-US"/>
        </a:p>
      </dgm:t>
    </dgm:pt>
    <dgm:pt modelId="{24543033-CB3E-4709-AB59-9BBCA5FB90E1}" type="sibTrans" cxnId="{6EBFC663-CD62-44D6-8E48-172F836C98CE}">
      <dgm:prSet/>
      <dgm:spPr/>
      <dgm:t>
        <a:bodyPr/>
        <a:lstStyle/>
        <a:p>
          <a:endParaRPr lang="zh-TW" altLang="en-US"/>
        </a:p>
      </dgm:t>
    </dgm:pt>
    <dgm:pt modelId="{728936F0-8956-4FBD-9142-034F13602699}">
      <dgm:prSet/>
      <dgm:spPr/>
      <dgm:t>
        <a:bodyPr/>
        <a:lstStyle/>
        <a:p>
          <a:r>
            <a:rPr kumimoji="1" lang="zh-TW" dirty="0"/>
            <a:t>從一般人之使用地位出發</a:t>
          </a:r>
          <a:endParaRPr lang="ja-JP" dirty="0"/>
        </a:p>
      </dgm:t>
    </dgm:pt>
    <dgm:pt modelId="{B08128B9-4EAD-41CD-869D-C827DBDA14B2}" type="parTrans" cxnId="{4BBB5045-E8FD-437B-B4AC-9757270A0282}">
      <dgm:prSet/>
      <dgm:spPr/>
      <dgm:t>
        <a:bodyPr/>
        <a:lstStyle/>
        <a:p>
          <a:endParaRPr lang="zh-TW" altLang="en-US"/>
        </a:p>
      </dgm:t>
    </dgm:pt>
    <dgm:pt modelId="{A37648D7-60EA-4CA3-B637-8F44422ECAD8}" type="sibTrans" cxnId="{4BBB5045-E8FD-437B-B4AC-9757270A0282}">
      <dgm:prSet/>
      <dgm:spPr/>
      <dgm:t>
        <a:bodyPr/>
        <a:lstStyle/>
        <a:p>
          <a:endParaRPr lang="zh-TW" altLang="en-US"/>
        </a:p>
      </dgm:t>
    </dgm:pt>
    <dgm:pt modelId="{9C892067-BB2D-4CF6-878E-A10107E377D1}">
      <dgm:prSet/>
      <dgm:spPr/>
      <dgm:t>
        <a:bodyPr/>
        <a:lstStyle/>
        <a:p>
          <a:r>
            <a:rPr kumimoji="1" lang="zh-TW"/>
            <a:t>特斯拉的預言</a:t>
          </a:r>
          <a:endParaRPr lang="ja-JP"/>
        </a:p>
      </dgm:t>
    </dgm:pt>
    <dgm:pt modelId="{E7598CE4-1248-4501-A1E3-B59087B55D08}" type="parTrans" cxnId="{FE77AAA8-606E-44DF-93F8-B5164EFAC8C9}">
      <dgm:prSet/>
      <dgm:spPr/>
      <dgm:t>
        <a:bodyPr/>
        <a:lstStyle/>
        <a:p>
          <a:endParaRPr lang="zh-TW" altLang="en-US"/>
        </a:p>
      </dgm:t>
    </dgm:pt>
    <dgm:pt modelId="{47FE1A12-AD62-43E4-B6AB-F7A0956379C7}" type="sibTrans" cxnId="{FE77AAA8-606E-44DF-93F8-B5164EFAC8C9}">
      <dgm:prSet/>
      <dgm:spPr/>
      <dgm:t>
        <a:bodyPr/>
        <a:lstStyle/>
        <a:p>
          <a:endParaRPr lang="zh-TW" altLang="en-US"/>
        </a:p>
      </dgm:t>
    </dgm:pt>
    <dgm:pt modelId="{DEE1781E-E6AA-4686-9994-2994D1163583}" type="pres">
      <dgm:prSet presAssocID="{635B68FD-7530-43D9-B5D7-7F94E92079D7}" presName="vert0" presStyleCnt="0">
        <dgm:presLayoutVars>
          <dgm:dir/>
          <dgm:animOne val="branch"/>
          <dgm:animLvl val="lvl"/>
        </dgm:presLayoutVars>
      </dgm:prSet>
      <dgm:spPr/>
    </dgm:pt>
    <dgm:pt modelId="{844D3567-7BC8-4781-946A-F5A519DF541E}" type="pres">
      <dgm:prSet presAssocID="{91528583-CD9E-4553-A982-E064C5E01368}" presName="thickLine" presStyleLbl="alignNode1" presStyleIdx="0" presStyleCnt="3"/>
      <dgm:spPr/>
    </dgm:pt>
    <dgm:pt modelId="{E3EEAC6A-C4CD-49AB-8F94-6503F8EBD110}" type="pres">
      <dgm:prSet presAssocID="{91528583-CD9E-4553-A982-E064C5E01368}" presName="horz1" presStyleCnt="0"/>
      <dgm:spPr/>
    </dgm:pt>
    <dgm:pt modelId="{08FAA8BE-D42E-41BC-B8CD-EAEE4C5D93B0}" type="pres">
      <dgm:prSet presAssocID="{91528583-CD9E-4553-A982-E064C5E01368}" presName="tx1" presStyleLbl="revTx" presStyleIdx="0" presStyleCnt="3"/>
      <dgm:spPr/>
    </dgm:pt>
    <dgm:pt modelId="{70502E1A-5A40-4C8D-BA3E-CB9A11A77233}" type="pres">
      <dgm:prSet presAssocID="{91528583-CD9E-4553-A982-E064C5E01368}" presName="vert1" presStyleCnt="0"/>
      <dgm:spPr/>
    </dgm:pt>
    <dgm:pt modelId="{6B8820F7-83C5-457D-B3FD-49325186DC4B}" type="pres">
      <dgm:prSet presAssocID="{728936F0-8956-4FBD-9142-034F13602699}" presName="thickLine" presStyleLbl="alignNode1" presStyleIdx="1" presStyleCnt="3"/>
      <dgm:spPr/>
    </dgm:pt>
    <dgm:pt modelId="{20DD6F5C-DB2E-4589-8A92-88FD7B165284}" type="pres">
      <dgm:prSet presAssocID="{728936F0-8956-4FBD-9142-034F13602699}" presName="horz1" presStyleCnt="0"/>
      <dgm:spPr/>
    </dgm:pt>
    <dgm:pt modelId="{5F884E01-F4A3-4AED-AEFE-44CB7D39F635}" type="pres">
      <dgm:prSet presAssocID="{728936F0-8956-4FBD-9142-034F13602699}" presName="tx1" presStyleLbl="revTx" presStyleIdx="1" presStyleCnt="3"/>
      <dgm:spPr/>
    </dgm:pt>
    <dgm:pt modelId="{7F003BA9-5DE6-449D-957F-1662B625DA03}" type="pres">
      <dgm:prSet presAssocID="{728936F0-8956-4FBD-9142-034F13602699}" presName="vert1" presStyleCnt="0"/>
      <dgm:spPr/>
    </dgm:pt>
    <dgm:pt modelId="{725F8DFF-9F69-4B07-910D-81314C3499E0}" type="pres">
      <dgm:prSet presAssocID="{9C892067-BB2D-4CF6-878E-A10107E377D1}" presName="thickLine" presStyleLbl="alignNode1" presStyleIdx="2" presStyleCnt="3"/>
      <dgm:spPr/>
    </dgm:pt>
    <dgm:pt modelId="{7FB8379B-0266-4CBD-8ED8-CEC16FA9E4FE}" type="pres">
      <dgm:prSet presAssocID="{9C892067-BB2D-4CF6-878E-A10107E377D1}" presName="horz1" presStyleCnt="0"/>
      <dgm:spPr/>
    </dgm:pt>
    <dgm:pt modelId="{308E7319-6A34-4AA2-9BE1-3FAB0402ADFB}" type="pres">
      <dgm:prSet presAssocID="{9C892067-BB2D-4CF6-878E-A10107E377D1}" presName="tx1" presStyleLbl="revTx" presStyleIdx="2" presStyleCnt="3"/>
      <dgm:spPr/>
    </dgm:pt>
    <dgm:pt modelId="{DC46C2B3-ACA0-432B-8166-15C718886888}" type="pres">
      <dgm:prSet presAssocID="{9C892067-BB2D-4CF6-878E-A10107E377D1}" presName="vert1" presStyleCnt="0"/>
      <dgm:spPr/>
    </dgm:pt>
  </dgm:ptLst>
  <dgm:cxnLst>
    <dgm:cxn modelId="{31936A1E-6E04-433B-971C-BE50FB6E57CF}" type="presOf" srcId="{9C892067-BB2D-4CF6-878E-A10107E377D1}" destId="{308E7319-6A34-4AA2-9BE1-3FAB0402ADFB}" srcOrd="0" destOrd="0" presId="urn:microsoft.com/office/officeart/2008/layout/LinedList"/>
    <dgm:cxn modelId="{4BBB5045-E8FD-437B-B4AC-9757270A0282}" srcId="{635B68FD-7530-43D9-B5D7-7F94E92079D7}" destId="{728936F0-8956-4FBD-9142-034F13602699}" srcOrd="1" destOrd="0" parTransId="{B08128B9-4EAD-41CD-869D-C827DBDA14B2}" sibTransId="{A37648D7-60EA-4CA3-B637-8F44422ECAD8}"/>
    <dgm:cxn modelId="{0D0DD7F0-ED75-4BB7-9EA7-81503E7D07F6}" type="presOf" srcId="{728936F0-8956-4FBD-9142-034F13602699}" destId="{5F884E01-F4A3-4AED-AEFE-44CB7D39F635}" srcOrd="0" destOrd="0" presId="urn:microsoft.com/office/officeart/2008/layout/LinedList"/>
    <dgm:cxn modelId="{6EBFC663-CD62-44D6-8E48-172F836C98CE}" srcId="{635B68FD-7530-43D9-B5D7-7F94E92079D7}" destId="{91528583-CD9E-4553-A982-E064C5E01368}" srcOrd="0" destOrd="0" parTransId="{94975AF1-E876-4D51-9830-278B0C9E416F}" sibTransId="{24543033-CB3E-4709-AB59-9BBCA5FB90E1}"/>
    <dgm:cxn modelId="{AC397803-FDBC-42ED-9245-FDBC7008C959}" type="presOf" srcId="{635B68FD-7530-43D9-B5D7-7F94E92079D7}" destId="{DEE1781E-E6AA-4686-9994-2994D1163583}" srcOrd="0" destOrd="0" presId="urn:microsoft.com/office/officeart/2008/layout/LinedList"/>
    <dgm:cxn modelId="{FE77AAA8-606E-44DF-93F8-B5164EFAC8C9}" srcId="{635B68FD-7530-43D9-B5D7-7F94E92079D7}" destId="{9C892067-BB2D-4CF6-878E-A10107E377D1}" srcOrd="2" destOrd="0" parTransId="{E7598CE4-1248-4501-A1E3-B59087B55D08}" sibTransId="{47FE1A12-AD62-43E4-B6AB-F7A0956379C7}"/>
    <dgm:cxn modelId="{BA9FEA6C-528C-4141-B599-1BC36B7BCF02}" type="presOf" srcId="{91528583-CD9E-4553-A982-E064C5E01368}" destId="{08FAA8BE-D42E-41BC-B8CD-EAEE4C5D93B0}" srcOrd="0" destOrd="0" presId="urn:microsoft.com/office/officeart/2008/layout/LinedList"/>
    <dgm:cxn modelId="{7F7A34AF-B572-48F7-A4EB-D010531455D8}" type="presParOf" srcId="{DEE1781E-E6AA-4686-9994-2994D1163583}" destId="{844D3567-7BC8-4781-946A-F5A519DF541E}" srcOrd="0" destOrd="0" presId="urn:microsoft.com/office/officeart/2008/layout/LinedList"/>
    <dgm:cxn modelId="{34381522-6A88-4DF7-9EC0-4F3F4E45AADE}" type="presParOf" srcId="{DEE1781E-E6AA-4686-9994-2994D1163583}" destId="{E3EEAC6A-C4CD-49AB-8F94-6503F8EBD110}" srcOrd="1" destOrd="0" presId="urn:microsoft.com/office/officeart/2008/layout/LinedList"/>
    <dgm:cxn modelId="{C4A15F36-859F-4AF4-84DB-40A1B84A1A9D}" type="presParOf" srcId="{E3EEAC6A-C4CD-49AB-8F94-6503F8EBD110}" destId="{08FAA8BE-D42E-41BC-B8CD-EAEE4C5D93B0}" srcOrd="0" destOrd="0" presId="urn:microsoft.com/office/officeart/2008/layout/LinedList"/>
    <dgm:cxn modelId="{97CA70B3-4CF3-4718-A9C9-31038E712E8F}" type="presParOf" srcId="{E3EEAC6A-C4CD-49AB-8F94-6503F8EBD110}" destId="{70502E1A-5A40-4C8D-BA3E-CB9A11A77233}" srcOrd="1" destOrd="0" presId="urn:microsoft.com/office/officeart/2008/layout/LinedList"/>
    <dgm:cxn modelId="{8F4AA724-ADD1-4A2D-8C87-4D4C7F08FD92}" type="presParOf" srcId="{DEE1781E-E6AA-4686-9994-2994D1163583}" destId="{6B8820F7-83C5-457D-B3FD-49325186DC4B}" srcOrd="2" destOrd="0" presId="urn:microsoft.com/office/officeart/2008/layout/LinedList"/>
    <dgm:cxn modelId="{C1966B54-A785-4348-BD79-81732C06427B}" type="presParOf" srcId="{DEE1781E-E6AA-4686-9994-2994D1163583}" destId="{20DD6F5C-DB2E-4589-8A92-88FD7B165284}" srcOrd="3" destOrd="0" presId="urn:microsoft.com/office/officeart/2008/layout/LinedList"/>
    <dgm:cxn modelId="{871949C2-0D0C-4C43-BB3F-89AB78A01789}" type="presParOf" srcId="{20DD6F5C-DB2E-4589-8A92-88FD7B165284}" destId="{5F884E01-F4A3-4AED-AEFE-44CB7D39F635}" srcOrd="0" destOrd="0" presId="urn:microsoft.com/office/officeart/2008/layout/LinedList"/>
    <dgm:cxn modelId="{5084F23E-E0E6-4C7F-AF9F-C66904FC924C}" type="presParOf" srcId="{20DD6F5C-DB2E-4589-8A92-88FD7B165284}" destId="{7F003BA9-5DE6-449D-957F-1662B625DA03}" srcOrd="1" destOrd="0" presId="urn:microsoft.com/office/officeart/2008/layout/LinedList"/>
    <dgm:cxn modelId="{8323A2CB-699A-4B7A-A5B5-1454BD9D3844}" type="presParOf" srcId="{DEE1781E-E6AA-4686-9994-2994D1163583}" destId="{725F8DFF-9F69-4B07-910D-81314C3499E0}" srcOrd="4" destOrd="0" presId="urn:microsoft.com/office/officeart/2008/layout/LinedList"/>
    <dgm:cxn modelId="{83009BF7-5A51-4170-A82A-DF934D983666}" type="presParOf" srcId="{DEE1781E-E6AA-4686-9994-2994D1163583}" destId="{7FB8379B-0266-4CBD-8ED8-CEC16FA9E4FE}" srcOrd="5" destOrd="0" presId="urn:microsoft.com/office/officeart/2008/layout/LinedList"/>
    <dgm:cxn modelId="{84F868A4-A6B1-4E5B-9411-F935AB6DE007}" type="presParOf" srcId="{7FB8379B-0266-4CBD-8ED8-CEC16FA9E4FE}" destId="{308E7319-6A34-4AA2-9BE1-3FAB0402ADFB}" srcOrd="0" destOrd="0" presId="urn:microsoft.com/office/officeart/2008/layout/LinedList"/>
    <dgm:cxn modelId="{17BA1337-7DEA-430E-9F8B-7436C0996852}" type="presParOf" srcId="{7FB8379B-0266-4CBD-8ED8-CEC16FA9E4FE}" destId="{DC46C2B3-ACA0-432B-8166-15C7188868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01684-FE7D-4913-8547-13D09D234F6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065AA2B9-B537-4CE8-9162-7AEAA8395266}">
      <dgm:prSet/>
      <dgm:spPr/>
      <dgm:t>
        <a:bodyPr/>
        <a:lstStyle/>
        <a:p>
          <a:r>
            <a:rPr kumimoji="1" lang="zh-TW"/>
            <a:t>相似的歷史演進過程</a:t>
          </a:r>
          <a:endParaRPr lang="ja-JP"/>
        </a:p>
      </dgm:t>
    </dgm:pt>
    <dgm:pt modelId="{76A0417E-77EF-4D64-8F73-E96C103D882F}" type="parTrans" cxnId="{4D6DE26A-06C1-4EDF-B7C9-370C39169833}">
      <dgm:prSet/>
      <dgm:spPr/>
      <dgm:t>
        <a:bodyPr/>
        <a:lstStyle/>
        <a:p>
          <a:endParaRPr lang="zh-TW" altLang="en-US"/>
        </a:p>
      </dgm:t>
    </dgm:pt>
    <dgm:pt modelId="{CBA5E4DF-B682-43D3-B08B-BDB36C66ED7B}" type="sibTrans" cxnId="{4D6DE26A-06C1-4EDF-B7C9-370C39169833}">
      <dgm:prSet/>
      <dgm:spPr/>
      <dgm:t>
        <a:bodyPr/>
        <a:lstStyle/>
        <a:p>
          <a:endParaRPr lang="zh-TW" altLang="en-US"/>
        </a:p>
      </dgm:t>
    </dgm:pt>
    <dgm:pt modelId="{0C265495-5B42-4921-9272-4ABD9B074605}">
      <dgm:prSet/>
      <dgm:spPr/>
      <dgm:t>
        <a:bodyPr/>
        <a:lstStyle/>
        <a:p>
          <a:r>
            <a:rPr kumimoji="1" lang="zh-TW" altLang="en-US" dirty="0"/>
            <a:t>電波國有、</a:t>
          </a:r>
          <a:r>
            <a:rPr kumimoji="1" lang="en-US" dirty="0"/>
            <a:t>NTT</a:t>
          </a:r>
          <a:r>
            <a:rPr kumimoji="1" lang="zh-TW" dirty="0"/>
            <a:t>與中華電信</a:t>
          </a:r>
          <a:endParaRPr lang="ja-JP" dirty="0"/>
        </a:p>
      </dgm:t>
    </dgm:pt>
    <dgm:pt modelId="{C380CA58-E7A2-4E30-956C-9A2B82B92140}" type="parTrans" cxnId="{74AC6910-ED20-4368-A009-33123BC8EFAD}">
      <dgm:prSet/>
      <dgm:spPr/>
      <dgm:t>
        <a:bodyPr/>
        <a:lstStyle/>
        <a:p>
          <a:endParaRPr lang="zh-TW" altLang="en-US"/>
        </a:p>
      </dgm:t>
    </dgm:pt>
    <dgm:pt modelId="{5AEBD056-CA55-4475-A1B3-5DACD6B374C1}" type="sibTrans" cxnId="{74AC6910-ED20-4368-A009-33123BC8EFAD}">
      <dgm:prSet/>
      <dgm:spPr/>
      <dgm:t>
        <a:bodyPr/>
        <a:lstStyle/>
        <a:p>
          <a:endParaRPr lang="zh-TW" altLang="en-US"/>
        </a:p>
      </dgm:t>
    </dgm:pt>
    <dgm:pt modelId="{3093B6EF-6464-4F47-87AD-E3D08C0D605D}">
      <dgm:prSet/>
      <dgm:spPr/>
      <dgm:t>
        <a:bodyPr/>
        <a:lstStyle/>
        <a:p>
          <a:r>
            <a:rPr kumimoji="1" lang="zh-TW" dirty="0"/>
            <a:t>電波法之繼受</a:t>
          </a:r>
          <a:endParaRPr lang="ja-JP" dirty="0"/>
        </a:p>
      </dgm:t>
    </dgm:pt>
    <dgm:pt modelId="{2B72388C-C05E-4D0F-8554-4EF14DE8A773}" type="parTrans" cxnId="{395EEC2A-F591-492A-A5D3-DA2C90FF0BE8}">
      <dgm:prSet/>
      <dgm:spPr/>
      <dgm:t>
        <a:bodyPr/>
        <a:lstStyle/>
        <a:p>
          <a:endParaRPr lang="zh-TW" altLang="en-US"/>
        </a:p>
      </dgm:t>
    </dgm:pt>
    <dgm:pt modelId="{48AA8EDA-A6FC-4D9C-B8AB-ED60488C67AD}" type="sibTrans" cxnId="{395EEC2A-F591-492A-A5D3-DA2C90FF0BE8}">
      <dgm:prSet/>
      <dgm:spPr/>
      <dgm:t>
        <a:bodyPr/>
        <a:lstStyle/>
        <a:p>
          <a:endParaRPr lang="zh-TW" altLang="en-US"/>
        </a:p>
      </dgm:t>
    </dgm:pt>
    <dgm:pt modelId="{60C98BCD-C71A-47E3-AA90-0F6FB2F062FC}">
      <dgm:prSet/>
      <dgm:spPr/>
      <dgm:t>
        <a:bodyPr/>
        <a:lstStyle/>
        <a:p>
          <a:r>
            <a:rPr kumimoji="1" lang="zh-TW" dirty="0"/>
            <a:t>電信事業法之繼受</a:t>
          </a:r>
          <a:endParaRPr lang="ja-JP" dirty="0"/>
        </a:p>
      </dgm:t>
    </dgm:pt>
    <dgm:pt modelId="{110CBC64-3149-4A14-B08E-64DEA09A4D69}" type="parTrans" cxnId="{346FAEF5-6678-4086-9C26-98B377284AE2}">
      <dgm:prSet/>
      <dgm:spPr/>
      <dgm:t>
        <a:bodyPr/>
        <a:lstStyle/>
        <a:p>
          <a:endParaRPr lang="zh-TW" altLang="en-US"/>
        </a:p>
      </dgm:t>
    </dgm:pt>
    <dgm:pt modelId="{76E0586F-DA98-468E-A11B-EE93F6B3268F}" type="sibTrans" cxnId="{346FAEF5-6678-4086-9C26-98B377284AE2}">
      <dgm:prSet/>
      <dgm:spPr/>
      <dgm:t>
        <a:bodyPr/>
        <a:lstStyle/>
        <a:p>
          <a:endParaRPr lang="zh-TW" altLang="en-US"/>
        </a:p>
      </dgm:t>
    </dgm:pt>
    <dgm:pt modelId="{0BB1FB59-A5AC-4E40-A057-47DA0068A394}">
      <dgm:prSet/>
      <dgm:spPr/>
      <dgm:t>
        <a:bodyPr/>
        <a:lstStyle/>
        <a:p>
          <a:r>
            <a:rPr kumimoji="1" lang="zh-TW" altLang="en-US" dirty="0"/>
            <a:t>例如，</a:t>
          </a:r>
          <a:r>
            <a:rPr kumimoji="1" lang="zh-TW" dirty="0"/>
            <a:t>電臺 </a:t>
          </a:r>
          <a:r>
            <a:rPr kumimoji="1" lang="en-US" dirty="0"/>
            <a:t>= </a:t>
          </a:r>
          <a:r>
            <a:rPr kumimoji="1" lang="zh-TW" altLang="en-US" dirty="0"/>
            <a:t>設置電信設備及作業人員之總體</a:t>
          </a:r>
          <a:endParaRPr lang="ja-JP" dirty="0"/>
        </a:p>
      </dgm:t>
    </dgm:pt>
    <dgm:pt modelId="{82ABA0ED-F052-4ECD-9801-7A3E19605B98}" type="parTrans" cxnId="{45C23D4C-D33A-4A3E-97B1-E81804BDA60B}">
      <dgm:prSet/>
      <dgm:spPr/>
    </dgm:pt>
    <dgm:pt modelId="{BF2C33A9-8050-4940-A136-B9CF190B8547}" type="sibTrans" cxnId="{45C23D4C-D33A-4A3E-97B1-E81804BDA60B}">
      <dgm:prSet/>
      <dgm:spPr/>
    </dgm:pt>
    <dgm:pt modelId="{2B50B479-7BAE-411E-99CA-B1BF6C466BB9}">
      <dgm:prSet/>
      <dgm:spPr/>
      <dgm:t>
        <a:bodyPr/>
        <a:lstStyle/>
        <a:p>
          <a:r>
            <a:rPr kumimoji="1" lang="zh-TW" altLang="en-US" dirty="0"/>
            <a:t>例如，</a:t>
          </a:r>
          <a:r>
            <a:rPr kumimoji="1" lang="zh-TW" dirty="0"/>
            <a:t>第</a:t>
          </a:r>
          <a:r>
            <a:rPr kumimoji="1" lang="en-US" dirty="0"/>
            <a:t>1</a:t>
          </a:r>
          <a:r>
            <a:rPr kumimoji="1" lang="zh-TW" dirty="0"/>
            <a:t>類、第</a:t>
          </a:r>
          <a:r>
            <a:rPr kumimoji="1" lang="en-US" dirty="0"/>
            <a:t>2</a:t>
          </a:r>
          <a:r>
            <a:rPr kumimoji="1" lang="zh-TW" dirty="0"/>
            <a:t>類電信事業之區分</a:t>
          </a:r>
          <a:endParaRPr lang="ja-JP" dirty="0"/>
        </a:p>
      </dgm:t>
    </dgm:pt>
    <dgm:pt modelId="{2F20012D-83D0-4DDB-A96E-5557B38B8F98}" type="parTrans" cxnId="{8362EEC0-DE3D-4C7B-94EE-D3067E6AC254}">
      <dgm:prSet/>
      <dgm:spPr/>
    </dgm:pt>
    <dgm:pt modelId="{19E84F64-F84A-48F9-A92D-0F9065FEE168}" type="sibTrans" cxnId="{8362EEC0-DE3D-4C7B-94EE-D3067E6AC254}">
      <dgm:prSet/>
      <dgm:spPr/>
    </dgm:pt>
    <dgm:pt modelId="{8A3307EA-8565-4F97-9E48-709ABB54D7A5}" type="pres">
      <dgm:prSet presAssocID="{52201684-FE7D-4913-8547-13D09D234F6F}" presName="linear" presStyleCnt="0">
        <dgm:presLayoutVars>
          <dgm:animLvl val="lvl"/>
          <dgm:resizeHandles val="exact"/>
        </dgm:presLayoutVars>
      </dgm:prSet>
      <dgm:spPr/>
    </dgm:pt>
    <dgm:pt modelId="{3181B2AE-C252-4A57-A36F-885797D12DB6}" type="pres">
      <dgm:prSet presAssocID="{065AA2B9-B537-4CE8-9162-7AEAA83952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7CA21D-03FC-411C-943F-6465295187AD}" type="pres">
      <dgm:prSet presAssocID="{065AA2B9-B537-4CE8-9162-7AEAA8395266}" presName="childText" presStyleLbl="revTx" presStyleIdx="0" presStyleCnt="3">
        <dgm:presLayoutVars>
          <dgm:bulletEnabled val="1"/>
        </dgm:presLayoutVars>
      </dgm:prSet>
      <dgm:spPr/>
    </dgm:pt>
    <dgm:pt modelId="{52821C79-142A-47AF-A333-84A9B2E04600}" type="pres">
      <dgm:prSet presAssocID="{3093B6EF-6464-4F47-87AD-E3D08C0D60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682E80-5116-4001-B250-8836231BCC34}" type="pres">
      <dgm:prSet presAssocID="{3093B6EF-6464-4F47-87AD-E3D08C0D605D}" presName="childText" presStyleLbl="revTx" presStyleIdx="1" presStyleCnt="3">
        <dgm:presLayoutVars>
          <dgm:bulletEnabled val="1"/>
        </dgm:presLayoutVars>
      </dgm:prSet>
      <dgm:spPr/>
    </dgm:pt>
    <dgm:pt modelId="{0677E7A9-1D22-4B9B-B639-069933939A9B}" type="pres">
      <dgm:prSet presAssocID="{60C98BCD-C71A-47E3-AA90-0F6FB2F062F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92603CF-5AAE-46FA-BF52-8F5856E37841}" type="pres">
      <dgm:prSet presAssocID="{60C98BCD-C71A-47E3-AA90-0F6FB2F062F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8E8E46D-826E-45AB-9694-8DB2C090EDA8}" type="presOf" srcId="{0C265495-5B42-4921-9272-4ABD9B074605}" destId="{A57CA21D-03FC-411C-943F-6465295187AD}" srcOrd="0" destOrd="0" presId="urn:microsoft.com/office/officeart/2005/8/layout/vList2"/>
    <dgm:cxn modelId="{45C23D4C-D33A-4A3E-97B1-E81804BDA60B}" srcId="{3093B6EF-6464-4F47-87AD-E3D08C0D605D}" destId="{0BB1FB59-A5AC-4E40-A057-47DA0068A394}" srcOrd="0" destOrd="0" parTransId="{82ABA0ED-F052-4ECD-9801-7A3E19605B98}" sibTransId="{BF2C33A9-8050-4940-A136-B9CF190B8547}"/>
    <dgm:cxn modelId="{FC1B1FAC-049E-46F8-AD04-3CF30C9B1182}" type="presOf" srcId="{52201684-FE7D-4913-8547-13D09D234F6F}" destId="{8A3307EA-8565-4F97-9E48-709ABB54D7A5}" srcOrd="0" destOrd="0" presId="urn:microsoft.com/office/officeart/2005/8/layout/vList2"/>
    <dgm:cxn modelId="{EE19D4E0-49DB-4AC5-99DF-94977D04AAD9}" type="presOf" srcId="{2B50B479-7BAE-411E-99CA-B1BF6C466BB9}" destId="{C92603CF-5AAE-46FA-BF52-8F5856E37841}" srcOrd="0" destOrd="0" presId="urn:microsoft.com/office/officeart/2005/8/layout/vList2"/>
    <dgm:cxn modelId="{8A397E9D-C528-47B3-B53A-7D3EE5C0ACD0}" type="presOf" srcId="{3093B6EF-6464-4F47-87AD-E3D08C0D605D}" destId="{52821C79-142A-47AF-A333-84A9B2E04600}" srcOrd="0" destOrd="0" presId="urn:microsoft.com/office/officeart/2005/8/layout/vList2"/>
    <dgm:cxn modelId="{4D6DE26A-06C1-4EDF-B7C9-370C39169833}" srcId="{52201684-FE7D-4913-8547-13D09D234F6F}" destId="{065AA2B9-B537-4CE8-9162-7AEAA8395266}" srcOrd="0" destOrd="0" parTransId="{76A0417E-77EF-4D64-8F73-E96C103D882F}" sibTransId="{CBA5E4DF-B682-43D3-B08B-BDB36C66ED7B}"/>
    <dgm:cxn modelId="{8362EEC0-DE3D-4C7B-94EE-D3067E6AC254}" srcId="{60C98BCD-C71A-47E3-AA90-0F6FB2F062FC}" destId="{2B50B479-7BAE-411E-99CA-B1BF6C466BB9}" srcOrd="0" destOrd="0" parTransId="{2F20012D-83D0-4DDB-A96E-5557B38B8F98}" sibTransId="{19E84F64-F84A-48F9-A92D-0F9065FEE168}"/>
    <dgm:cxn modelId="{74AC6910-ED20-4368-A009-33123BC8EFAD}" srcId="{065AA2B9-B537-4CE8-9162-7AEAA8395266}" destId="{0C265495-5B42-4921-9272-4ABD9B074605}" srcOrd="0" destOrd="0" parTransId="{C380CA58-E7A2-4E30-956C-9A2B82B92140}" sibTransId="{5AEBD056-CA55-4475-A1B3-5DACD6B374C1}"/>
    <dgm:cxn modelId="{42ECF313-A3D3-42B6-84D2-57E078964432}" type="presOf" srcId="{0BB1FB59-A5AC-4E40-A057-47DA0068A394}" destId="{A7682E80-5116-4001-B250-8836231BCC34}" srcOrd="0" destOrd="0" presId="urn:microsoft.com/office/officeart/2005/8/layout/vList2"/>
    <dgm:cxn modelId="{567BBB21-3EBA-4CA9-A9C9-905CB7802961}" type="presOf" srcId="{065AA2B9-B537-4CE8-9162-7AEAA8395266}" destId="{3181B2AE-C252-4A57-A36F-885797D12DB6}" srcOrd="0" destOrd="0" presId="urn:microsoft.com/office/officeart/2005/8/layout/vList2"/>
    <dgm:cxn modelId="{7F7EF26E-86DB-45F8-B289-B69A01111DFF}" type="presOf" srcId="{60C98BCD-C71A-47E3-AA90-0F6FB2F062FC}" destId="{0677E7A9-1D22-4B9B-B639-069933939A9B}" srcOrd="0" destOrd="0" presId="urn:microsoft.com/office/officeart/2005/8/layout/vList2"/>
    <dgm:cxn modelId="{395EEC2A-F591-492A-A5D3-DA2C90FF0BE8}" srcId="{52201684-FE7D-4913-8547-13D09D234F6F}" destId="{3093B6EF-6464-4F47-87AD-E3D08C0D605D}" srcOrd="1" destOrd="0" parTransId="{2B72388C-C05E-4D0F-8554-4EF14DE8A773}" sibTransId="{48AA8EDA-A6FC-4D9C-B8AB-ED60488C67AD}"/>
    <dgm:cxn modelId="{346FAEF5-6678-4086-9C26-98B377284AE2}" srcId="{52201684-FE7D-4913-8547-13D09D234F6F}" destId="{60C98BCD-C71A-47E3-AA90-0F6FB2F062FC}" srcOrd="2" destOrd="0" parTransId="{110CBC64-3149-4A14-B08E-64DEA09A4D69}" sibTransId="{76E0586F-DA98-468E-A11B-EE93F6B3268F}"/>
    <dgm:cxn modelId="{D5F04669-031F-4451-A16E-4F3F05F61396}" type="presParOf" srcId="{8A3307EA-8565-4F97-9E48-709ABB54D7A5}" destId="{3181B2AE-C252-4A57-A36F-885797D12DB6}" srcOrd="0" destOrd="0" presId="urn:microsoft.com/office/officeart/2005/8/layout/vList2"/>
    <dgm:cxn modelId="{096EE121-5219-4FAC-939A-C0492687FE09}" type="presParOf" srcId="{8A3307EA-8565-4F97-9E48-709ABB54D7A5}" destId="{A57CA21D-03FC-411C-943F-6465295187AD}" srcOrd="1" destOrd="0" presId="urn:microsoft.com/office/officeart/2005/8/layout/vList2"/>
    <dgm:cxn modelId="{ADD3EA6E-C8BE-40CF-9750-D6F619EE7403}" type="presParOf" srcId="{8A3307EA-8565-4F97-9E48-709ABB54D7A5}" destId="{52821C79-142A-47AF-A333-84A9B2E04600}" srcOrd="2" destOrd="0" presId="urn:microsoft.com/office/officeart/2005/8/layout/vList2"/>
    <dgm:cxn modelId="{18E1EA6B-AFB1-4B5C-8522-E6189CF13617}" type="presParOf" srcId="{8A3307EA-8565-4F97-9E48-709ABB54D7A5}" destId="{A7682E80-5116-4001-B250-8836231BCC34}" srcOrd="3" destOrd="0" presId="urn:microsoft.com/office/officeart/2005/8/layout/vList2"/>
    <dgm:cxn modelId="{B07AD200-6B51-413A-B7D5-A010EAAAB171}" type="presParOf" srcId="{8A3307EA-8565-4F97-9E48-709ABB54D7A5}" destId="{0677E7A9-1D22-4B9B-B639-069933939A9B}" srcOrd="4" destOrd="0" presId="urn:microsoft.com/office/officeart/2005/8/layout/vList2"/>
    <dgm:cxn modelId="{9496D323-FE47-4431-9370-60043CF38276}" type="presParOf" srcId="{8A3307EA-8565-4F97-9E48-709ABB54D7A5}" destId="{C92603CF-5AAE-46FA-BF52-8F5856E3784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34143C-8620-411F-9FDB-E2429C30FFF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2621732F-7640-4B6A-8394-3E4BEF9437E8}">
      <dgm:prSet/>
      <dgm:spPr/>
      <dgm:t>
        <a:bodyPr/>
        <a:lstStyle/>
        <a:p>
          <a:r>
            <a:rPr kumimoji="1" lang="zh-TW" dirty="0"/>
            <a:t>電波國有</a:t>
          </a:r>
          <a:r>
            <a:rPr kumimoji="1" lang="en-US" dirty="0"/>
            <a:t>(1915-1949)</a:t>
          </a:r>
          <a:r>
            <a:rPr kumimoji="1" lang="zh-TW" altLang="en-US" dirty="0"/>
            <a:t>    無線電信法 </a:t>
          </a:r>
          <a:endParaRPr lang="ja-JP" dirty="0"/>
        </a:p>
      </dgm:t>
    </dgm:pt>
    <dgm:pt modelId="{8CFEFC83-C2A4-4684-9CFC-FA5F8C8D5948}" type="parTrans" cxnId="{F2894C9D-47E8-46DE-9F8D-EB2BD0FE2116}">
      <dgm:prSet/>
      <dgm:spPr/>
      <dgm:t>
        <a:bodyPr/>
        <a:lstStyle/>
        <a:p>
          <a:endParaRPr lang="zh-TW" altLang="en-US"/>
        </a:p>
      </dgm:t>
    </dgm:pt>
    <dgm:pt modelId="{20ECC515-69B5-4841-B62E-EA94968E51DA}" type="sibTrans" cxnId="{F2894C9D-47E8-46DE-9F8D-EB2BD0FE2116}">
      <dgm:prSet/>
      <dgm:spPr/>
      <dgm:t>
        <a:bodyPr/>
        <a:lstStyle/>
        <a:p>
          <a:endParaRPr lang="zh-TW" altLang="en-US"/>
        </a:p>
      </dgm:t>
    </dgm:pt>
    <dgm:pt modelId="{145A807C-BD7C-439C-9A31-BAB3C9DF40AF}">
      <dgm:prSet/>
      <dgm:spPr/>
      <dgm:t>
        <a:bodyPr/>
        <a:lstStyle/>
        <a:p>
          <a:r>
            <a:rPr kumimoji="1" lang="zh-TW" altLang="en-US" dirty="0"/>
            <a:t>無線電信及無線電話應歸政府管理，</a:t>
          </a:r>
          <a:r>
            <a:rPr kumimoji="1" lang="zh-TW" dirty="0"/>
            <a:t>國家利益至上</a:t>
          </a:r>
          <a:endParaRPr lang="ja-JP" dirty="0"/>
        </a:p>
      </dgm:t>
    </dgm:pt>
    <dgm:pt modelId="{98BF5173-638C-4876-BC52-C0C9E220D37E}" type="parTrans" cxnId="{4ADA0A00-D37A-4AA5-8546-A93E62FA6136}">
      <dgm:prSet/>
      <dgm:spPr/>
      <dgm:t>
        <a:bodyPr/>
        <a:lstStyle/>
        <a:p>
          <a:endParaRPr lang="zh-TW" altLang="en-US"/>
        </a:p>
      </dgm:t>
    </dgm:pt>
    <dgm:pt modelId="{D2EECD18-6F92-4709-BA1A-320412CC95E7}" type="sibTrans" cxnId="{4ADA0A00-D37A-4AA5-8546-A93E62FA6136}">
      <dgm:prSet/>
      <dgm:spPr/>
      <dgm:t>
        <a:bodyPr/>
        <a:lstStyle/>
        <a:p>
          <a:endParaRPr lang="zh-TW" altLang="en-US"/>
        </a:p>
      </dgm:t>
    </dgm:pt>
    <dgm:pt modelId="{E089A7F3-A867-4A58-9011-CD8755A5EA7B}">
      <dgm:prSet/>
      <dgm:spPr/>
      <dgm:t>
        <a:bodyPr/>
        <a:lstStyle/>
        <a:p>
          <a:r>
            <a:rPr kumimoji="1" lang="zh-TW" dirty="0"/>
            <a:t>電波民有</a:t>
          </a:r>
          <a:r>
            <a:rPr kumimoji="1" lang="en-US" dirty="0"/>
            <a:t>(1950-</a:t>
          </a:r>
          <a:r>
            <a:rPr kumimoji="1" lang="zh-TW" dirty="0"/>
            <a:t>至今</a:t>
          </a:r>
          <a:r>
            <a:rPr kumimoji="1" lang="en-US" dirty="0"/>
            <a:t>)</a:t>
          </a:r>
          <a:r>
            <a:rPr kumimoji="1" lang="zh-TW" altLang="en-US" dirty="0"/>
            <a:t>     電波法</a:t>
          </a:r>
          <a:endParaRPr lang="ja-JP" dirty="0"/>
        </a:p>
      </dgm:t>
    </dgm:pt>
    <dgm:pt modelId="{2C534E20-3E4F-4B2D-843F-F8C678B0467B}" type="parTrans" cxnId="{C7868C16-B3C1-4430-A4C9-050491FFE862}">
      <dgm:prSet/>
      <dgm:spPr/>
      <dgm:t>
        <a:bodyPr/>
        <a:lstStyle/>
        <a:p>
          <a:endParaRPr lang="zh-TW" altLang="en-US"/>
        </a:p>
      </dgm:t>
    </dgm:pt>
    <dgm:pt modelId="{B36AD929-F008-4C20-A6E7-941AD77B4C53}" type="sibTrans" cxnId="{C7868C16-B3C1-4430-A4C9-050491FFE862}">
      <dgm:prSet/>
      <dgm:spPr/>
      <dgm:t>
        <a:bodyPr/>
        <a:lstStyle/>
        <a:p>
          <a:endParaRPr lang="zh-TW" altLang="en-US"/>
        </a:p>
      </dgm:t>
    </dgm:pt>
    <dgm:pt modelId="{AC90CBCF-1D63-462A-8CB5-CD3A1F7FA9CF}">
      <dgm:prSet/>
      <dgm:spPr/>
      <dgm:t>
        <a:bodyPr/>
        <a:lstStyle/>
        <a:p>
          <a:r>
            <a:rPr kumimoji="1" lang="zh-TW" dirty="0"/>
            <a:t>確保電波之公平有效利用，增進公共福祉</a:t>
          </a:r>
          <a:endParaRPr lang="ja-JP" dirty="0"/>
        </a:p>
      </dgm:t>
    </dgm:pt>
    <dgm:pt modelId="{29B4B65D-BEB7-4676-8D70-D473FC6DEA65}" type="parTrans" cxnId="{17D7BCCC-FB50-4747-A247-8C7AD464C756}">
      <dgm:prSet/>
      <dgm:spPr/>
      <dgm:t>
        <a:bodyPr/>
        <a:lstStyle/>
        <a:p>
          <a:endParaRPr lang="zh-TW" altLang="en-US"/>
        </a:p>
      </dgm:t>
    </dgm:pt>
    <dgm:pt modelId="{8477B846-531C-4AE6-BABD-2F9F9955E7D8}" type="sibTrans" cxnId="{17D7BCCC-FB50-4747-A247-8C7AD464C756}">
      <dgm:prSet/>
      <dgm:spPr/>
      <dgm:t>
        <a:bodyPr/>
        <a:lstStyle/>
        <a:p>
          <a:endParaRPr lang="zh-TW" altLang="en-US"/>
        </a:p>
      </dgm:t>
    </dgm:pt>
    <dgm:pt modelId="{D0F82C7D-B18E-498C-B1E2-EA574FE6826B}" type="pres">
      <dgm:prSet presAssocID="{5234143C-8620-411F-9FDB-E2429C30FFF2}" presName="linear" presStyleCnt="0">
        <dgm:presLayoutVars>
          <dgm:animLvl val="lvl"/>
          <dgm:resizeHandles val="exact"/>
        </dgm:presLayoutVars>
      </dgm:prSet>
      <dgm:spPr/>
    </dgm:pt>
    <dgm:pt modelId="{98873A84-FB6F-4AB2-9BAA-1EF802CCE99E}" type="pres">
      <dgm:prSet presAssocID="{2621732F-7640-4B6A-8394-3E4BEF9437E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263E60-A480-447C-883D-09CD0C6A6565}" type="pres">
      <dgm:prSet presAssocID="{2621732F-7640-4B6A-8394-3E4BEF9437E8}" presName="childText" presStyleLbl="revTx" presStyleIdx="0" presStyleCnt="2">
        <dgm:presLayoutVars>
          <dgm:bulletEnabled val="1"/>
        </dgm:presLayoutVars>
      </dgm:prSet>
      <dgm:spPr/>
    </dgm:pt>
    <dgm:pt modelId="{5B30AB50-7AB6-4961-85A9-4203EAC8ACD7}" type="pres">
      <dgm:prSet presAssocID="{E089A7F3-A867-4A58-9011-CD8755A5EA7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BDFE948-F9F9-4CBD-9B99-470703413BB3}" type="pres">
      <dgm:prSet presAssocID="{E089A7F3-A867-4A58-9011-CD8755A5EA7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DA0A00-D37A-4AA5-8546-A93E62FA6136}" srcId="{2621732F-7640-4B6A-8394-3E4BEF9437E8}" destId="{145A807C-BD7C-439C-9A31-BAB3C9DF40AF}" srcOrd="0" destOrd="0" parTransId="{98BF5173-638C-4876-BC52-C0C9E220D37E}" sibTransId="{D2EECD18-6F92-4709-BA1A-320412CC95E7}"/>
    <dgm:cxn modelId="{F2894C9D-47E8-46DE-9F8D-EB2BD0FE2116}" srcId="{5234143C-8620-411F-9FDB-E2429C30FFF2}" destId="{2621732F-7640-4B6A-8394-3E4BEF9437E8}" srcOrd="0" destOrd="0" parTransId="{8CFEFC83-C2A4-4684-9CFC-FA5F8C8D5948}" sibTransId="{20ECC515-69B5-4841-B62E-EA94968E51DA}"/>
    <dgm:cxn modelId="{C7868C16-B3C1-4430-A4C9-050491FFE862}" srcId="{5234143C-8620-411F-9FDB-E2429C30FFF2}" destId="{E089A7F3-A867-4A58-9011-CD8755A5EA7B}" srcOrd="1" destOrd="0" parTransId="{2C534E20-3E4F-4B2D-843F-F8C678B0467B}" sibTransId="{B36AD929-F008-4C20-A6E7-941AD77B4C53}"/>
    <dgm:cxn modelId="{FC4F1C45-CE05-46A8-86DD-590C5CC2734D}" type="presOf" srcId="{5234143C-8620-411F-9FDB-E2429C30FFF2}" destId="{D0F82C7D-B18E-498C-B1E2-EA574FE6826B}" srcOrd="0" destOrd="0" presId="urn:microsoft.com/office/officeart/2005/8/layout/vList2"/>
    <dgm:cxn modelId="{AF44BB81-30C8-4E81-A213-E5E9EB47246B}" type="presOf" srcId="{2621732F-7640-4B6A-8394-3E4BEF9437E8}" destId="{98873A84-FB6F-4AB2-9BAA-1EF802CCE99E}" srcOrd="0" destOrd="0" presId="urn:microsoft.com/office/officeart/2005/8/layout/vList2"/>
    <dgm:cxn modelId="{B6F7DFF9-34D5-4B14-9188-759A21570F12}" type="presOf" srcId="{E089A7F3-A867-4A58-9011-CD8755A5EA7B}" destId="{5B30AB50-7AB6-4961-85A9-4203EAC8ACD7}" srcOrd="0" destOrd="0" presId="urn:microsoft.com/office/officeart/2005/8/layout/vList2"/>
    <dgm:cxn modelId="{7F1DD4FE-A00C-408C-A1B8-5F0976649A10}" type="presOf" srcId="{AC90CBCF-1D63-462A-8CB5-CD3A1F7FA9CF}" destId="{8BDFE948-F9F9-4CBD-9B99-470703413BB3}" srcOrd="0" destOrd="0" presId="urn:microsoft.com/office/officeart/2005/8/layout/vList2"/>
    <dgm:cxn modelId="{17D7BCCC-FB50-4747-A247-8C7AD464C756}" srcId="{E089A7F3-A867-4A58-9011-CD8755A5EA7B}" destId="{AC90CBCF-1D63-462A-8CB5-CD3A1F7FA9CF}" srcOrd="0" destOrd="0" parTransId="{29B4B65D-BEB7-4676-8D70-D473FC6DEA65}" sibTransId="{8477B846-531C-4AE6-BABD-2F9F9955E7D8}"/>
    <dgm:cxn modelId="{0EBEA434-7DAB-4ED1-B07E-761D30FCA824}" type="presOf" srcId="{145A807C-BD7C-439C-9A31-BAB3C9DF40AF}" destId="{87263E60-A480-447C-883D-09CD0C6A6565}" srcOrd="0" destOrd="0" presId="urn:microsoft.com/office/officeart/2005/8/layout/vList2"/>
    <dgm:cxn modelId="{619ADEDD-63C9-408C-A75A-6670D5CA588F}" type="presParOf" srcId="{D0F82C7D-B18E-498C-B1E2-EA574FE6826B}" destId="{98873A84-FB6F-4AB2-9BAA-1EF802CCE99E}" srcOrd="0" destOrd="0" presId="urn:microsoft.com/office/officeart/2005/8/layout/vList2"/>
    <dgm:cxn modelId="{4AA1ADB2-04FD-41DD-8925-6081DFA3D285}" type="presParOf" srcId="{D0F82C7D-B18E-498C-B1E2-EA574FE6826B}" destId="{87263E60-A480-447C-883D-09CD0C6A6565}" srcOrd="1" destOrd="0" presId="urn:microsoft.com/office/officeart/2005/8/layout/vList2"/>
    <dgm:cxn modelId="{EFC1117F-FB2F-47F4-8ADF-D9A43C566440}" type="presParOf" srcId="{D0F82C7D-B18E-498C-B1E2-EA574FE6826B}" destId="{5B30AB50-7AB6-4961-85A9-4203EAC8ACD7}" srcOrd="2" destOrd="0" presId="urn:microsoft.com/office/officeart/2005/8/layout/vList2"/>
    <dgm:cxn modelId="{827E5E43-5ADF-4D2D-833D-9B4C1D28D272}" type="presParOf" srcId="{D0F82C7D-B18E-498C-B1E2-EA574FE6826B}" destId="{8BDFE948-F9F9-4CBD-9B99-470703413BB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B672B0-486C-4063-8C8D-631E8B71C6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DC9357C-EDEF-4EFE-862F-018EDBAFDA29}">
      <dgm:prSet/>
      <dgm:spPr/>
      <dgm:t>
        <a:bodyPr/>
        <a:lstStyle/>
        <a:p>
          <a:r>
            <a:rPr kumimoji="1" lang="zh-TW" altLang="en-US" dirty="0"/>
            <a:t>電波使用自由與</a:t>
          </a:r>
          <a:r>
            <a:rPr kumimoji="1" lang="zh-TW" dirty="0"/>
            <a:t>公平有效利用</a:t>
          </a:r>
          <a:endParaRPr lang="ja-JP" dirty="0"/>
        </a:p>
      </dgm:t>
    </dgm:pt>
    <dgm:pt modelId="{E59F71F9-96DF-4546-B8D4-94179AE68E12}" type="parTrans" cxnId="{F0688375-4B15-4D14-BD4E-0BACA3751735}">
      <dgm:prSet/>
      <dgm:spPr/>
      <dgm:t>
        <a:bodyPr/>
        <a:lstStyle/>
        <a:p>
          <a:endParaRPr lang="zh-TW" altLang="en-US"/>
        </a:p>
      </dgm:t>
    </dgm:pt>
    <dgm:pt modelId="{C83C351B-0108-4A36-943E-4690862A1A52}" type="sibTrans" cxnId="{F0688375-4B15-4D14-BD4E-0BACA3751735}">
      <dgm:prSet/>
      <dgm:spPr/>
      <dgm:t>
        <a:bodyPr/>
        <a:lstStyle/>
        <a:p>
          <a:endParaRPr lang="zh-TW" altLang="en-US"/>
        </a:p>
      </dgm:t>
    </dgm:pt>
    <dgm:pt modelId="{FB3CCF21-92EE-4B77-8249-F8930BAAF301}">
      <dgm:prSet/>
      <dgm:spPr/>
      <dgm:t>
        <a:bodyPr/>
        <a:lstStyle/>
        <a:p>
          <a:r>
            <a:rPr kumimoji="1" lang="zh-TW" altLang="en-US" dirty="0"/>
            <a:t>擴大電波之一般使用機會 </a:t>
          </a:r>
          <a:endParaRPr lang="ja-JP" dirty="0"/>
        </a:p>
      </dgm:t>
    </dgm:pt>
    <dgm:pt modelId="{AD46FD2E-E6D8-47F3-81FA-A58A0B3F19A1}" type="parTrans" cxnId="{BBE881B7-FD28-417E-993B-EE7845C04D33}">
      <dgm:prSet/>
      <dgm:spPr/>
      <dgm:t>
        <a:bodyPr/>
        <a:lstStyle/>
        <a:p>
          <a:endParaRPr lang="zh-TW" altLang="en-US"/>
        </a:p>
      </dgm:t>
    </dgm:pt>
    <dgm:pt modelId="{FE08245C-59EF-464E-A628-289D3C46C796}" type="sibTrans" cxnId="{BBE881B7-FD28-417E-993B-EE7845C04D33}">
      <dgm:prSet/>
      <dgm:spPr/>
      <dgm:t>
        <a:bodyPr/>
        <a:lstStyle/>
        <a:p>
          <a:endParaRPr lang="zh-TW" altLang="en-US"/>
        </a:p>
      </dgm:t>
    </dgm:pt>
    <dgm:pt modelId="{350A0E77-1E40-427E-A5DE-4F788C7B461A}">
      <dgm:prSet/>
      <dgm:spPr/>
      <dgm:t>
        <a:bodyPr/>
        <a:lstStyle/>
        <a:p>
          <a:r>
            <a:rPr kumimoji="1" lang="zh-TW" dirty="0"/>
            <a:t>行政</a:t>
          </a:r>
          <a:r>
            <a:rPr kumimoji="1" lang="en-US" dirty="0"/>
            <a:t>=</a:t>
          </a:r>
          <a:r>
            <a:rPr kumimoji="1" lang="zh-TW" dirty="0"/>
            <a:t>公共利益的調和者</a:t>
          </a:r>
          <a:endParaRPr lang="ja-JP" dirty="0"/>
        </a:p>
      </dgm:t>
    </dgm:pt>
    <dgm:pt modelId="{0B463234-2D8E-44DA-A487-BE3268791F46}" type="parTrans" cxnId="{4C8E0627-9C0E-4662-9A38-98EB6838D900}">
      <dgm:prSet/>
      <dgm:spPr/>
      <dgm:t>
        <a:bodyPr/>
        <a:lstStyle/>
        <a:p>
          <a:endParaRPr lang="zh-TW" altLang="en-US"/>
        </a:p>
      </dgm:t>
    </dgm:pt>
    <dgm:pt modelId="{49DE078C-F2EA-4C50-930C-497DCE9DEFDA}" type="sibTrans" cxnId="{4C8E0627-9C0E-4662-9A38-98EB6838D900}">
      <dgm:prSet/>
      <dgm:spPr/>
      <dgm:t>
        <a:bodyPr/>
        <a:lstStyle/>
        <a:p>
          <a:endParaRPr lang="zh-TW" altLang="en-US"/>
        </a:p>
      </dgm:t>
    </dgm:pt>
    <dgm:pt modelId="{CDDCECEE-ED11-498D-8FB9-A58DE9FBBF94}" type="pres">
      <dgm:prSet presAssocID="{CCB672B0-486C-4063-8C8D-631E8B71C6E9}" presName="vert0" presStyleCnt="0">
        <dgm:presLayoutVars>
          <dgm:dir/>
          <dgm:animOne val="branch"/>
          <dgm:animLvl val="lvl"/>
        </dgm:presLayoutVars>
      </dgm:prSet>
      <dgm:spPr/>
    </dgm:pt>
    <dgm:pt modelId="{F075C2E3-D994-4339-8943-F93684517483}" type="pres">
      <dgm:prSet presAssocID="{BDC9357C-EDEF-4EFE-862F-018EDBAFDA29}" presName="thickLine" presStyleLbl="alignNode1" presStyleIdx="0" presStyleCnt="3"/>
      <dgm:spPr/>
    </dgm:pt>
    <dgm:pt modelId="{0C720170-3FA7-41F0-BFC8-0469947A9718}" type="pres">
      <dgm:prSet presAssocID="{BDC9357C-EDEF-4EFE-862F-018EDBAFDA29}" presName="horz1" presStyleCnt="0"/>
      <dgm:spPr/>
    </dgm:pt>
    <dgm:pt modelId="{5A7AFE81-CF29-40D7-9013-B3776AD413C9}" type="pres">
      <dgm:prSet presAssocID="{BDC9357C-EDEF-4EFE-862F-018EDBAFDA29}" presName="tx1" presStyleLbl="revTx" presStyleIdx="0" presStyleCnt="3"/>
      <dgm:spPr/>
    </dgm:pt>
    <dgm:pt modelId="{7FF21D0D-71F3-4AE1-B17F-4E4F0B9840D5}" type="pres">
      <dgm:prSet presAssocID="{BDC9357C-EDEF-4EFE-862F-018EDBAFDA29}" presName="vert1" presStyleCnt="0"/>
      <dgm:spPr/>
    </dgm:pt>
    <dgm:pt modelId="{CF8CAEBC-636C-47E7-8BE7-93018A387187}" type="pres">
      <dgm:prSet presAssocID="{FB3CCF21-92EE-4B77-8249-F8930BAAF301}" presName="thickLine" presStyleLbl="alignNode1" presStyleIdx="1" presStyleCnt="3"/>
      <dgm:spPr/>
    </dgm:pt>
    <dgm:pt modelId="{C52C9F1C-6030-418B-9C91-AF9406068AFC}" type="pres">
      <dgm:prSet presAssocID="{FB3CCF21-92EE-4B77-8249-F8930BAAF301}" presName="horz1" presStyleCnt="0"/>
      <dgm:spPr/>
    </dgm:pt>
    <dgm:pt modelId="{BEFD465D-406F-44ED-952E-25BD790791E9}" type="pres">
      <dgm:prSet presAssocID="{FB3CCF21-92EE-4B77-8249-F8930BAAF301}" presName="tx1" presStyleLbl="revTx" presStyleIdx="1" presStyleCnt="3"/>
      <dgm:spPr/>
    </dgm:pt>
    <dgm:pt modelId="{BABC5BAE-0F4E-41C1-A1A4-5DFC4820AC83}" type="pres">
      <dgm:prSet presAssocID="{FB3CCF21-92EE-4B77-8249-F8930BAAF301}" presName="vert1" presStyleCnt="0"/>
      <dgm:spPr/>
    </dgm:pt>
    <dgm:pt modelId="{39CFDC26-67E6-4477-B6D6-5BCAA8420D7E}" type="pres">
      <dgm:prSet presAssocID="{350A0E77-1E40-427E-A5DE-4F788C7B461A}" presName="thickLine" presStyleLbl="alignNode1" presStyleIdx="2" presStyleCnt="3"/>
      <dgm:spPr/>
    </dgm:pt>
    <dgm:pt modelId="{70D7E3B0-6354-4791-A2A1-6D7309A17C54}" type="pres">
      <dgm:prSet presAssocID="{350A0E77-1E40-427E-A5DE-4F788C7B461A}" presName="horz1" presStyleCnt="0"/>
      <dgm:spPr/>
    </dgm:pt>
    <dgm:pt modelId="{02D7555C-16A8-4242-A925-26F90D14C888}" type="pres">
      <dgm:prSet presAssocID="{350A0E77-1E40-427E-A5DE-4F788C7B461A}" presName="tx1" presStyleLbl="revTx" presStyleIdx="2" presStyleCnt="3"/>
      <dgm:spPr/>
    </dgm:pt>
    <dgm:pt modelId="{13E459D7-18AA-4FD0-A2E9-552249A7EDA8}" type="pres">
      <dgm:prSet presAssocID="{350A0E77-1E40-427E-A5DE-4F788C7B461A}" presName="vert1" presStyleCnt="0"/>
      <dgm:spPr/>
    </dgm:pt>
  </dgm:ptLst>
  <dgm:cxnLst>
    <dgm:cxn modelId="{AAA59C6E-1E79-48FC-81A0-437E86F0E51B}" type="presOf" srcId="{CCB672B0-486C-4063-8C8D-631E8B71C6E9}" destId="{CDDCECEE-ED11-498D-8FB9-A58DE9FBBF94}" srcOrd="0" destOrd="0" presId="urn:microsoft.com/office/officeart/2008/layout/LinedList"/>
    <dgm:cxn modelId="{BBE881B7-FD28-417E-993B-EE7845C04D33}" srcId="{CCB672B0-486C-4063-8C8D-631E8B71C6E9}" destId="{FB3CCF21-92EE-4B77-8249-F8930BAAF301}" srcOrd="1" destOrd="0" parTransId="{AD46FD2E-E6D8-47F3-81FA-A58A0B3F19A1}" sibTransId="{FE08245C-59EF-464E-A628-289D3C46C796}"/>
    <dgm:cxn modelId="{F96E4BCA-D322-4F7C-89AA-E94A8D5495DD}" type="presOf" srcId="{FB3CCF21-92EE-4B77-8249-F8930BAAF301}" destId="{BEFD465D-406F-44ED-952E-25BD790791E9}" srcOrd="0" destOrd="0" presId="urn:microsoft.com/office/officeart/2008/layout/LinedList"/>
    <dgm:cxn modelId="{49AF7CED-7EA2-4DF8-BFDD-213F4AF1F682}" type="presOf" srcId="{BDC9357C-EDEF-4EFE-862F-018EDBAFDA29}" destId="{5A7AFE81-CF29-40D7-9013-B3776AD413C9}" srcOrd="0" destOrd="0" presId="urn:microsoft.com/office/officeart/2008/layout/LinedList"/>
    <dgm:cxn modelId="{49440A65-CBBF-4F76-935E-98341093391A}" type="presOf" srcId="{350A0E77-1E40-427E-A5DE-4F788C7B461A}" destId="{02D7555C-16A8-4242-A925-26F90D14C888}" srcOrd="0" destOrd="0" presId="urn:microsoft.com/office/officeart/2008/layout/LinedList"/>
    <dgm:cxn modelId="{F0688375-4B15-4D14-BD4E-0BACA3751735}" srcId="{CCB672B0-486C-4063-8C8D-631E8B71C6E9}" destId="{BDC9357C-EDEF-4EFE-862F-018EDBAFDA29}" srcOrd="0" destOrd="0" parTransId="{E59F71F9-96DF-4546-B8D4-94179AE68E12}" sibTransId="{C83C351B-0108-4A36-943E-4690862A1A52}"/>
    <dgm:cxn modelId="{4C8E0627-9C0E-4662-9A38-98EB6838D900}" srcId="{CCB672B0-486C-4063-8C8D-631E8B71C6E9}" destId="{350A0E77-1E40-427E-A5DE-4F788C7B461A}" srcOrd="2" destOrd="0" parTransId="{0B463234-2D8E-44DA-A487-BE3268791F46}" sibTransId="{49DE078C-F2EA-4C50-930C-497DCE9DEFDA}"/>
    <dgm:cxn modelId="{93FCC034-ABD8-4FB9-A198-2E063B8424DD}" type="presParOf" srcId="{CDDCECEE-ED11-498D-8FB9-A58DE9FBBF94}" destId="{F075C2E3-D994-4339-8943-F93684517483}" srcOrd="0" destOrd="0" presId="urn:microsoft.com/office/officeart/2008/layout/LinedList"/>
    <dgm:cxn modelId="{8A873592-CDD8-4176-BB2F-712E3D2C3A94}" type="presParOf" srcId="{CDDCECEE-ED11-498D-8FB9-A58DE9FBBF94}" destId="{0C720170-3FA7-41F0-BFC8-0469947A9718}" srcOrd="1" destOrd="0" presId="urn:microsoft.com/office/officeart/2008/layout/LinedList"/>
    <dgm:cxn modelId="{EE77274B-BED9-43D0-A62E-5B5BFFDBB809}" type="presParOf" srcId="{0C720170-3FA7-41F0-BFC8-0469947A9718}" destId="{5A7AFE81-CF29-40D7-9013-B3776AD413C9}" srcOrd="0" destOrd="0" presId="urn:microsoft.com/office/officeart/2008/layout/LinedList"/>
    <dgm:cxn modelId="{5755C617-C544-4C80-97A3-CBA096FC1F3F}" type="presParOf" srcId="{0C720170-3FA7-41F0-BFC8-0469947A9718}" destId="{7FF21D0D-71F3-4AE1-B17F-4E4F0B9840D5}" srcOrd="1" destOrd="0" presId="urn:microsoft.com/office/officeart/2008/layout/LinedList"/>
    <dgm:cxn modelId="{CD1859C2-2A46-41BE-B8A2-5175BCE4B781}" type="presParOf" srcId="{CDDCECEE-ED11-498D-8FB9-A58DE9FBBF94}" destId="{CF8CAEBC-636C-47E7-8BE7-93018A387187}" srcOrd="2" destOrd="0" presId="urn:microsoft.com/office/officeart/2008/layout/LinedList"/>
    <dgm:cxn modelId="{E3218D41-CA32-4C7F-A4D0-B6C72858ACAA}" type="presParOf" srcId="{CDDCECEE-ED11-498D-8FB9-A58DE9FBBF94}" destId="{C52C9F1C-6030-418B-9C91-AF9406068AFC}" srcOrd="3" destOrd="0" presId="urn:microsoft.com/office/officeart/2008/layout/LinedList"/>
    <dgm:cxn modelId="{44E6D026-6C61-4B8B-BF73-1B28E22C3247}" type="presParOf" srcId="{C52C9F1C-6030-418B-9C91-AF9406068AFC}" destId="{BEFD465D-406F-44ED-952E-25BD790791E9}" srcOrd="0" destOrd="0" presId="urn:microsoft.com/office/officeart/2008/layout/LinedList"/>
    <dgm:cxn modelId="{EFE5F8B6-934E-42CE-B0A2-00656C954587}" type="presParOf" srcId="{C52C9F1C-6030-418B-9C91-AF9406068AFC}" destId="{BABC5BAE-0F4E-41C1-A1A4-5DFC4820AC83}" srcOrd="1" destOrd="0" presId="urn:microsoft.com/office/officeart/2008/layout/LinedList"/>
    <dgm:cxn modelId="{13F87D07-21B6-4644-984F-BE02977925A2}" type="presParOf" srcId="{CDDCECEE-ED11-498D-8FB9-A58DE9FBBF94}" destId="{39CFDC26-67E6-4477-B6D6-5BCAA8420D7E}" srcOrd="4" destOrd="0" presId="urn:microsoft.com/office/officeart/2008/layout/LinedList"/>
    <dgm:cxn modelId="{5B8DBEBA-06C5-4E97-911E-9A836F92BA21}" type="presParOf" srcId="{CDDCECEE-ED11-498D-8FB9-A58DE9FBBF94}" destId="{70D7E3B0-6354-4791-A2A1-6D7309A17C54}" srcOrd="5" destOrd="0" presId="urn:microsoft.com/office/officeart/2008/layout/LinedList"/>
    <dgm:cxn modelId="{AA0450A2-4038-4044-A42F-235C71DD520F}" type="presParOf" srcId="{70D7E3B0-6354-4791-A2A1-6D7309A17C54}" destId="{02D7555C-16A8-4242-A925-26F90D14C888}" srcOrd="0" destOrd="0" presId="urn:microsoft.com/office/officeart/2008/layout/LinedList"/>
    <dgm:cxn modelId="{ABB533ED-307B-44AD-A01B-8CF96B7E6D3F}" type="presParOf" srcId="{70D7E3B0-6354-4791-A2A1-6D7309A17C54}" destId="{13E459D7-18AA-4FD0-A2E9-552249A7ED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6F851C-0BE3-4ED7-91BF-27750FE1697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zh-TW" altLang="en-US"/>
        </a:p>
      </dgm:t>
    </dgm:pt>
    <dgm:pt modelId="{897D4AEE-E7D6-408F-B8F5-AF32E4D885FC}">
      <dgm:prSet/>
      <dgm:spPr/>
      <dgm:t>
        <a:bodyPr/>
        <a:lstStyle/>
        <a:p>
          <a:r>
            <a:rPr kumimoji="1" lang="zh-TW"/>
            <a:t>電波管理與公物法理論</a:t>
          </a:r>
          <a:endParaRPr lang="ja-JP"/>
        </a:p>
      </dgm:t>
    </dgm:pt>
    <dgm:pt modelId="{73EEA2FE-0D0E-44B9-A637-0B3342EB77D2}" type="parTrans" cxnId="{D76B2C7A-DB4E-47F2-B38F-103B7F669BE4}">
      <dgm:prSet/>
      <dgm:spPr/>
      <dgm:t>
        <a:bodyPr/>
        <a:lstStyle/>
        <a:p>
          <a:endParaRPr lang="zh-TW" altLang="en-US"/>
        </a:p>
      </dgm:t>
    </dgm:pt>
    <dgm:pt modelId="{39B07B80-494A-403E-AC47-71477F307A24}" type="sibTrans" cxnId="{D76B2C7A-DB4E-47F2-B38F-103B7F669BE4}">
      <dgm:prSet/>
      <dgm:spPr/>
      <dgm:t>
        <a:bodyPr/>
        <a:lstStyle/>
        <a:p>
          <a:endParaRPr lang="zh-TW" altLang="en-US"/>
        </a:p>
      </dgm:t>
    </dgm:pt>
    <dgm:pt modelId="{F3597E36-21D3-4063-A50D-AAD89842AC7E}">
      <dgm:prSet/>
      <dgm:spPr/>
      <dgm:t>
        <a:bodyPr/>
        <a:lstStyle/>
        <a:p>
          <a:r>
            <a:rPr kumimoji="1" lang="zh-TW"/>
            <a:t>人民與一般使用</a:t>
          </a:r>
          <a:endParaRPr lang="ja-JP"/>
        </a:p>
      </dgm:t>
    </dgm:pt>
    <dgm:pt modelId="{5DC66CCD-67CD-4152-B10A-796104B87F5A}" type="parTrans" cxnId="{9FD00292-3FF1-4B55-8765-73C8BFC61648}">
      <dgm:prSet/>
      <dgm:spPr/>
      <dgm:t>
        <a:bodyPr/>
        <a:lstStyle/>
        <a:p>
          <a:endParaRPr lang="zh-TW" altLang="en-US"/>
        </a:p>
      </dgm:t>
    </dgm:pt>
    <dgm:pt modelId="{C6C71007-D752-4865-B67A-26CC5B5BBC45}" type="sibTrans" cxnId="{9FD00292-3FF1-4B55-8765-73C8BFC61648}">
      <dgm:prSet/>
      <dgm:spPr/>
      <dgm:t>
        <a:bodyPr/>
        <a:lstStyle/>
        <a:p>
          <a:endParaRPr lang="zh-TW" altLang="en-US"/>
        </a:p>
      </dgm:t>
    </dgm:pt>
    <dgm:pt modelId="{CFE7E34E-69DE-4A9D-BBE3-220B80DE14C2}">
      <dgm:prSet/>
      <dgm:spPr/>
      <dgm:t>
        <a:bodyPr/>
        <a:lstStyle/>
        <a:p>
          <a:r>
            <a:rPr kumimoji="1" lang="zh-TW"/>
            <a:t>行動通訊業者與特許使用</a:t>
          </a:r>
          <a:endParaRPr lang="ja-JP"/>
        </a:p>
      </dgm:t>
    </dgm:pt>
    <dgm:pt modelId="{A0DCEBD6-43EB-4FB4-B774-3CFC7236018D}" type="parTrans" cxnId="{E63A1122-3E61-48D6-93F4-BC425A00E51C}">
      <dgm:prSet/>
      <dgm:spPr/>
      <dgm:t>
        <a:bodyPr/>
        <a:lstStyle/>
        <a:p>
          <a:endParaRPr lang="zh-TW" altLang="en-US"/>
        </a:p>
      </dgm:t>
    </dgm:pt>
    <dgm:pt modelId="{E4C1323A-C97B-42E9-BB66-05BDB8DC9E5D}" type="sibTrans" cxnId="{E63A1122-3E61-48D6-93F4-BC425A00E51C}">
      <dgm:prSet/>
      <dgm:spPr/>
      <dgm:t>
        <a:bodyPr/>
        <a:lstStyle/>
        <a:p>
          <a:endParaRPr lang="zh-TW" altLang="en-US"/>
        </a:p>
      </dgm:t>
    </dgm:pt>
    <dgm:pt modelId="{52CA8A53-34A7-4C84-B273-2942A14AB096}" type="pres">
      <dgm:prSet presAssocID="{F06F851C-0BE3-4ED7-91BF-27750FE16971}" presName="linear" presStyleCnt="0">
        <dgm:presLayoutVars>
          <dgm:animLvl val="lvl"/>
          <dgm:resizeHandles val="exact"/>
        </dgm:presLayoutVars>
      </dgm:prSet>
      <dgm:spPr/>
    </dgm:pt>
    <dgm:pt modelId="{F6600A6C-AF86-4BBC-830D-851ADDBCC12E}" type="pres">
      <dgm:prSet presAssocID="{897D4AEE-E7D6-408F-B8F5-AF32E4D885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A9F0F0-38F0-4378-82CA-99DAEA4556C0}" type="pres">
      <dgm:prSet presAssocID="{39B07B80-494A-403E-AC47-71477F307A24}" presName="spacer" presStyleCnt="0"/>
      <dgm:spPr/>
    </dgm:pt>
    <dgm:pt modelId="{1BCB1D92-9018-4EBA-9A90-102DAAC7F04D}" type="pres">
      <dgm:prSet presAssocID="{F3597E36-21D3-4063-A50D-AAD89842AC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7222DD-0779-4693-8748-0BF18E281636}" type="pres">
      <dgm:prSet presAssocID="{C6C71007-D752-4865-B67A-26CC5B5BBC45}" presName="spacer" presStyleCnt="0"/>
      <dgm:spPr/>
    </dgm:pt>
    <dgm:pt modelId="{10E2E570-7959-44A2-A5D4-F735830EFB9D}" type="pres">
      <dgm:prSet presAssocID="{CFE7E34E-69DE-4A9D-BBE3-220B80DE14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B868553-2714-49C5-A8AC-5277E5DCC9FC}" type="presOf" srcId="{F3597E36-21D3-4063-A50D-AAD89842AC7E}" destId="{1BCB1D92-9018-4EBA-9A90-102DAAC7F04D}" srcOrd="0" destOrd="0" presId="urn:microsoft.com/office/officeart/2005/8/layout/vList2"/>
    <dgm:cxn modelId="{D76B2C7A-DB4E-47F2-B38F-103B7F669BE4}" srcId="{F06F851C-0BE3-4ED7-91BF-27750FE16971}" destId="{897D4AEE-E7D6-408F-B8F5-AF32E4D885FC}" srcOrd="0" destOrd="0" parTransId="{73EEA2FE-0D0E-44B9-A637-0B3342EB77D2}" sibTransId="{39B07B80-494A-403E-AC47-71477F307A24}"/>
    <dgm:cxn modelId="{88690E62-7176-4AA6-BFF5-6410A09FBA97}" type="presOf" srcId="{897D4AEE-E7D6-408F-B8F5-AF32E4D885FC}" destId="{F6600A6C-AF86-4BBC-830D-851ADDBCC12E}" srcOrd="0" destOrd="0" presId="urn:microsoft.com/office/officeart/2005/8/layout/vList2"/>
    <dgm:cxn modelId="{9FD00292-3FF1-4B55-8765-73C8BFC61648}" srcId="{F06F851C-0BE3-4ED7-91BF-27750FE16971}" destId="{F3597E36-21D3-4063-A50D-AAD89842AC7E}" srcOrd="1" destOrd="0" parTransId="{5DC66CCD-67CD-4152-B10A-796104B87F5A}" sibTransId="{C6C71007-D752-4865-B67A-26CC5B5BBC45}"/>
    <dgm:cxn modelId="{9E5C3E03-F72A-42B3-91D6-4D3780520FEA}" type="presOf" srcId="{CFE7E34E-69DE-4A9D-BBE3-220B80DE14C2}" destId="{10E2E570-7959-44A2-A5D4-F735830EFB9D}" srcOrd="0" destOrd="0" presId="urn:microsoft.com/office/officeart/2005/8/layout/vList2"/>
    <dgm:cxn modelId="{E63A1122-3E61-48D6-93F4-BC425A00E51C}" srcId="{F06F851C-0BE3-4ED7-91BF-27750FE16971}" destId="{CFE7E34E-69DE-4A9D-BBE3-220B80DE14C2}" srcOrd="2" destOrd="0" parTransId="{A0DCEBD6-43EB-4FB4-B774-3CFC7236018D}" sibTransId="{E4C1323A-C97B-42E9-BB66-05BDB8DC9E5D}"/>
    <dgm:cxn modelId="{65A867D0-3E62-4DB4-83BF-1B83490886EC}" type="presOf" srcId="{F06F851C-0BE3-4ED7-91BF-27750FE16971}" destId="{52CA8A53-34A7-4C84-B273-2942A14AB096}" srcOrd="0" destOrd="0" presId="urn:microsoft.com/office/officeart/2005/8/layout/vList2"/>
    <dgm:cxn modelId="{71CE10E9-B1A4-4014-A3D7-55774373DE95}" type="presParOf" srcId="{52CA8A53-34A7-4C84-B273-2942A14AB096}" destId="{F6600A6C-AF86-4BBC-830D-851ADDBCC12E}" srcOrd="0" destOrd="0" presId="urn:microsoft.com/office/officeart/2005/8/layout/vList2"/>
    <dgm:cxn modelId="{58543C27-50F1-4B87-9672-F4B7D21450D7}" type="presParOf" srcId="{52CA8A53-34A7-4C84-B273-2942A14AB096}" destId="{0BA9F0F0-38F0-4378-82CA-99DAEA4556C0}" srcOrd="1" destOrd="0" presId="urn:microsoft.com/office/officeart/2005/8/layout/vList2"/>
    <dgm:cxn modelId="{F9AA2057-6C95-4564-BEF5-CEDA9C4649B2}" type="presParOf" srcId="{52CA8A53-34A7-4C84-B273-2942A14AB096}" destId="{1BCB1D92-9018-4EBA-9A90-102DAAC7F04D}" srcOrd="2" destOrd="0" presId="urn:microsoft.com/office/officeart/2005/8/layout/vList2"/>
    <dgm:cxn modelId="{E2195458-6B03-491B-BAE4-FBB71714C980}" type="presParOf" srcId="{52CA8A53-34A7-4C84-B273-2942A14AB096}" destId="{AE7222DD-0779-4693-8748-0BF18E281636}" srcOrd="3" destOrd="0" presId="urn:microsoft.com/office/officeart/2005/8/layout/vList2"/>
    <dgm:cxn modelId="{7ADF11C2-8E97-45C0-9E2D-5E3E25B5FE7B}" type="presParOf" srcId="{52CA8A53-34A7-4C84-B273-2942A14AB096}" destId="{10E2E570-7959-44A2-A5D4-F735830EFB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F3C0DA-8806-4B5F-9C7A-75EBB6F32C0A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3F4367BE-4B4F-4EA8-9165-E87DC0F928E4}">
      <dgm:prSet/>
      <dgm:spPr/>
      <dgm:t>
        <a:bodyPr/>
        <a:lstStyle/>
        <a:p>
          <a:r>
            <a:rPr lang="zh-TW" altLang="en-US" dirty="0"/>
            <a:t>電波</a:t>
          </a:r>
          <a:endParaRPr lang="ja-JP" dirty="0"/>
        </a:p>
      </dgm:t>
    </dgm:pt>
    <dgm:pt modelId="{879B47ED-E972-46E4-8F3A-79DC28615CE3}" type="parTrans" cxnId="{B40D7076-1504-487F-B031-E636630DF530}">
      <dgm:prSet/>
      <dgm:spPr/>
      <dgm:t>
        <a:bodyPr/>
        <a:lstStyle/>
        <a:p>
          <a:endParaRPr lang="zh-TW" altLang="en-US"/>
        </a:p>
      </dgm:t>
    </dgm:pt>
    <dgm:pt modelId="{426ADE52-A70C-4F43-AA35-E18C6E69F87D}" type="sibTrans" cxnId="{B40D7076-1504-487F-B031-E636630DF530}">
      <dgm:prSet/>
      <dgm:spPr/>
      <dgm:t>
        <a:bodyPr/>
        <a:lstStyle/>
        <a:p>
          <a:endParaRPr lang="zh-TW" altLang="en-US"/>
        </a:p>
      </dgm:t>
    </dgm:pt>
    <dgm:pt modelId="{5D8062F2-FFEC-4D68-9175-4927CA670B0A}">
      <dgm:prSet/>
      <dgm:spPr/>
      <dgm:t>
        <a:bodyPr/>
        <a:lstStyle/>
        <a:p>
          <a:r>
            <a:rPr kumimoji="1" lang="zh-TW"/>
            <a:t>行動通訊業者</a:t>
          </a:r>
          <a:endParaRPr lang="ja-JP"/>
        </a:p>
      </dgm:t>
    </dgm:pt>
    <dgm:pt modelId="{3AF84D78-A253-423C-A083-B013FE38F9DC}" type="parTrans" cxnId="{AD48AD1B-C438-40F1-A260-5275C19DA3B5}">
      <dgm:prSet/>
      <dgm:spPr/>
      <dgm:t>
        <a:bodyPr/>
        <a:lstStyle/>
        <a:p>
          <a:endParaRPr lang="zh-TW" altLang="en-US"/>
        </a:p>
      </dgm:t>
    </dgm:pt>
    <dgm:pt modelId="{2051BA9D-CE70-4F67-B314-1FE5468D199E}" type="sibTrans" cxnId="{AD48AD1B-C438-40F1-A260-5275C19DA3B5}">
      <dgm:prSet/>
      <dgm:spPr/>
      <dgm:t>
        <a:bodyPr/>
        <a:lstStyle/>
        <a:p>
          <a:endParaRPr lang="zh-TW" altLang="en-US"/>
        </a:p>
      </dgm:t>
    </dgm:pt>
    <dgm:pt modelId="{6D00685F-0DE7-46DB-8248-A135FDCECAB5}">
      <dgm:prSet/>
      <dgm:spPr/>
      <dgm:t>
        <a:bodyPr/>
        <a:lstStyle/>
        <a:p>
          <a:r>
            <a:rPr kumimoji="1" lang="zh-TW"/>
            <a:t>行動電話使用者</a:t>
          </a:r>
          <a:endParaRPr lang="ja-JP"/>
        </a:p>
      </dgm:t>
    </dgm:pt>
    <dgm:pt modelId="{4D76DBBA-EDDA-4F84-8B00-2AEBE88CEC2F}" type="parTrans" cxnId="{48C2FD24-F1D7-463E-8E86-D0E51EE148FC}">
      <dgm:prSet/>
      <dgm:spPr/>
      <dgm:t>
        <a:bodyPr/>
        <a:lstStyle/>
        <a:p>
          <a:endParaRPr lang="zh-TW" altLang="en-US"/>
        </a:p>
      </dgm:t>
    </dgm:pt>
    <dgm:pt modelId="{0285F6DE-2352-4CE2-AE1B-EDDCA9C4A317}" type="sibTrans" cxnId="{48C2FD24-F1D7-463E-8E86-D0E51EE148FC}">
      <dgm:prSet/>
      <dgm:spPr/>
      <dgm:t>
        <a:bodyPr/>
        <a:lstStyle/>
        <a:p>
          <a:endParaRPr lang="zh-TW" altLang="en-US"/>
        </a:p>
      </dgm:t>
    </dgm:pt>
    <dgm:pt modelId="{7036F94A-BF6D-411A-AFCD-80A07F92EE86}" type="pres">
      <dgm:prSet presAssocID="{76F3C0DA-8806-4B5F-9C7A-75EBB6F32C0A}" presName="Name0" presStyleCnt="0">
        <dgm:presLayoutVars>
          <dgm:dir/>
          <dgm:resizeHandles val="exact"/>
        </dgm:presLayoutVars>
      </dgm:prSet>
      <dgm:spPr/>
    </dgm:pt>
    <dgm:pt modelId="{6D14FF56-F619-4525-B783-1B57EA0F1C16}" type="pres">
      <dgm:prSet presAssocID="{3F4367BE-4B4F-4EA8-9165-E87DC0F928E4}" presName="node" presStyleLbl="node1" presStyleIdx="0" presStyleCnt="3">
        <dgm:presLayoutVars>
          <dgm:bulletEnabled val="1"/>
        </dgm:presLayoutVars>
      </dgm:prSet>
      <dgm:spPr/>
    </dgm:pt>
    <dgm:pt modelId="{5D3F3534-E207-4354-95EF-596B33758488}" type="pres">
      <dgm:prSet presAssocID="{426ADE52-A70C-4F43-AA35-E18C6E69F87D}" presName="sibTrans" presStyleLbl="sibTrans2D1" presStyleIdx="0" presStyleCnt="3"/>
      <dgm:spPr/>
    </dgm:pt>
    <dgm:pt modelId="{1449B14B-C540-4373-BAD6-D90F8ED9DD8B}" type="pres">
      <dgm:prSet presAssocID="{426ADE52-A70C-4F43-AA35-E18C6E69F87D}" presName="connectorText" presStyleLbl="sibTrans2D1" presStyleIdx="0" presStyleCnt="3"/>
      <dgm:spPr/>
    </dgm:pt>
    <dgm:pt modelId="{BA558CBF-3971-4414-A51D-3D184C32FA0C}" type="pres">
      <dgm:prSet presAssocID="{5D8062F2-FFEC-4D68-9175-4927CA670B0A}" presName="node" presStyleLbl="node1" presStyleIdx="1" presStyleCnt="3">
        <dgm:presLayoutVars>
          <dgm:bulletEnabled val="1"/>
        </dgm:presLayoutVars>
      </dgm:prSet>
      <dgm:spPr/>
    </dgm:pt>
    <dgm:pt modelId="{688344B8-F962-4759-B100-201A6740F3DF}" type="pres">
      <dgm:prSet presAssocID="{2051BA9D-CE70-4F67-B314-1FE5468D199E}" presName="sibTrans" presStyleLbl="sibTrans2D1" presStyleIdx="1" presStyleCnt="3"/>
      <dgm:spPr/>
    </dgm:pt>
    <dgm:pt modelId="{8D0B1F4F-A3A0-473D-BFBB-7285E39F4942}" type="pres">
      <dgm:prSet presAssocID="{2051BA9D-CE70-4F67-B314-1FE5468D199E}" presName="connectorText" presStyleLbl="sibTrans2D1" presStyleIdx="1" presStyleCnt="3"/>
      <dgm:spPr/>
    </dgm:pt>
    <dgm:pt modelId="{25326F0A-DFD9-4A4C-B8A8-222833A0C885}" type="pres">
      <dgm:prSet presAssocID="{6D00685F-0DE7-46DB-8248-A135FDCECAB5}" presName="node" presStyleLbl="node1" presStyleIdx="2" presStyleCnt="3">
        <dgm:presLayoutVars>
          <dgm:bulletEnabled val="1"/>
        </dgm:presLayoutVars>
      </dgm:prSet>
      <dgm:spPr/>
    </dgm:pt>
    <dgm:pt modelId="{BBC9B0BC-1B0A-4CC6-8237-E8B9D7638483}" type="pres">
      <dgm:prSet presAssocID="{0285F6DE-2352-4CE2-AE1B-EDDCA9C4A317}" presName="sibTrans" presStyleLbl="sibTrans2D1" presStyleIdx="2" presStyleCnt="3"/>
      <dgm:spPr/>
    </dgm:pt>
    <dgm:pt modelId="{B6DF1064-3B0A-4C74-8442-95AC9AFE4E97}" type="pres">
      <dgm:prSet presAssocID="{0285F6DE-2352-4CE2-AE1B-EDDCA9C4A317}" presName="connectorText" presStyleLbl="sibTrans2D1" presStyleIdx="2" presStyleCnt="3"/>
      <dgm:spPr/>
    </dgm:pt>
  </dgm:ptLst>
  <dgm:cxnLst>
    <dgm:cxn modelId="{D74D5C42-A8B0-4B90-9F81-C1136D4CF73F}" type="presOf" srcId="{76F3C0DA-8806-4B5F-9C7A-75EBB6F32C0A}" destId="{7036F94A-BF6D-411A-AFCD-80A07F92EE86}" srcOrd="0" destOrd="0" presId="urn:microsoft.com/office/officeart/2005/8/layout/cycle7"/>
    <dgm:cxn modelId="{B40D7076-1504-487F-B031-E636630DF530}" srcId="{76F3C0DA-8806-4B5F-9C7A-75EBB6F32C0A}" destId="{3F4367BE-4B4F-4EA8-9165-E87DC0F928E4}" srcOrd="0" destOrd="0" parTransId="{879B47ED-E972-46E4-8F3A-79DC28615CE3}" sibTransId="{426ADE52-A70C-4F43-AA35-E18C6E69F87D}"/>
    <dgm:cxn modelId="{54761FAC-7EA5-4880-B16A-3B68C9A24833}" type="presOf" srcId="{2051BA9D-CE70-4F67-B314-1FE5468D199E}" destId="{8D0B1F4F-A3A0-473D-BFBB-7285E39F4942}" srcOrd="1" destOrd="0" presId="urn:microsoft.com/office/officeart/2005/8/layout/cycle7"/>
    <dgm:cxn modelId="{01879F6B-4242-440F-A56E-D183AC600525}" type="presOf" srcId="{426ADE52-A70C-4F43-AA35-E18C6E69F87D}" destId="{1449B14B-C540-4373-BAD6-D90F8ED9DD8B}" srcOrd="1" destOrd="0" presId="urn:microsoft.com/office/officeart/2005/8/layout/cycle7"/>
    <dgm:cxn modelId="{0439062D-5BFF-4B7A-8296-4CE2C3782DD3}" type="presOf" srcId="{0285F6DE-2352-4CE2-AE1B-EDDCA9C4A317}" destId="{B6DF1064-3B0A-4C74-8442-95AC9AFE4E97}" srcOrd="1" destOrd="0" presId="urn:microsoft.com/office/officeart/2005/8/layout/cycle7"/>
    <dgm:cxn modelId="{D7AC3314-C9BA-446D-9EDB-65E36CC88DF8}" type="presOf" srcId="{426ADE52-A70C-4F43-AA35-E18C6E69F87D}" destId="{5D3F3534-E207-4354-95EF-596B33758488}" srcOrd="0" destOrd="0" presId="urn:microsoft.com/office/officeart/2005/8/layout/cycle7"/>
    <dgm:cxn modelId="{AD48AD1B-C438-40F1-A260-5275C19DA3B5}" srcId="{76F3C0DA-8806-4B5F-9C7A-75EBB6F32C0A}" destId="{5D8062F2-FFEC-4D68-9175-4927CA670B0A}" srcOrd="1" destOrd="0" parTransId="{3AF84D78-A253-423C-A083-B013FE38F9DC}" sibTransId="{2051BA9D-CE70-4F67-B314-1FE5468D199E}"/>
    <dgm:cxn modelId="{48C2FD24-F1D7-463E-8E86-D0E51EE148FC}" srcId="{76F3C0DA-8806-4B5F-9C7A-75EBB6F32C0A}" destId="{6D00685F-0DE7-46DB-8248-A135FDCECAB5}" srcOrd="2" destOrd="0" parTransId="{4D76DBBA-EDDA-4F84-8B00-2AEBE88CEC2F}" sibTransId="{0285F6DE-2352-4CE2-AE1B-EDDCA9C4A317}"/>
    <dgm:cxn modelId="{6D203E0E-DCE0-4D3A-8726-966353FFC893}" type="presOf" srcId="{0285F6DE-2352-4CE2-AE1B-EDDCA9C4A317}" destId="{BBC9B0BC-1B0A-4CC6-8237-E8B9D7638483}" srcOrd="0" destOrd="0" presId="urn:microsoft.com/office/officeart/2005/8/layout/cycle7"/>
    <dgm:cxn modelId="{45E7B746-5D28-4B88-A31B-AE82D082E6C0}" type="presOf" srcId="{6D00685F-0DE7-46DB-8248-A135FDCECAB5}" destId="{25326F0A-DFD9-4A4C-B8A8-222833A0C885}" srcOrd="0" destOrd="0" presId="urn:microsoft.com/office/officeart/2005/8/layout/cycle7"/>
    <dgm:cxn modelId="{1F74B6A5-7AA3-4743-B032-5B219BFC11EC}" type="presOf" srcId="{2051BA9D-CE70-4F67-B314-1FE5468D199E}" destId="{688344B8-F962-4759-B100-201A6740F3DF}" srcOrd="0" destOrd="0" presId="urn:microsoft.com/office/officeart/2005/8/layout/cycle7"/>
    <dgm:cxn modelId="{4532CE69-BAD6-4A76-AEC1-396783F96AF2}" type="presOf" srcId="{5D8062F2-FFEC-4D68-9175-4927CA670B0A}" destId="{BA558CBF-3971-4414-A51D-3D184C32FA0C}" srcOrd="0" destOrd="0" presId="urn:microsoft.com/office/officeart/2005/8/layout/cycle7"/>
    <dgm:cxn modelId="{46234E36-4FFE-4B15-A942-B6EA30186CC5}" type="presOf" srcId="{3F4367BE-4B4F-4EA8-9165-E87DC0F928E4}" destId="{6D14FF56-F619-4525-B783-1B57EA0F1C16}" srcOrd="0" destOrd="0" presId="urn:microsoft.com/office/officeart/2005/8/layout/cycle7"/>
    <dgm:cxn modelId="{3C06B569-0568-4D05-8F7D-59BAC7068F19}" type="presParOf" srcId="{7036F94A-BF6D-411A-AFCD-80A07F92EE86}" destId="{6D14FF56-F619-4525-B783-1B57EA0F1C16}" srcOrd="0" destOrd="0" presId="urn:microsoft.com/office/officeart/2005/8/layout/cycle7"/>
    <dgm:cxn modelId="{61639625-71A0-43CE-A7B0-0777030B71D7}" type="presParOf" srcId="{7036F94A-BF6D-411A-AFCD-80A07F92EE86}" destId="{5D3F3534-E207-4354-95EF-596B33758488}" srcOrd="1" destOrd="0" presId="urn:microsoft.com/office/officeart/2005/8/layout/cycle7"/>
    <dgm:cxn modelId="{D9F17076-72F1-4963-8F75-3A3D8B274FA2}" type="presParOf" srcId="{5D3F3534-E207-4354-95EF-596B33758488}" destId="{1449B14B-C540-4373-BAD6-D90F8ED9DD8B}" srcOrd="0" destOrd="0" presId="urn:microsoft.com/office/officeart/2005/8/layout/cycle7"/>
    <dgm:cxn modelId="{265530A7-B543-41C3-9CB0-2AAA1952382F}" type="presParOf" srcId="{7036F94A-BF6D-411A-AFCD-80A07F92EE86}" destId="{BA558CBF-3971-4414-A51D-3D184C32FA0C}" srcOrd="2" destOrd="0" presId="urn:microsoft.com/office/officeart/2005/8/layout/cycle7"/>
    <dgm:cxn modelId="{2CE9C97E-CFEA-46BA-9530-F2007711FF3B}" type="presParOf" srcId="{7036F94A-BF6D-411A-AFCD-80A07F92EE86}" destId="{688344B8-F962-4759-B100-201A6740F3DF}" srcOrd="3" destOrd="0" presId="urn:microsoft.com/office/officeart/2005/8/layout/cycle7"/>
    <dgm:cxn modelId="{D86193CA-CA09-4C7D-B075-8ED3AA9BB9FB}" type="presParOf" srcId="{688344B8-F962-4759-B100-201A6740F3DF}" destId="{8D0B1F4F-A3A0-473D-BFBB-7285E39F4942}" srcOrd="0" destOrd="0" presId="urn:microsoft.com/office/officeart/2005/8/layout/cycle7"/>
    <dgm:cxn modelId="{21CFD627-4A73-4639-8E16-D8A85F642CC1}" type="presParOf" srcId="{7036F94A-BF6D-411A-AFCD-80A07F92EE86}" destId="{25326F0A-DFD9-4A4C-B8A8-222833A0C885}" srcOrd="4" destOrd="0" presId="urn:microsoft.com/office/officeart/2005/8/layout/cycle7"/>
    <dgm:cxn modelId="{D23EF139-9555-46A5-85EA-79F77EA5985F}" type="presParOf" srcId="{7036F94A-BF6D-411A-AFCD-80A07F92EE86}" destId="{BBC9B0BC-1B0A-4CC6-8237-E8B9D7638483}" srcOrd="5" destOrd="0" presId="urn:microsoft.com/office/officeart/2005/8/layout/cycle7"/>
    <dgm:cxn modelId="{B482955D-5C6E-4603-B584-9983F473DF5E}" type="presParOf" srcId="{BBC9B0BC-1B0A-4CC6-8237-E8B9D7638483}" destId="{B6DF1064-3B0A-4C74-8442-95AC9AFE4E9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90C607-AB19-4734-8E50-DF3CE3667829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3946FDA4-9ED9-48B4-B3C6-F65A9282DD9A}">
      <dgm:prSet/>
      <dgm:spPr/>
      <dgm:t>
        <a:bodyPr/>
        <a:lstStyle/>
        <a:p>
          <a:r>
            <a:rPr kumimoji="1" lang="zh-TW"/>
            <a:t>電波使用自由</a:t>
          </a:r>
          <a:endParaRPr lang="ja-JP"/>
        </a:p>
      </dgm:t>
    </dgm:pt>
    <dgm:pt modelId="{B061941D-667D-49ED-9595-DEF368551116}" type="parTrans" cxnId="{12409D43-E3D8-4188-BD3D-A57BBB80BE46}">
      <dgm:prSet/>
      <dgm:spPr/>
      <dgm:t>
        <a:bodyPr/>
        <a:lstStyle/>
        <a:p>
          <a:endParaRPr lang="zh-TW" altLang="en-US"/>
        </a:p>
      </dgm:t>
    </dgm:pt>
    <dgm:pt modelId="{3E092305-5402-4CFD-AE3D-02D4AF9EC5FF}" type="sibTrans" cxnId="{12409D43-E3D8-4188-BD3D-A57BBB80BE46}">
      <dgm:prSet/>
      <dgm:spPr/>
      <dgm:t>
        <a:bodyPr/>
        <a:lstStyle/>
        <a:p>
          <a:endParaRPr lang="zh-TW" altLang="en-US"/>
        </a:p>
      </dgm:t>
    </dgm:pt>
    <dgm:pt modelId="{CD556EB8-110F-4296-8EB2-CD2889A22C4C}">
      <dgm:prSet/>
      <dgm:spPr/>
      <dgm:t>
        <a:bodyPr/>
        <a:lstStyle/>
        <a:p>
          <a:r>
            <a:rPr kumimoji="1" lang="zh-TW" dirty="0"/>
            <a:t>電波監理制度預先剝奪全民之電波使用自由</a:t>
          </a:r>
          <a:endParaRPr lang="ja-JP" dirty="0"/>
        </a:p>
      </dgm:t>
    </dgm:pt>
    <dgm:pt modelId="{6A7E3741-C60E-4074-8ED2-8960330E661C}" type="parTrans" cxnId="{7E6B6E93-66A5-4CFC-A251-AA241D4555BD}">
      <dgm:prSet/>
      <dgm:spPr/>
      <dgm:t>
        <a:bodyPr/>
        <a:lstStyle/>
        <a:p>
          <a:endParaRPr lang="zh-TW" altLang="en-US"/>
        </a:p>
      </dgm:t>
    </dgm:pt>
    <dgm:pt modelId="{88328449-1C86-49BF-A9C5-C95BEDF0EECE}" type="sibTrans" cxnId="{7E6B6E93-66A5-4CFC-A251-AA241D4555BD}">
      <dgm:prSet/>
      <dgm:spPr/>
      <dgm:t>
        <a:bodyPr/>
        <a:lstStyle/>
        <a:p>
          <a:endParaRPr lang="zh-TW" altLang="en-US"/>
        </a:p>
      </dgm:t>
    </dgm:pt>
    <dgm:pt modelId="{0736B9DB-1197-4AC1-AC52-B2AD6B9A08A4}">
      <dgm:prSet/>
      <dgm:spPr/>
      <dgm:t>
        <a:bodyPr/>
        <a:lstStyle/>
        <a:p>
          <a:r>
            <a:rPr kumimoji="1" lang="zh-TW" altLang="ja-JP" dirty="0"/>
            <a:t>可待規劃分配之抽象法律地位</a:t>
          </a:r>
          <a:endParaRPr lang="ja-JP" dirty="0"/>
        </a:p>
      </dgm:t>
    </dgm:pt>
    <dgm:pt modelId="{5EAB0EAB-6BFF-429C-A58D-AC8E25D74BD1}" type="parTrans" cxnId="{C5ABFD81-3F41-4CD3-A215-B2CFD6E4EC54}">
      <dgm:prSet/>
      <dgm:spPr/>
      <dgm:t>
        <a:bodyPr/>
        <a:lstStyle/>
        <a:p>
          <a:endParaRPr lang="zh-TW" altLang="en-US"/>
        </a:p>
      </dgm:t>
    </dgm:pt>
    <dgm:pt modelId="{33EDC420-2787-4CE5-B73D-A87213C25654}" type="sibTrans" cxnId="{C5ABFD81-3F41-4CD3-A215-B2CFD6E4EC54}">
      <dgm:prSet/>
      <dgm:spPr/>
      <dgm:t>
        <a:bodyPr/>
        <a:lstStyle/>
        <a:p>
          <a:endParaRPr lang="zh-TW" altLang="en-US"/>
        </a:p>
      </dgm:t>
    </dgm:pt>
    <dgm:pt modelId="{2B809266-0D9E-4A48-816A-08AA9FED93AE}">
      <dgm:prSet/>
      <dgm:spPr/>
      <dgm:t>
        <a:bodyPr/>
        <a:lstStyle/>
        <a:p>
          <a:r>
            <a:rPr kumimoji="1" lang="zh-TW"/>
            <a:t>用途分配、指配、射頻器材管制、電波環境持續監理</a:t>
          </a:r>
          <a:endParaRPr lang="ja-JP"/>
        </a:p>
      </dgm:t>
    </dgm:pt>
    <dgm:pt modelId="{B452F10F-9825-4A97-8386-8F8E9F255EA3}" type="parTrans" cxnId="{E20B6085-FEF4-4859-AB92-C2BC4F9F471B}">
      <dgm:prSet/>
      <dgm:spPr/>
      <dgm:t>
        <a:bodyPr/>
        <a:lstStyle/>
        <a:p>
          <a:endParaRPr lang="zh-TW" altLang="en-US"/>
        </a:p>
      </dgm:t>
    </dgm:pt>
    <dgm:pt modelId="{40AE4643-1E9C-450F-B843-B6CDF86C7231}" type="sibTrans" cxnId="{E20B6085-FEF4-4859-AB92-C2BC4F9F471B}">
      <dgm:prSet/>
      <dgm:spPr/>
      <dgm:t>
        <a:bodyPr/>
        <a:lstStyle/>
        <a:p>
          <a:endParaRPr lang="zh-TW" altLang="en-US"/>
        </a:p>
      </dgm:t>
    </dgm:pt>
    <dgm:pt modelId="{635DCD66-B1EC-432A-B25A-C0EBA3692B1F}">
      <dgm:prSet/>
      <dgm:spPr/>
      <dgm:t>
        <a:bodyPr/>
        <a:lstStyle/>
        <a:p>
          <a:r>
            <a:rPr kumimoji="1" lang="zh-TW"/>
            <a:t>具體化為人民使用電波之個別法律地位</a:t>
          </a:r>
          <a:endParaRPr lang="ja-JP"/>
        </a:p>
      </dgm:t>
    </dgm:pt>
    <dgm:pt modelId="{7AFFED11-9B89-4A72-A35D-3DFC10C491DD}" type="parTrans" cxnId="{83B3DEE8-42A0-4DAA-96E8-ADA1165A00BB}">
      <dgm:prSet/>
      <dgm:spPr/>
      <dgm:t>
        <a:bodyPr/>
        <a:lstStyle/>
        <a:p>
          <a:endParaRPr lang="zh-TW" altLang="en-US"/>
        </a:p>
      </dgm:t>
    </dgm:pt>
    <dgm:pt modelId="{B21AA5A0-B54F-4B6A-988B-58BEEDBEF042}" type="sibTrans" cxnId="{83B3DEE8-42A0-4DAA-96E8-ADA1165A00BB}">
      <dgm:prSet/>
      <dgm:spPr/>
      <dgm:t>
        <a:bodyPr/>
        <a:lstStyle/>
        <a:p>
          <a:endParaRPr lang="zh-TW" altLang="en-US"/>
        </a:p>
      </dgm:t>
    </dgm:pt>
    <dgm:pt modelId="{B9B5ED43-F285-4A47-AB9F-9FB4BAFB34D3}" type="pres">
      <dgm:prSet presAssocID="{0590C607-AB19-4734-8E50-DF3CE3667829}" presName="outerComposite" presStyleCnt="0">
        <dgm:presLayoutVars>
          <dgm:chMax val="5"/>
          <dgm:dir/>
          <dgm:resizeHandles val="exact"/>
        </dgm:presLayoutVars>
      </dgm:prSet>
      <dgm:spPr/>
    </dgm:pt>
    <dgm:pt modelId="{99FE631A-F472-4D2A-B72C-3E743A3167C8}" type="pres">
      <dgm:prSet presAssocID="{0590C607-AB19-4734-8E50-DF3CE3667829}" presName="dummyMaxCanvas" presStyleCnt="0">
        <dgm:presLayoutVars/>
      </dgm:prSet>
      <dgm:spPr/>
    </dgm:pt>
    <dgm:pt modelId="{70CAAE75-5DCB-4881-AC87-F1D15C0BC4ED}" type="pres">
      <dgm:prSet presAssocID="{0590C607-AB19-4734-8E50-DF3CE3667829}" presName="FiveNodes_1" presStyleLbl="node1" presStyleIdx="0" presStyleCnt="5">
        <dgm:presLayoutVars>
          <dgm:bulletEnabled val="1"/>
        </dgm:presLayoutVars>
      </dgm:prSet>
      <dgm:spPr/>
    </dgm:pt>
    <dgm:pt modelId="{756C10D3-41EC-48FC-9554-E508E39A29A3}" type="pres">
      <dgm:prSet presAssocID="{0590C607-AB19-4734-8E50-DF3CE3667829}" presName="FiveNodes_2" presStyleLbl="node1" presStyleIdx="1" presStyleCnt="5">
        <dgm:presLayoutVars>
          <dgm:bulletEnabled val="1"/>
        </dgm:presLayoutVars>
      </dgm:prSet>
      <dgm:spPr/>
    </dgm:pt>
    <dgm:pt modelId="{6AE092A8-D1A8-4EBB-9A27-35C43FDD3AE7}" type="pres">
      <dgm:prSet presAssocID="{0590C607-AB19-4734-8E50-DF3CE3667829}" presName="FiveNodes_3" presStyleLbl="node1" presStyleIdx="2" presStyleCnt="5">
        <dgm:presLayoutVars>
          <dgm:bulletEnabled val="1"/>
        </dgm:presLayoutVars>
      </dgm:prSet>
      <dgm:spPr/>
    </dgm:pt>
    <dgm:pt modelId="{A02F1549-7CAD-4A45-80D5-719DBC66FA23}" type="pres">
      <dgm:prSet presAssocID="{0590C607-AB19-4734-8E50-DF3CE3667829}" presName="FiveNodes_4" presStyleLbl="node1" presStyleIdx="3" presStyleCnt="5">
        <dgm:presLayoutVars>
          <dgm:bulletEnabled val="1"/>
        </dgm:presLayoutVars>
      </dgm:prSet>
      <dgm:spPr/>
    </dgm:pt>
    <dgm:pt modelId="{D4B43B8E-FC42-4B2B-AA62-8A57B17C3C10}" type="pres">
      <dgm:prSet presAssocID="{0590C607-AB19-4734-8E50-DF3CE3667829}" presName="FiveNodes_5" presStyleLbl="node1" presStyleIdx="4" presStyleCnt="5">
        <dgm:presLayoutVars>
          <dgm:bulletEnabled val="1"/>
        </dgm:presLayoutVars>
      </dgm:prSet>
      <dgm:spPr/>
    </dgm:pt>
    <dgm:pt modelId="{962AA854-45EE-4469-930E-FEEFDC516D91}" type="pres">
      <dgm:prSet presAssocID="{0590C607-AB19-4734-8E50-DF3CE3667829}" presName="FiveConn_1-2" presStyleLbl="fgAccFollowNode1" presStyleIdx="0" presStyleCnt="4">
        <dgm:presLayoutVars>
          <dgm:bulletEnabled val="1"/>
        </dgm:presLayoutVars>
      </dgm:prSet>
      <dgm:spPr/>
    </dgm:pt>
    <dgm:pt modelId="{6C614615-CB4A-4770-A4DA-93DB65E7F1A4}" type="pres">
      <dgm:prSet presAssocID="{0590C607-AB19-4734-8E50-DF3CE3667829}" presName="FiveConn_2-3" presStyleLbl="fgAccFollowNode1" presStyleIdx="1" presStyleCnt="4">
        <dgm:presLayoutVars>
          <dgm:bulletEnabled val="1"/>
        </dgm:presLayoutVars>
      </dgm:prSet>
      <dgm:spPr/>
    </dgm:pt>
    <dgm:pt modelId="{08FFFD88-F6A2-40D3-AFD9-152825BD1F0B}" type="pres">
      <dgm:prSet presAssocID="{0590C607-AB19-4734-8E50-DF3CE3667829}" presName="FiveConn_3-4" presStyleLbl="fgAccFollowNode1" presStyleIdx="2" presStyleCnt="4">
        <dgm:presLayoutVars>
          <dgm:bulletEnabled val="1"/>
        </dgm:presLayoutVars>
      </dgm:prSet>
      <dgm:spPr/>
    </dgm:pt>
    <dgm:pt modelId="{3874654C-6485-4E77-908B-409A8B4C9C98}" type="pres">
      <dgm:prSet presAssocID="{0590C607-AB19-4734-8E50-DF3CE3667829}" presName="FiveConn_4-5" presStyleLbl="fgAccFollowNode1" presStyleIdx="3" presStyleCnt="4">
        <dgm:presLayoutVars>
          <dgm:bulletEnabled val="1"/>
        </dgm:presLayoutVars>
      </dgm:prSet>
      <dgm:spPr/>
    </dgm:pt>
    <dgm:pt modelId="{C73DDE68-3345-4832-9ABA-E409773C3797}" type="pres">
      <dgm:prSet presAssocID="{0590C607-AB19-4734-8E50-DF3CE3667829}" presName="FiveNodes_1_text" presStyleLbl="node1" presStyleIdx="4" presStyleCnt="5">
        <dgm:presLayoutVars>
          <dgm:bulletEnabled val="1"/>
        </dgm:presLayoutVars>
      </dgm:prSet>
      <dgm:spPr/>
    </dgm:pt>
    <dgm:pt modelId="{4D3D9B0F-CED3-4965-9816-893AA7F06C84}" type="pres">
      <dgm:prSet presAssocID="{0590C607-AB19-4734-8E50-DF3CE3667829}" presName="FiveNodes_2_text" presStyleLbl="node1" presStyleIdx="4" presStyleCnt="5">
        <dgm:presLayoutVars>
          <dgm:bulletEnabled val="1"/>
        </dgm:presLayoutVars>
      </dgm:prSet>
      <dgm:spPr/>
    </dgm:pt>
    <dgm:pt modelId="{9CD56029-04C5-4E59-B1C4-BD2C2DDE03CE}" type="pres">
      <dgm:prSet presAssocID="{0590C607-AB19-4734-8E50-DF3CE3667829}" presName="FiveNodes_3_text" presStyleLbl="node1" presStyleIdx="4" presStyleCnt="5">
        <dgm:presLayoutVars>
          <dgm:bulletEnabled val="1"/>
        </dgm:presLayoutVars>
      </dgm:prSet>
      <dgm:spPr/>
    </dgm:pt>
    <dgm:pt modelId="{6CBE3691-BC61-44DA-B356-D008936C0A9A}" type="pres">
      <dgm:prSet presAssocID="{0590C607-AB19-4734-8E50-DF3CE3667829}" presName="FiveNodes_4_text" presStyleLbl="node1" presStyleIdx="4" presStyleCnt="5">
        <dgm:presLayoutVars>
          <dgm:bulletEnabled val="1"/>
        </dgm:presLayoutVars>
      </dgm:prSet>
      <dgm:spPr/>
    </dgm:pt>
    <dgm:pt modelId="{A71661A5-BAF3-4192-95F4-0DE10AE502C8}" type="pres">
      <dgm:prSet presAssocID="{0590C607-AB19-4734-8E50-DF3CE366782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5ABFD81-3F41-4CD3-A215-B2CFD6E4EC54}" srcId="{0590C607-AB19-4734-8E50-DF3CE3667829}" destId="{0736B9DB-1197-4AC1-AC52-B2AD6B9A08A4}" srcOrd="2" destOrd="0" parTransId="{5EAB0EAB-6BFF-429C-A58D-AC8E25D74BD1}" sibTransId="{33EDC420-2787-4CE5-B73D-A87213C25654}"/>
    <dgm:cxn modelId="{B4DCA2E3-37B8-4463-84FF-0A825F766DCB}" type="presOf" srcId="{635DCD66-B1EC-432A-B25A-C0EBA3692B1F}" destId="{D4B43B8E-FC42-4B2B-AA62-8A57B17C3C10}" srcOrd="0" destOrd="0" presId="urn:microsoft.com/office/officeart/2005/8/layout/vProcess5"/>
    <dgm:cxn modelId="{F7B1A00F-B3FE-4BD3-AC17-294EF176B1D6}" type="presOf" srcId="{635DCD66-B1EC-432A-B25A-C0EBA3692B1F}" destId="{A71661A5-BAF3-4192-95F4-0DE10AE502C8}" srcOrd="1" destOrd="0" presId="urn:microsoft.com/office/officeart/2005/8/layout/vProcess5"/>
    <dgm:cxn modelId="{36FDE67E-B7F6-4286-BDF4-280EE73946BF}" type="presOf" srcId="{CD556EB8-110F-4296-8EB2-CD2889A22C4C}" destId="{4D3D9B0F-CED3-4965-9816-893AA7F06C84}" srcOrd="1" destOrd="0" presId="urn:microsoft.com/office/officeart/2005/8/layout/vProcess5"/>
    <dgm:cxn modelId="{1949234F-F7D6-4627-9C5C-0D29F051F092}" type="presOf" srcId="{CD556EB8-110F-4296-8EB2-CD2889A22C4C}" destId="{756C10D3-41EC-48FC-9554-E508E39A29A3}" srcOrd="0" destOrd="0" presId="urn:microsoft.com/office/officeart/2005/8/layout/vProcess5"/>
    <dgm:cxn modelId="{83B3DEE8-42A0-4DAA-96E8-ADA1165A00BB}" srcId="{0590C607-AB19-4734-8E50-DF3CE3667829}" destId="{635DCD66-B1EC-432A-B25A-C0EBA3692B1F}" srcOrd="4" destOrd="0" parTransId="{7AFFED11-9B89-4A72-A35D-3DFC10C491DD}" sibTransId="{B21AA5A0-B54F-4B6A-988B-58BEEDBEF042}"/>
    <dgm:cxn modelId="{E1C3696A-EE87-4E6C-B0FB-101C3372C3B8}" type="presOf" srcId="{40AE4643-1E9C-450F-B843-B6CDF86C7231}" destId="{3874654C-6485-4E77-908B-409A8B4C9C98}" srcOrd="0" destOrd="0" presId="urn:microsoft.com/office/officeart/2005/8/layout/vProcess5"/>
    <dgm:cxn modelId="{E20B6085-FEF4-4859-AB92-C2BC4F9F471B}" srcId="{0590C607-AB19-4734-8E50-DF3CE3667829}" destId="{2B809266-0D9E-4A48-816A-08AA9FED93AE}" srcOrd="3" destOrd="0" parTransId="{B452F10F-9825-4A97-8386-8F8E9F255EA3}" sibTransId="{40AE4643-1E9C-450F-B843-B6CDF86C7231}"/>
    <dgm:cxn modelId="{70A0A372-8E01-4547-B7A9-9AC72811B387}" type="presOf" srcId="{0736B9DB-1197-4AC1-AC52-B2AD6B9A08A4}" destId="{9CD56029-04C5-4E59-B1C4-BD2C2DDE03CE}" srcOrd="1" destOrd="0" presId="urn:microsoft.com/office/officeart/2005/8/layout/vProcess5"/>
    <dgm:cxn modelId="{7E6B6E93-66A5-4CFC-A251-AA241D4555BD}" srcId="{0590C607-AB19-4734-8E50-DF3CE3667829}" destId="{CD556EB8-110F-4296-8EB2-CD2889A22C4C}" srcOrd="1" destOrd="0" parTransId="{6A7E3741-C60E-4074-8ED2-8960330E661C}" sibTransId="{88328449-1C86-49BF-A9C5-C95BEDF0EECE}"/>
    <dgm:cxn modelId="{BB30FA2B-4723-4D8A-9318-D01CFCEFB7EF}" type="presOf" srcId="{3946FDA4-9ED9-48B4-B3C6-F65A9282DD9A}" destId="{C73DDE68-3345-4832-9ABA-E409773C3797}" srcOrd="1" destOrd="0" presId="urn:microsoft.com/office/officeart/2005/8/layout/vProcess5"/>
    <dgm:cxn modelId="{7281F856-3B22-48E7-91E7-E072D83FEDAA}" type="presOf" srcId="{2B809266-0D9E-4A48-816A-08AA9FED93AE}" destId="{6CBE3691-BC61-44DA-B356-D008936C0A9A}" srcOrd="1" destOrd="0" presId="urn:microsoft.com/office/officeart/2005/8/layout/vProcess5"/>
    <dgm:cxn modelId="{32AD65DA-DFC4-4256-9906-BF21FE4BCEA6}" type="presOf" srcId="{88328449-1C86-49BF-A9C5-C95BEDF0EECE}" destId="{6C614615-CB4A-4770-A4DA-93DB65E7F1A4}" srcOrd="0" destOrd="0" presId="urn:microsoft.com/office/officeart/2005/8/layout/vProcess5"/>
    <dgm:cxn modelId="{8AEDF224-5811-4B53-95C9-8DFDAB2DB479}" type="presOf" srcId="{3946FDA4-9ED9-48B4-B3C6-F65A9282DD9A}" destId="{70CAAE75-5DCB-4881-AC87-F1D15C0BC4ED}" srcOrd="0" destOrd="0" presId="urn:microsoft.com/office/officeart/2005/8/layout/vProcess5"/>
    <dgm:cxn modelId="{749EEB8D-7EDF-4187-90E6-D7B1DE6503B5}" type="presOf" srcId="{0590C607-AB19-4734-8E50-DF3CE3667829}" destId="{B9B5ED43-F285-4A47-AB9F-9FB4BAFB34D3}" srcOrd="0" destOrd="0" presId="urn:microsoft.com/office/officeart/2005/8/layout/vProcess5"/>
    <dgm:cxn modelId="{711C3F00-44FD-4C05-8830-3717D5C89760}" type="presOf" srcId="{33EDC420-2787-4CE5-B73D-A87213C25654}" destId="{08FFFD88-F6A2-40D3-AFD9-152825BD1F0B}" srcOrd="0" destOrd="0" presId="urn:microsoft.com/office/officeart/2005/8/layout/vProcess5"/>
    <dgm:cxn modelId="{35F9831C-2B1C-4DBF-BC02-B02A1EBBAE65}" type="presOf" srcId="{2B809266-0D9E-4A48-816A-08AA9FED93AE}" destId="{A02F1549-7CAD-4A45-80D5-719DBC66FA23}" srcOrd="0" destOrd="0" presId="urn:microsoft.com/office/officeart/2005/8/layout/vProcess5"/>
    <dgm:cxn modelId="{12409D43-E3D8-4188-BD3D-A57BBB80BE46}" srcId="{0590C607-AB19-4734-8E50-DF3CE3667829}" destId="{3946FDA4-9ED9-48B4-B3C6-F65A9282DD9A}" srcOrd="0" destOrd="0" parTransId="{B061941D-667D-49ED-9595-DEF368551116}" sibTransId="{3E092305-5402-4CFD-AE3D-02D4AF9EC5FF}"/>
    <dgm:cxn modelId="{97CD1D17-D42A-4F50-BFB4-4A6B00206393}" type="presOf" srcId="{0736B9DB-1197-4AC1-AC52-B2AD6B9A08A4}" destId="{6AE092A8-D1A8-4EBB-9A27-35C43FDD3AE7}" srcOrd="0" destOrd="0" presId="urn:microsoft.com/office/officeart/2005/8/layout/vProcess5"/>
    <dgm:cxn modelId="{04B398A8-B5CC-4ACA-8CCD-448CF13C028B}" type="presOf" srcId="{3E092305-5402-4CFD-AE3D-02D4AF9EC5FF}" destId="{962AA854-45EE-4469-930E-FEEFDC516D91}" srcOrd="0" destOrd="0" presId="urn:microsoft.com/office/officeart/2005/8/layout/vProcess5"/>
    <dgm:cxn modelId="{DD70BC93-25AD-4C6D-8293-384EE77CD22E}" type="presParOf" srcId="{B9B5ED43-F285-4A47-AB9F-9FB4BAFB34D3}" destId="{99FE631A-F472-4D2A-B72C-3E743A3167C8}" srcOrd="0" destOrd="0" presId="urn:microsoft.com/office/officeart/2005/8/layout/vProcess5"/>
    <dgm:cxn modelId="{719DEE32-7199-4169-AF71-9D9289446286}" type="presParOf" srcId="{B9B5ED43-F285-4A47-AB9F-9FB4BAFB34D3}" destId="{70CAAE75-5DCB-4881-AC87-F1D15C0BC4ED}" srcOrd="1" destOrd="0" presId="urn:microsoft.com/office/officeart/2005/8/layout/vProcess5"/>
    <dgm:cxn modelId="{7414CB43-7ED4-49D5-899C-1EEFB9C7C42A}" type="presParOf" srcId="{B9B5ED43-F285-4A47-AB9F-9FB4BAFB34D3}" destId="{756C10D3-41EC-48FC-9554-E508E39A29A3}" srcOrd="2" destOrd="0" presId="urn:microsoft.com/office/officeart/2005/8/layout/vProcess5"/>
    <dgm:cxn modelId="{8B1283E0-77E4-441D-9AB3-92E0817EFB5D}" type="presParOf" srcId="{B9B5ED43-F285-4A47-AB9F-9FB4BAFB34D3}" destId="{6AE092A8-D1A8-4EBB-9A27-35C43FDD3AE7}" srcOrd="3" destOrd="0" presId="urn:microsoft.com/office/officeart/2005/8/layout/vProcess5"/>
    <dgm:cxn modelId="{D2FFC948-EFF4-45D4-BD88-DC850ED4D2D9}" type="presParOf" srcId="{B9B5ED43-F285-4A47-AB9F-9FB4BAFB34D3}" destId="{A02F1549-7CAD-4A45-80D5-719DBC66FA23}" srcOrd="4" destOrd="0" presId="urn:microsoft.com/office/officeart/2005/8/layout/vProcess5"/>
    <dgm:cxn modelId="{EA6C6108-18D0-4E9A-8791-98FE3A1985E1}" type="presParOf" srcId="{B9B5ED43-F285-4A47-AB9F-9FB4BAFB34D3}" destId="{D4B43B8E-FC42-4B2B-AA62-8A57B17C3C10}" srcOrd="5" destOrd="0" presId="urn:microsoft.com/office/officeart/2005/8/layout/vProcess5"/>
    <dgm:cxn modelId="{6DC94612-5997-444A-8625-86CA699F06CE}" type="presParOf" srcId="{B9B5ED43-F285-4A47-AB9F-9FB4BAFB34D3}" destId="{962AA854-45EE-4469-930E-FEEFDC516D91}" srcOrd="6" destOrd="0" presId="urn:microsoft.com/office/officeart/2005/8/layout/vProcess5"/>
    <dgm:cxn modelId="{6F896053-C46F-4E38-AA2C-40D874276CA5}" type="presParOf" srcId="{B9B5ED43-F285-4A47-AB9F-9FB4BAFB34D3}" destId="{6C614615-CB4A-4770-A4DA-93DB65E7F1A4}" srcOrd="7" destOrd="0" presId="urn:microsoft.com/office/officeart/2005/8/layout/vProcess5"/>
    <dgm:cxn modelId="{8104042B-B6BB-4A44-B0A3-E36DDD0D67EF}" type="presParOf" srcId="{B9B5ED43-F285-4A47-AB9F-9FB4BAFB34D3}" destId="{08FFFD88-F6A2-40D3-AFD9-152825BD1F0B}" srcOrd="8" destOrd="0" presId="urn:microsoft.com/office/officeart/2005/8/layout/vProcess5"/>
    <dgm:cxn modelId="{F2BC50ED-C93F-4B10-90A4-85E8156BE986}" type="presParOf" srcId="{B9B5ED43-F285-4A47-AB9F-9FB4BAFB34D3}" destId="{3874654C-6485-4E77-908B-409A8B4C9C98}" srcOrd="9" destOrd="0" presId="urn:microsoft.com/office/officeart/2005/8/layout/vProcess5"/>
    <dgm:cxn modelId="{54D0F706-FBA5-446A-887C-246B0ABBF9CD}" type="presParOf" srcId="{B9B5ED43-F285-4A47-AB9F-9FB4BAFB34D3}" destId="{C73DDE68-3345-4832-9ABA-E409773C3797}" srcOrd="10" destOrd="0" presId="urn:microsoft.com/office/officeart/2005/8/layout/vProcess5"/>
    <dgm:cxn modelId="{2852214B-2EB3-4602-B889-404402F9B6F3}" type="presParOf" srcId="{B9B5ED43-F285-4A47-AB9F-9FB4BAFB34D3}" destId="{4D3D9B0F-CED3-4965-9816-893AA7F06C84}" srcOrd="11" destOrd="0" presId="urn:microsoft.com/office/officeart/2005/8/layout/vProcess5"/>
    <dgm:cxn modelId="{CE44AC5A-2C6E-4FC2-A3C3-FA9BDA5E62D5}" type="presParOf" srcId="{B9B5ED43-F285-4A47-AB9F-9FB4BAFB34D3}" destId="{9CD56029-04C5-4E59-B1C4-BD2C2DDE03CE}" srcOrd="12" destOrd="0" presId="urn:microsoft.com/office/officeart/2005/8/layout/vProcess5"/>
    <dgm:cxn modelId="{6350C365-10BD-440C-BF80-78B41FF98363}" type="presParOf" srcId="{B9B5ED43-F285-4A47-AB9F-9FB4BAFB34D3}" destId="{6CBE3691-BC61-44DA-B356-D008936C0A9A}" srcOrd="13" destOrd="0" presId="urn:microsoft.com/office/officeart/2005/8/layout/vProcess5"/>
    <dgm:cxn modelId="{46CF069A-7574-4E22-BEAA-A1C6CE97D68E}" type="presParOf" srcId="{B9B5ED43-F285-4A47-AB9F-9FB4BAFB34D3}" destId="{A71661A5-BAF3-4192-95F4-0DE10AE502C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B00B58-3DF4-4B30-9755-F3F91F1D5E55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zh-TW" altLang="en-US"/>
        </a:p>
      </dgm:t>
    </dgm:pt>
    <dgm:pt modelId="{E02127F5-733C-4D95-8692-80A13E9B7833}">
      <dgm:prSet/>
      <dgm:spPr/>
      <dgm:t>
        <a:bodyPr/>
        <a:lstStyle/>
        <a:p>
          <a:r>
            <a:rPr kumimoji="1" lang="zh-TW"/>
            <a:t>一般使用</a:t>
          </a:r>
          <a:endParaRPr lang="ja-JP"/>
        </a:p>
      </dgm:t>
    </dgm:pt>
    <dgm:pt modelId="{FC924211-1760-417A-99C9-F65315612326}" type="parTrans" cxnId="{A11D9226-8E6A-48AE-83A0-02F3A1B0CFAD}">
      <dgm:prSet/>
      <dgm:spPr/>
      <dgm:t>
        <a:bodyPr/>
        <a:lstStyle/>
        <a:p>
          <a:endParaRPr lang="zh-TW" altLang="en-US"/>
        </a:p>
      </dgm:t>
    </dgm:pt>
    <dgm:pt modelId="{1F4610B5-AC0F-4FA6-A695-56F54AE10868}" type="sibTrans" cxnId="{A11D9226-8E6A-48AE-83A0-02F3A1B0CFAD}">
      <dgm:prSet/>
      <dgm:spPr/>
      <dgm:t>
        <a:bodyPr/>
        <a:lstStyle/>
        <a:p>
          <a:endParaRPr lang="zh-TW" altLang="en-US"/>
        </a:p>
      </dgm:t>
    </dgm:pt>
    <dgm:pt modelId="{F6D4CA35-58B9-4B39-8512-392513CA1A3E}">
      <dgm:prSet/>
      <dgm:spPr/>
      <dgm:t>
        <a:bodyPr/>
        <a:lstStyle/>
        <a:p>
          <a:r>
            <a:rPr kumimoji="1" lang="zh-TW"/>
            <a:t>許可使用</a:t>
          </a:r>
          <a:endParaRPr lang="ja-JP"/>
        </a:p>
      </dgm:t>
    </dgm:pt>
    <dgm:pt modelId="{2AA041C2-3788-4B96-A0AE-CCF87544F810}" type="parTrans" cxnId="{FC282E8D-30D5-4282-98CA-338383A2F161}">
      <dgm:prSet/>
      <dgm:spPr/>
      <dgm:t>
        <a:bodyPr/>
        <a:lstStyle/>
        <a:p>
          <a:endParaRPr lang="zh-TW" altLang="en-US"/>
        </a:p>
      </dgm:t>
    </dgm:pt>
    <dgm:pt modelId="{D3470159-05C0-4B09-B27F-D6C9058691AC}" type="sibTrans" cxnId="{FC282E8D-30D5-4282-98CA-338383A2F161}">
      <dgm:prSet/>
      <dgm:spPr/>
      <dgm:t>
        <a:bodyPr/>
        <a:lstStyle/>
        <a:p>
          <a:endParaRPr lang="zh-TW" altLang="en-US"/>
        </a:p>
      </dgm:t>
    </dgm:pt>
    <dgm:pt modelId="{DCD4EB6F-437F-4039-AD03-9C2F0659B7D6}">
      <dgm:prSet/>
      <dgm:spPr/>
      <dgm:t>
        <a:bodyPr/>
        <a:lstStyle/>
        <a:p>
          <a:r>
            <a:rPr kumimoji="1" lang="zh-TW"/>
            <a:t>特許使用</a:t>
          </a:r>
          <a:endParaRPr lang="ja-JP"/>
        </a:p>
      </dgm:t>
    </dgm:pt>
    <dgm:pt modelId="{C3C95B6C-F263-4AD8-929F-92D5022A7578}" type="parTrans" cxnId="{9059E64C-9A88-49F2-AFC8-750D58C18500}">
      <dgm:prSet/>
      <dgm:spPr/>
      <dgm:t>
        <a:bodyPr/>
        <a:lstStyle/>
        <a:p>
          <a:endParaRPr lang="zh-TW" altLang="en-US"/>
        </a:p>
      </dgm:t>
    </dgm:pt>
    <dgm:pt modelId="{AD8B0728-0763-45D9-9FBB-BEB26AB6F826}" type="sibTrans" cxnId="{9059E64C-9A88-49F2-AFC8-750D58C18500}">
      <dgm:prSet/>
      <dgm:spPr/>
      <dgm:t>
        <a:bodyPr/>
        <a:lstStyle/>
        <a:p>
          <a:endParaRPr lang="zh-TW" altLang="en-US"/>
        </a:p>
      </dgm:t>
    </dgm:pt>
    <dgm:pt modelId="{55827251-4EE0-4D87-9B72-4089236A19CD}" type="pres">
      <dgm:prSet presAssocID="{39B00B58-3DF4-4B30-9755-F3F91F1D5E55}" presName="Name0" presStyleCnt="0">
        <dgm:presLayoutVars>
          <dgm:chMax val="7"/>
          <dgm:chPref val="7"/>
          <dgm:dir/>
        </dgm:presLayoutVars>
      </dgm:prSet>
      <dgm:spPr/>
    </dgm:pt>
    <dgm:pt modelId="{4ED772B2-3ED1-4D9B-B32B-6078754AD617}" type="pres">
      <dgm:prSet presAssocID="{39B00B58-3DF4-4B30-9755-F3F91F1D5E55}" presName="Name1" presStyleCnt="0"/>
      <dgm:spPr/>
    </dgm:pt>
    <dgm:pt modelId="{A88ECD7A-836A-4774-AEF8-2C0C5806FFCF}" type="pres">
      <dgm:prSet presAssocID="{39B00B58-3DF4-4B30-9755-F3F91F1D5E55}" presName="cycle" presStyleCnt="0"/>
      <dgm:spPr/>
    </dgm:pt>
    <dgm:pt modelId="{8CF17B0E-1F8F-4F38-B4F3-67AF0DC1AF17}" type="pres">
      <dgm:prSet presAssocID="{39B00B58-3DF4-4B30-9755-F3F91F1D5E55}" presName="srcNode" presStyleLbl="node1" presStyleIdx="0" presStyleCnt="3"/>
      <dgm:spPr/>
    </dgm:pt>
    <dgm:pt modelId="{EAD5199A-D201-4233-ADD6-0CD05399BCC3}" type="pres">
      <dgm:prSet presAssocID="{39B00B58-3DF4-4B30-9755-F3F91F1D5E55}" presName="conn" presStyleLbl="parChTrans1D2" presStyleIdx="0" presStyleCnt="1"/>
      <dgm:spPr/>
    </dgm:pt>
    <dgm:pt modelId="{2DA8C249-458F-49A3-A598-206F6FA36C68}" type="pres">
      <dgm:prSet presAssocID="{39B00B58-3DF4-4B30-9755-F3F91F1D5E55}" presName="extraNode" presStyleLbl="node1" presStyleIdx="0" presStyleCnt="3"/>
      <dgm:spPr/>
    </dgm:pt>
    <dgm:pt modelId="{C93FB4A5-2224-4146-9B4B-078B9D99610F}" type="pres">
      <dgm:prSet presAssocID="{39B00B58-3DF4-4B30-9755-F3F91F1D5E55}" presName="dstNode" presStyleLbl="node1" presStyleIdx="0" presStyleCnt="3"/>
      <dgm:spPr/>
    </dgm:pt>
    <dgm:pt modelId="{F17D4915-C931-4CF7-BF62-2E4F24DA2D7F}" type="pres">
      <dgm:prSet presAssocID="{E02127F5-733C-4D95-8692-80A13E9B7833}" presName="text_1" presStyleLbl="node1" presStyleIdx="0" presStyleCnt="3">
        <dgm:presLayoutVars>
          <dgm:bulletEnabled val="1"/>
        </dgm:presLayoutVars>
      </dgm:prSet>
      <dgm:spPr/>
    </dgm:pt>
    <dgm:pt modelId="{DB5BFDCB-16B2-4A7E-802D-8B694BF25542}" type="pres">
      <dgm:prSet presAssocID="{E02127F5-733C-4D95-8692-80A13E9B7833}" presName="accent_1" presStyleCnt="0"/>
      <dgm:spPr/>
    </dgm:pt>
    <dgm:pt modelId="{E596A30F-AC57-4AE6-97A9-C7CAB57DA3E5}" type="pres">
      <dgm:prSet presAssocID="{E02127F5-733C-4D95-8692-80A13E9B7833}" presName="accentRepeatNode" presStyleLbl="solidFgAcc1" presStyleIdx="0" presStyleCnt="3"/>
      <dgm:spPr/>
    </dgm:pt>
    <dgm:pt modelId="{BC31ED00-051F-4BC3-887A-B3E72A100FBE}" type="pres">
      <dgm:prSet presAssocID="{F6D4CA35-58B9-4B39-8512-392513CA1A3E}" presName="text_2" presStyleLbl="node1" presStyleIdx="1" presStyleCnt="3">
        <dgm:presLayoutVars>
          <dgm:bulletEnabled val="1"/>
        </dgm:presLayoutVars>
      </dgm:prSet>
      <dgm:spPr/>
    </dgm:pt>
    <dgm:pt modelId="{D958AFD3-5612-4860-B3A0-0D98CD2B6BAF}" type="pres">
      <dgm:prSet presAssocID="{F6D4CA35-58B9-4B39-8512-392513CA1A3E}" presName="accent_2" presStyleCnt="0"/>
      <dgm:spPr/>
    </dgm:pt>
    <dgm:pt modelId="{4B2E2147-A56E-4AE1-89F3-4079FC273BB2}" type="pres">
      <dgm:prSet presAssocID="{F6D4CA35-58B9-4B39-8512-392513CA1A3E}" presName="accentRepeatNode" presStyleLbl="solidFgAcc1" presStyleIdx="1" presStyleCnt="3"/>
      <dgm:spPr/>
    </dgm:pt>
    <dgm:pt modelId="{CC350467-DBDC-4953-A7AB-DE467799E701}" type="pres">
      <dgm:prSet presAssocID="{DCD4EB6F-437F-4039-AD03-9C2F0659B7D6}" presName="text_3" presStyleLbl="node1" presStyleIdx="2" presStyleCnt="3">
        <dgm:presLayoutVars>
          <dgm:bulletEnabled val="1"/>
        </dgm:presLayoutVars>
      </dgm:prSet>
      <dgm:spPr/>
    </dgm:pt>
    <dgm:pt modelId="{A2C99738-4AF3-49CE-A72C-796676003089}" type="pres">
      <dgm:prSet presAssocID="{DCD4EB6F-437F-4039-AD03-9C2F0659B7D6}" presName="accent_3" presStyleCnt="0"/>
      <dgm:spPr/>
    </dgm:pt>
    <dgm:pt modelId="{576EBAFF-6F50-4737-935A-F27391E3FC6C}" type="pres">
      <dgm:prSet presAssocID="{DCD4EB6F-437F-4039-AD03-9C2F0659B7D6}" presName="accentRepeatNode" presStyleLbl="solidFgAcc1" presStyleIdx="2" presStyleCnt="3"/>
      <dgm:spPr/>
    </dgm:pt>
  </dgm:ptLst>
  <dgm:cxnLst>
    <dgm:cxn modelId="{DEED90D9-D361-475A-98AB-557505C47564}" type="presOf" srcId="{F6D4CA35-58B9-4B39-8512-392513CA1A3E}" destId="{BC31ED00-051F-4BC3-887A-B3E72A100FBE}" srcOrd="0" destOrd="0" presId="urn:microsoft.com/office/officeart/2008/layout/VerticalCurvedList"/>
    <dgm:cxn modelId="{75C8C470-B0BF-4DD8-9ADB-F7D17E6E189F}" type="presOf" srcId="{DCD4EB6F-437F-4039-AD03-9C2F0659B7D6}" destId="{CC350467-DBDC-4953-A7AB-DE467799E701}" srcOrd="0" destOrd="0" presId="urn:microsoft.com/office/officeart/2008/layout/VerticalCurvedList"/>
    <dgm:cxn modelId="{1CC5A529-3892-44D9-991E-6E91F387538A}" type="presOf" srcId="{E02127F5-733C-4D95-8692-80A13E9B7833}" destId="{F17D4915-C931-4CF7-BF62-2E4F24DA2D7F}" srcOrd="0" destOrd="0" presId="urn:microsoft.com/office/officeart/2008/layout/VerticalCurvedList"/>
    <dgm:cxn modelId="{D32F6658-2D0B-425E-92B8-32BD06B6AD9E}" type="presOf" srcId="{39B00B58-3DF4-4B30-9755-F3F91F1D5E55}" destId="{55827251-4EE0-4D87-9B72-4089236A19CD}" srcOrd="0" destOrd="0" presId="urn:microsoft.com/office/officeart/2008/layout/VerticalCurvedList"/>
    <dgm:cxn modelId="{9059E64C-9A88-49F2-AFC8-750D58C18500}" srcId="{39B00B58-3DF4-4B30-9755-F3F91F1D5E55}" destId="{DCD4EB6F-437F-4039-AD03-9C2F0659B7D6}" srcOrd="2" destOrd="0" parTransId="{C3C95B6C-F263-4AD8-929F-92D5022A7578}" sibTransId="{AD8B0728-0763-45D9-9FBB-BEB26AB6F826}"/>
    <dgm:cxn modelId="{A11D9226-8E6A-48AE-83A0-02F3A1B0CFAD}" srcId="{39B00B58-3DF4-4B30-9755-F3F91F1D5E55}" destId="{E02127F5-733C-4D95-8692-80A13E9B7833}" srcOrd="0" destOrd="0" parTransId="{FC924211-1760-417A-99C9-F65315612326}" sibTransId="{1F4610B5-AC0F-4FA6-A695-56F54AE10868}"/>
    <dgm:cxn modelId="{96DA0B04-D0FE-4ACC-AAD8-2168DFE41504}" type="presOf" srcId="{1F4610B5-AC0F-4FA6-A695-56F54AE10868}" destId="{EAD5199A-D201-4233-ADD6-0CD05399BCC3}" srcOrd="0" destOrd="0" presId="urn:microsoft.com/office/officeart/2008/layout/VerticalCurvedList"/>
    <dgm:cxn modelId="{FC282E8D-30D5-4282-98CA-338383A2F161}" srcId="{39B00B58-3DF4-4B30-9755-F3F91F1D5E55}" destId="{F6D4CA35-58B9-4B39-8512-392513CA1A3E}" srcOrd="1" destOrd="0" parTransId="{2AA041C2-3788-4B96-A0AE-CCF87544F810}" sibTransId="{D3470159-05C0-4B09-B27F-D6C9058691AC}"/>
    <dgm:cxn modelId="{EE3FCEC8-E7E1-47EA-9D29-DCD2D68AD54E}" type="presParOf" srcId="{55827251-4EE0-4D87-9B72-4089236A19CD}" destId="{4ED772B2-3ED1-4D9B-B32B-6078754AD617}" srcOrd="0" destOrd="0" presId="urn:microsoft.com/office/officeart/2008/layout/VerticalCurvedList"/>
    <dgm:cxn modelId="{03BD3BD3-52CF-4B41-AEF6-467E55AC9550}" type="presParOf" srcId="{4ED772B2-3ED1-4D9B-B32B-6078754AD617}" destId="{A88ECD7A-836A-4774-AEF8-2C0C5806FFCF}" srcOrd="0" destOrd="0" presId="urn:microsoft.com/office/officeart/2008/layout/VerticalCurvedList"/>
    <dgm:cxn modelId="{A260A2B4-5561-41A6-BDC5-2E1D9DC94DB1}" type="presParOf" srcId="{A88ECD7A-836A-4774-AEF8-2C0C5806FFCF}" destId="{8CF17B0E-1F8F-4F38-B4F3-67AF0DC1AF17}" srcOrd="0" destOrd="0" presId="urn:microsoft.com/office/officeart/2008/layout/VerticalCurvedList"/>
    <dgm:cxn modelId="{AC0857E8-CB4F-4637-B037-A806DCDBAFEF}" type="presParOf" srcId="{A88ECD7A-836A-4774-AEF8-2C0C5806FFCF}" destId="{EAD5199A-D201-4233-ADD6-0CD05399BCC3}" srcOrd="1" destOrd="0" presId="urn:microsoft.com/office/officeart/2008/layout/VerticalCurvedList"/>
    <dgm:cxn modelId="{BB80FFE2-1C77-4F6E-8218-BFE6E7AABB01}" type="presParOf" srcId="{A88ECD7A-836A-4774-AEF8-2C0C5806FFCF}" destId="{2DA8C249-458F-49A3-A598-206F6FA36C68}" srcOrd="2" destOrd="0" presId="urn:microsoft.com/office/officeart/2008/layout/VerticalCurvedList"/>
    <dgm:cxn modelId="{BB16CB49-BED4-4A8D-B62A-EDD71BFA6789}" type="presParOf" srcId="{A88ECD7A-836A-4774-AEF8-2C0C5806FFCF}" destId="{C93FB4A5-2224-4146-9B4B-078B9D99610F}" srcOrd="3" destOrd="0" presId="urn:microsoft.com/office/officeart/2008/layout/VerticalCurvedList"/>
    <dgm:cxn modelId="{449B4E8E-60C1-41B2-93AC-D143D59E6541}" type="presParOf" srcId="{4ED772B2-3ED1-4D9B-B32B-6078754AD617}" destId="{F17D4915-C931-4CF7-BF62-2E4F24DA2D7F}" srcOrd="1" destOrd="0" presId="urn:microsoft.com/office/officeart/2008/layout/VerticalCurvedList"/>
    <dgm:cxn modelId="{18B3205F-27B0-40BD-9579-DDAD20B95748}" type="presParOf" srcId="{4ED772B2-3ED1-4D9B-B32B-6078754AD617}" destId="{DB5BFDCB-16B2-4A7E-802D-8B694BF25542}" srcOrd="2" destOrd="0" presId="urn:microsoft.com/office/officeart/2008/layout/VerticalCurvedList"/>
    <dgm:cxn modelId="{72F211CC-B35F-4D22-A00E-B11A984AD3F2}" type="presParOf" srcId="{DB5BFDCB-16B2-4A7E-802D-8B694BF25542}" destId="{E596A30F-AC57-4AE6-97A9-C7CAB57DA3E5}" srcOrd="0" destOrd="0" presId="urn:microsoft.com/office/officeart/2008/layout/VerticalCurvedList"/>
    <dgm:cxn modelId="{2E5580AD-0150-4A9D-88E2-3417ABCA86A8}" type="presParOf" srcId="{4ED772B2-3ED1-4D9B-B32B-6078754AD617}" destId="{BC31ED00-051F-4BC3-887A-B3E72A100FBE}" srcOrd="3" destOrd="0" presId="urn:microsoft.com/office/officeart/2008/layout/VerticalCurvedList"/>
    <dgm:cxn modelId="{1D482FC6-AA34-4181-807D-CDA695AF592A}" type="presParOf" srcId="{4ED772B2-3ED1-4D9B-B32B-6078754AD617}" destId="{D958AFD3-5612-4860-B3A0-0D98CD2B6BAF}" srcOrd="4" destOrd="0" presId="urn:microsoft.com/office/officeart/2008/layout/VerticalCurvedList"/>
    <dgm:cxn modelId="{D14D96A0-9D67-4C63-9D19-118857332EC2}" type="presParOf" srcId="{D958AFD3-5612-4860-B3A0-0D98CD2B6BAF}" destId="{4B2E2147-A56E-4AE1-89F3-4079FC273BB2}" srcOrd="0" destOrd="0" presId="urn:microsoft.com/office/officeart/2008/layout/VerticalCurvedList"/>
    <dgm:cxn modelId="{A2737ACF-5247-4A2C-B457-18D58583C8EE}" type="presParOf" srcId="{4ED772B2-3ED1-4D9B-B32B-6078754AD617}" destId="{CC350467-DBDC-4953-A7AB-DE467799E701}" srcOrd="5" destOrd="0" presId="urn:microsoft.com/office/officeart/2008/layout/VerticalCurvedList"/>
    <dgm:cxn modelId="{4E7D507F-2186-485B-BB44-C99E8BB98E2B}" type="presParOf" srcId="{4ED772B2-3ED1-4D9B-B32B-6078754AD617}" destId="{A2C99738-4AF3-49CE-A72C-796676003089}" srcOrd="6" destOrd="0" presId="urn:microsoft.com/office/officeart/2008/layout/VerticalCurvedList"/>
    <dgm:cxn modelId="{59AAD069-1CA4-471B-BCD3-7FC173A90B16}" type="presParOf" srcId="{A2C99738-4AF3-49CE-A72C-796676003089}" destId="{576EBAFF-6F50-4737-935A-F27391E3FC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53E90-42B9-4FF7-9FF1-42BB189F127E}">
      <dsp:nvSpPr>
        <dsp:cNvPr id="0" name=""/>
        <dsp:cNvSpPr/>
      </dsp:nvSpPr>
      <dsp:spPr>
        <a:xfrm>
          <a:off x="6599" y="1036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公共資源</a:t>
          </a:r>
          <a:endParaRPr lang="ja-JP" sz="3400" kern="1200" dirty="0"/>
        </a:p>
      </dsp:txBody>
      <dsp:txXfrm>
        <a:off x="58463" y="52900"/>
        <a:ext cx="2564797" cy="1667032"/>
      </dsp:txXfrm>
    </dsp:sp>
    <dsp:sp modelId="{AB5C09CF-7718-4551-8F3C-A987E0FC603C}">
      <dsp:nvSpPr>
        <dsp:cNvPr id="0" name=""/>
        <dsp:cNvSpPr/>
      </dsp:nvSpPr>
      <dsp:spPr>
        <a:xfrm>
          <a:off x="6599" y="2005825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釋字第</a:t>
          </a:r>
          <a:r>
            <a:rPr kumimoji="1" lang="en-US" sz="3400" kern="1200" dirty="0"/>
            <a:t>364</a:t>
          </a:r>
          <a:r>
            <a:rPr kumimoji="1" lang="zh-TW" sz="3400" kern="1200" dirty="0"/>
            <a:t>、</a:t>
          </a:r>
          <a:r>
            <a:rPr kumimoji="1" lang="en-US" sz="3400" kern="1200" dirty="0"/>
            <a:t>678</a:t>
          </a:r>
          <a:r>
            <a:rPr kumimoji="1" lang="zh-TW" sz="3400" kern="1200" dirty="0"/>
            <a:t>號解釋</a:t>
          </a:r>
          <a:endParaRPr lang="ja-JP" sz="3400" kern="1200" dirty="0"/>
        </a:p>
      </dsp:txBody>
      <dsp:txXfrm>
        <a:off x="58463" y="2057689"/>
        <a:ext cx="2564797" cy="1667032"/>
      </dsp:txXfrm>
    </dsp:sp>
    <dsp:sp modelId="{5B253029-9155-4D44-90B5-BE93AD293BCF}">
      <dsp:nvSpPr>
        <dsp:cNvPr id="0" name=""/>
        <dsp:cNvSpPr/>
      </dsp:nvSpPr>
      <dsp:spPr>
        <a:xfrm>
          <a:off x="3123437" y="1036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公物</a:t>
          </a:r>
          <a:endParaRPr lang="ja-JP" sz="3400" kern="1200" dirty="0"/>
        </a:p>
      </dsp:txBody>
      <dsp:txXfrm>
        <a:off x="3175301" y="52900"/>
        <a:ext cx="2564797" cy="1667032"/>
      </dsp:txXfrm>
    </dsp:sp>
    <dsp:sp modelId="{1868FA03-F844-477A-91A6-D2D2DBCF0732}">
      <dsp:nvSpPr>
        <dsp:cNvPr id="0" name=""/>
        <dsp:cNvSpPr/>
      </dsp:nvSpPr>
      <dsp:spPr>
        <a:xfrm>
          <a:off x="3123437" y="2005825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行政法學說</a:t>
          </a:r>
          <a:endParaRPr lang="ja-JP" sz="3400" kern="1200" dirty="0"/>
        </a:p>
      </dsp:txBody>
      <dsp:txXfrm>
        <a:off x="3175301" y="2057689"/>
        <a:ext cx="2564797" cy="1667032"/>
      </dsp:txXfrm>
    </dsp:sp>
    <dsp:sp modelId="{40C0E4E9-32F7-4EAD-817A-A2ABA8076AD6}">
      <dsp:nvSpPr>
        <dsp:cNvPr id="0" name=""/>
        <dsp:cNvSpPr/>
      </dsp:nvSpPr>
      <dsp:spPr>
        <a:xfrm>
          <a:off x="6240275" y="1036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天空中的土地</a:t>
          </a:r>
          <a:endParaRPr lang="ja-JP" sz="3400" kern="1200" dirty="0"/>
        </a:p>
      </dsp:txBody>
      <dsp:txXfrm>
        <a:off x="6292139" y="52900"/>
        <a:ext cx="2564797" cy="1667032"/>
      </dsp:txXfrm>
    </dsp:sp>
    <dsp:sp modelId="{3169C74F-BC2B-4763-9692-A20CCBAE1738}">
      <dsp:nvSpPr>
        <dsp:cNvPr id="0" name=""/>
        <dsp:cNvSpPr/>
      </dsp:nvSpPr>
      <dsp:spPr>
        <a:xfrm>
          <a:off x="6240275" y="2005825"/>
          <a:ext cx="2668525" cy="17707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400" kern="1200" dirty="0"/>
            <a:t>市場機制   </a:t>
          </a:r>
          <a:endParaRPr lang="ja-JP" sz="3400" kern="1200" dirty="0"/>
        </a:p>
      </dsp:txBody>
      <dsp:txXfrm>
        <a:off x="6292139" y="2057689"/>
        <a:ext cx="2564797" cy="16670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454FA-E6F2-4714-AAA6-2B1508A7BC86}">
      <dsp:nvSpPr>
        <dsp:cNvPr id="0" name=""/>
        <dsp:cNvSpPr/>
      </dsp:nvSpPr>
      <dsp:spPr>
        <a:xfrm>
          <a:off x="0" y="468160"/>
          <a:ext cx="8915400" cy="1345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583184" rIns="69193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sz="2800" kern="1200" dirty="0"/>
            <a:t>  </a:t>
          </a:r>
          <a:r>
            <a:rPr kumimoji="1" lang="zh-TW" altLang="en-US" sz="2800" kern="1200" dirty="0"/>
            <a:t>無線遙控、</a:t>
          </a:r>
          <a:r>
            <a:rPr kumimoji="1" lang="en-US" altLang="zh-TW" sz="2800" kern="1200" dirty="0"/>
            <a:t>Wi-Fi</a:t>
          </a:r>
          <a:r>
            <a:rPr kumimoji="1" lang="zh-TW" altLang="en-US" sz="2800" kern="1200" dirty="0"/>
            <a:t>、</a:t>
          </a:r>
          <a:r>
            <a:rPr kumimoji="1" lang="en-US" sz="2800" kern="1200" dirty="0" err="1"/>
            <a:t>IoT</a:t>
          </a:r>
          <a:endParaRPr lang="ja-JP" sz="2800" kern="1200" dirty="0"/>
        </a:p>
      </dsp:txBody>
      <dsp:txXfrm>
        <a:off x="0" y="468160"/>
        <a:ext cx="8915400" cy="1345050"/>
      </dsp:txXfrm>
    </dsp:sp>
    <dsp:sp modelId="{2E484198-A9E4-4AC1-A4BD-29AEF9FE25A5}">
      <dsp:nvSpPr>
        <dsp:cNvPr id="0" name=""/>
        <dsp:cNvSpPr/>
      </dsp:nvSpPr>
      <dsp:spPr>
        <a:xfrm>
          <a:off x="445770" y="54880"/>
          <a:ext cx="6240780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直接一般使用</a:t>
          </a:r>
          <a:endParaRPr lang="ja-JP" sz="2800" kern="1200" dirty="0"/>
        </a:p>
      </dsp:txBody>
      <dsp:txXfrm>
        <a:off x="486119" y="95229"/>
        <a:ext cx="6160082" cy="745862"/>
      </dsp:txXfrm>
    </dsp:sp>
    <dsp:sp modelId="{9B5F1DFA-7576-4984-A448-5F8EFEF8DDBC}">
      <dsp:nvSpPr>
        <dsp:cNvPr id="0" name=""/>
        <dsp:cNvSpPr/>
      </dsp:nvSpPr>
      <dsp:spPr>
        <a:xfrm>
          <a:off x="0" y="2377691"/>
          <a:ext cx="8915400" cy="1345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583184" rIns="69193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sz="2800" kern="1200" dirty="0"/>
            <a:t> 行動</a:t>
          </a:r>
          <a:r>
            <a:rPr kumimoji="1" lang="zh-TW" altLang="en-US" sz="2800" kern="1200" dirty="0"/>
            <a:t>電話</a:t>
          </a:r>
          <a:r>
            <a:rPr kumimoji="1" lang="zh-TW" sz="2800" kern="1200" dirty="0"/>
            <a:t> </a:t>
          </a:r>
          <a:endParaRPr lang="ja-JP" sz="2800" kern="1200" dirty="0"/>
        </a:p>
      </dsp:txBody>
      <dsp:txXfrm>
        <a:off x="0" y="2377691"/>
        <a:ext cx="8915400" cy="1345050"/>
      </dsp:txXfrm>
    </dsp:sp>
    <dsp:sp modelId="{9B5DF358-7232-4ADB-B14E-1066B11B4CDB}">
      <dsp:nvSpPr>
        <dsp:cNvPr id="0" name=""/>
        <dsp:cNvSpPr/>
      </dsp:nvSpPr>
      <dsp:spPr>
        <a:xfrm>
          <a:off x="445770" y="1964411"/>
          <a:ext cx="6240780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間接一般使用</a:t>
          </a:r>
          <a:endParaRPr lang="ja-JP" sz="2800" kern="1200" dirty="0"/>
        </a:p>
      </dsp:txBody>
      <dsp:txXfrm>
        <a:off x="486119" y="2004760"/>
        <a:ext cx="6160082" cy="7458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02451-B8BE-4F13-8173-AAC198267389}">
      <dsp:nvSpPr>
        <dsp:cNvPr id="0" name=""/>
        <dsp:cNvSpPr/>
      </dsp:nvSpPr>
      <dsp:spPr>
        <a:xfrm>
          <a:off x="0" y="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EEF092-DE5F-47EC-9269-DCA90483660F}">
      <dsp:nvSpPr>
        <dsp:cNvPr id="0" name=""/>
        <dsp:cNvSpPr/>
      </dsp:nvSpPr>
      <dsp:spPr>
        <a:xfrm>
          <a:off x="0" y="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300" kern="1200" dirty="0"/>
            <a:t>物聯網時代</a:t>
          </a:r>
          <a:r>
            <a:rPr kumimoji="1" lang="zh-TW" altLang="en-US" sz="3300" kern="1200" dirty="0"/>
            <a:t>之多樣性運用</a:t>
          </a:r>
          <a:endParaRPr lang="ja-JP" sz="3300" kern="1200" dirty="0"/>
        </a:p>
      </dsp:txBody>
      <dsp:txXfrm>
        <a:off x="0" y="0"/>
        <a:ext cx="8915400" cy="944405"/>
      </dsp:txXfrm>
    </dsp:sp>
    <dsp:sp modelId="{52351553-5546-42F5-82A4-6EB541210434}">
      <dsp:nvSpPr>
        <dsp:cNvPr id="0" name=""/>
        <dsp:cNvSpPr/>
      </dsp:nvSpPr>
      <dsp:spPr>
        <a:xfrm>
          <a:off x="0" y="944405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A23F8C-A2B8-48D7-B240-D1605817324E}">
      <dsp:nvSpPr>
        <dsp:cNvPr id="0" name=""/>
        <dsp:cNvSpPr/>
      </dsp:nvSpPr>
      <dsp:spPr>
        <a:xfrm>
          <a:off x="0" y="944405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3300" kern="1200" dirty="0"/>
            <a:t>強調一般人民之法律地位與參與</a:t>
          </a:r>
          <a:endParaRPr lang="ja-JP" sz="3300" kern="1200" dirty="0"/>
        </a:p>
      </dsp:txBody>
      <dsp:txXfrm>
        <a:off x="0" y="944405"/>
        <a:ext cx="8915400" cy="944405"/>
      </dsp:txXfrm>
    </dsp:sp>
    <dsp:sp modelId="{33C21169-2482-4B2E-AB66-CBCD6E2A4D9F}">
      <dsp:nvSpPr>
        <dsp:cNvPr id="0" name=""/>
        <dsp:cNvSpPr/>
      </dsp:nvSpPr>
      <dsp:spPr>
        <a:xfrm>
          <a:off x="0" y="188881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4EEEA9-8D28-49FB-B6C5-23EB59A83588}">
      <dsp:nvSpPr>
        <dsp:cNvPr id="0" name=""/>
        <dsp:cNvSpPr/>
      </dsp:nvSpPr>
      <dsp:spPr>
        <a:xfrm>
          <a:off x="0" y="188881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300" kern="1200" dirty="0"/>
            <a:t>說明特許使用者義務之根據</a:t>
          </a:r>
          <a:endParaRPr lang="ja-JP" sz="3300" kern="1200" dirty="0"/>
        </a:p>
      </dsp:txBody>
      <dsp:txXfrm>
        <a:off x="0" y="1888810"/>
        <a:ext cx="8915400" cy="944405"/>
      </dsp:txXfrm>
    </dsp:sp>
    <dsp:sp modelId="{61BC4F78-BB33-4F31-8535-2155857BF14A}">
      <dsp:nvSpPr>
        <dsp:cNvPr id="0" name=""/>
        <dsp:cNvSpPr/>
      </dsp:nvSpPr>
      <dsp:spPr>
        <a:xfrm>
          <a:off x="0" y="2833216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94B69A-FDB7-4F7D-99AA-B4B2F72A0E9B}">
      <dsp:nvSpPr>
        <dsp:cNvPr id="0" name=""/>
        <dsp:cNvSpPr/>
      </dsp:nvSpPr>
      <dsp:spPr>
        <a:xfrm>
          <a:off x="0" y="2833216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/>
            <a:t>說明電波監理之公益目標</a:t>
          </a:r>
          <a:endParaRPr lang="ja-JP" sz="3300" kern="1200" dirty="0"/>
        </a:p>
      </dsp:txBody>
      <dsp:txXfrm>
        <a:off x="0" y="2833216"/>
        <a:ext cx="8915400" cy="9444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C333E-E322-401B-B455-3E98F78E6D52}">
      <dsp:nvSpPr>
        <dsp:cNvPr id="0" name=""/>
        <dsp:cNvSpPr/>
      </dsp:nvSpPr>
      <dsp:spPr>
        <a:xfrm>
          <a:off x="0" y="212279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 dirty="0"/>
            <a:t>基礎法第</a:t>
          </a:r>
          <a:r>
            <a:rPr kumimoji="1" lang="en-US" sz="2500" kern="1200" dirty="0"/>
            <a:t>4</a:t>
          </a:r>
          <a:r>
            <a:rPr kumimoji="1" lang="zh-TW" sz="2500" kern="1200" dirty="0"/>
            <a:t>條「人民建置電信網路自由」</a:t>
          </a:r>
          <a:endParaRPr lang="ja-JP" sz="2500" kern="1200" dirty="0"/>
        </a:p>
      </dsp:txBody>
      <dsp:txXfrm>
        <a:off x="38285" y="250564"/>
        <a:ext cx="8838830" cy="707695"/>
      </dsp:txXfrm>
    </dsp:sp>
    <dsp:sp modelId="{FF103FE4-F677-43E0-9884-EBAB4FEBA4A1}">
      <dsp:nvSpPr>
        <dsp:cNvPr id="0" name=""/>
        <dsp:cNvSpPr/>
      </dsp:nvSpPr>
      <dsp:spPr>
        <a:xfrm>
          <a:off x="0" y="1068545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 dirty="0"/>
            <a:t>基礎法第</a:t>
          </a:r>
          <a:r>
            <a:rPr kumimoji="1" lang="en-US" sz="2500" kern="1200" dirty="0"/>
            <a:t>20</a:t>
          </a:r>
          <a:r>
            <a:rPr kumimoji="1" lang="zh-TW" sz="2500" kern="1200" dirty="0"/>
            <a:t>條第</a:t>
          </a:r>
          <a:r>
            <a:rPr kumimoji="1" lang="en-US" sz="2500" kern="1200" dirty="0"/>
            <a:t>1</a:t>
          </a:r>
          <a:r>
            <a:rPr kumimoji="1" lang="zh-TW" sz="2500" kern="1200" dirty="0"/>
            <a:t>項前段「無線電頻率為全體國民共享之資源」</a:t>
          </a:r>
          <a:endParaRPr lang="ja-JP" sz="2500" kern="1200" dirty="0"/>
        </a:p>
      </dsp:txBody>
      <dsp:txXfrm>
        <a:off x="38285" y="1106830"/>
        <a:ext cx="8838830" cy="707695"/>
      </dsp:txXfrm>
    </dsp:sp>
    <dsp:sp modelId="{EF1DD8BD-91E3-4726-A2FD-C15C248F0C75}">
      <dsp:nvSpPr>
        <dsp:cNvPr id="0" name=""/>
        <dsp:cNvSpPr/>
      </dsp:nvSpPr>
      <dsp:spPr>
        <a:xfrm>
          <a:off x="0" y="1924811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/>
            <a:t>基礎法第</a:t>
          </a:r>
          <a:r>
            <a:rPr kumimoji="1" lang="en-US" sz="2500" kern="1200"/>
            <a:t>33</a:t>
          </a:r>
          <a:r>
            <a:rPr kumimoji="1" lang="zh-TW" sz="2500" kern="1200"/>
            <a:t>條第</a:t>
          </a:r>
          <a:r>
            <a:rPr kumimoji="1" lang="en-US" sz="2500" kern="1200"/>
            <a:t>1</a:t>
          </a:r>
          <a:r>
            <a:rPr kumimoji="1" lang="zh-TW" sz="2500" kern="1200"/>
            <a:t>項「射頻器材得自由流通及使用」</a:t>
          </a:r>
          <a:endParaRPr lang="ja-JP" sz="2500" kern="1200"/>
        </a:p>
      </dsp:txBody>
      <dsp:txXfrm>
        <a:off x="38285" y="1963096"/>
        <a:ext cx="8838830" cy="707695"/>
      </dsp:txXfrm>
    </dsp:sp>
    <dsp:sp modelId="{455A661E-1E3F-4A4A-9105-638E772E238A}">
      <dsp:nvSpPr>
        <dsp:cNvPr id="0" name=""/>
        <dsp:cNvSpPr/>
      </dsp:nvSpPr>
      <dsp:spPr>
        <a:xfrm>
          <a:off x="0" y="2781076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 dirty="0"/>
            <a:t>但基礎法並未進一步規範一般使用之法律地位</a:t>
          </a:r>
          <a:endParaRPr lang="ja-JP" sz="2500" kern="1200" dirty="0"/>
        </a:p>
      </dsp:txBody>
      <dsp:txXfrm>
        <a:off x="38285" y="2819361"/>
        <a:ext cx="8838830" cy="7076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8F5BA-F3AA-415C-B76E-9438B8B35B7E}">
      <dsp:nvSpPr>
        <dsp:cNvPr id="0" name=""/>
        <dsp:cNvSpPr/>
      </dsp:nvSpPr>
      <dsp:spPr>
        <a:xfrm>
          <a:off x="0" y="57935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 dirty="0"/>
            <a:t>公務使用</a:t>
          </a:r>
          <a:r>
            <a:rPr kumimoji="1" lang="zh-TW" altLang="en-US" sz="3700" kern="1200" dirty="0"/>
            <a:t>  </a:t>
          </a:r>
          <a:endParaRPr lang="ja-JP" sz="3700" kern="1200" dirty="0"/>
        </a:p>
      </dsp:txBody>
      <dsp:txXfrm>
        <a:off x="56661" y="114596"/>
        <a:ext cx="8802078" cy="1047391"/>
      </dsp:txXfrm>
    </dsp:sp>
    <dsp:sp modelId="{6CAB1ECE-9560-4051-A866-BA7A56D15CD6}">
      <dsp:nvSpPr>
        <dsp:cNvPr id="0" name=""/>
        <dsp:cNvSpPr/>
      </dsp:nvSpPr>
      <dsp:spPr>
        <a:xfrm>
          <a:off x="0" y="1218648"/>
          <a:ext cx="8915400" cy="67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sz="2900" kern="1200" dirty="0"/>
            <a:t>軍</a:t>
          </a:r>
          <a:r>
            <a:rPr kumimoji="1" lang="zh-TW" altLang="en-US" sz="2900" kern="1200" dirty="0"/>
            <a:t>事</a:t>
          </a:r>
          <a:r>
            <a:rPr kumimoji="1" lang="zh-TW" sz="2900" kern="1200" dirty="0"/>
            <a:t>、警</a:t>
          </a:r>
          <a:r>
            <a:rPr kumimoji="1" lang="zh-TW" altLang="en-US" sz="2900" kern="1200" dirty="0"/>
            <a:t>察</a:t>
          </a:r>
          <a:r>
            <a:rPr kumimoji="1" lang="zh-TW" sz="2900" kern="1200" dirty="0"/>
            <a:t>、消防、鐵路</a:t>
          </a:r>
          <a:r>
            <a:rPr kumimoji="1" lang="zh-TW" altLang="en-US" sz="2900" kern="1200" dirty="0"/>
            <a:t>、機場</a:t>
          </a:r>
          <a:r>
            <a:rPr kumimoji="1" lang="en-US" altLang="zh-TW" sz="2900" kern="1200" dirty="0"/>
            <a:t>…….</a:t>
          </a:r>
          <a:endParaRPr lang="ja-JP" sz="2900" kern="1200" dirty="0"/>
        </a:p>
      </dsp:txBody>
      <dsp:txXfrm>
        <a:off x="0" y="1218648"/>
        <a:ext cx="8915400" cy="670162"/>
      </dsp:txXfrm>
    </dsp:sp>
    <dsp:sp modelId="{D0C6E4C2-0462-4678-BA3B-6498F1D9FA46}">
      <dsp:nvSpPr>
        <dsp:cNvPr id="0" name=""/>
        <dsp:cNvSpPr/>
      </dsp:nvSpPr>
      <dsp:spPr>
        <a:xfrm>
          <a:off x="0" y="1888811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 dirty="0"/>
            <a:t>非公務使用</a:t>
          </a:r>
          <a:r>
            <a:rPr kumimoji="1" lang="zh-TW" altLang="en-US" sz="3700" kern="1200" dirty="0"/>
            <a:t> </a:t>
          </a:r>
          <a:r>
            <a:rPr kumimoji="1" lang="en-US" altLang="zh-TW" sz="3700" kern="1200" dirty="0"/>
            <a:t>(</a:t>
          </a:r>
          <a:r>
            <a:rPr kumimoji="1" lang="zh-TW" altLang="en-US" sz="3700" kern="1200" dirty="0"/>
            <a:t>一般使用之加重型態</a:t>
          </a:r>
          <a:r>
            <a:rPr kumimoji="1" lang="en-US" altLang="zh-TW" sz="3700" kern="1200" dirty="0"/>
            <a:t>)</a:t>
          </a:r>
          <a:endParaRPr lang="ja-JP" sz="3700" kern="1200" dirty="0"/>
        </a:p>
      </dsp:txBody>
      <dsp:txXfrm>
        <a:off x="56661" y="1945472"/>
        <a:ext cx="8802078" cy="1047391"/>
      </dsp:txXfrm>
    </dsp:sp>
    <dsp:sp modelId="{2E63A542-8EB7-4A83-B1D7-57FABDE7F90A}">
      <dsp:nvSpPr>
        <dsp:cNvPr id="0" name=""/>
        <dsp:cNvSpPr/>
      </dsp:nvSpPr>
      <dsp:spPr>
        <a:xfrm>
          <a:off x="0" y="3049524"/>
          <a:ext cx="8915400" cy="67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sz="2900" kern="1200" dirty="0"/>
            <a:t>漁業、計程車、業餘無線電</a:t>
          </a:r>
          <a:r>
            <a:rPr kumimoji="1" lang="en-US" sz="2900" kern="1200" dirty="0"/>
            <a:t>(</a:t>
          </a:r>
          <a:r>
            <a:rPr kumimoji="1" lang="zh-TW" sz="2900" kern="1200" dirty="0"/>
            <a:t>對人資格</a:t>
          </a:r>
          <a:r>
            <a:rPr kumimoji="1" lang="en-US" sz="2900" kern="1200" dirty="0"/>
            <a:t>)</a:t>
          </a:r>
          <a:endParaRPr lang="ja-JP" sz="2900" kern="1200" dirty="0"/>
        </a:p>
      </dsp:txBody>
      <dsp:txXfrm>
        <a:off x="0" y="3049524"/>
        <a:ext cx="8915400" cy="6701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02451-B8BE-4F13-8173-AAC198267389}">
      <dsp:nvSpPr>
        <dsp:cNvPr id="0" name=""/>
        <dsp:cNvSpPr/>
      </dsp:nvSpPr>
      <dsp:spPr>
        <a:xfrm>
          <a:off x="0" y="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EEF092-DE5F-47EC-9269-DCA90483660F}">
      <dsp:nvSpPr>
        <dsp:cNvPr id="0" name=""/>
        <dsp:cNvSpPr/>
      </dsp:nvSpPr>
      <dsp:spPr>
        <a:xfrm>
          <a:off x="0" y="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/>
            <a:t>電波秩序影響較大，預防管制之需求</a:t>
          </a:r>
          <a:endParaRPr lang="ja-JP" sz="3300" kern="1200" dirty="0"/>
        </a:p>
      </dsp:txBody>
      <dsp:txXfrm>
        <a:off x="0" y="0"/>
        <a:ext cx="8915400" cy="944405"/>
      </dsp:txXfrm>
    </dsp:sp>
    <dsp:sp modelId="{52351553-5546-42F5-82A4-6EB541210434}">
      <dsp:nvSpPr>
        <dsp:cNvPr id="0" name=""/>
        <dsp:cNvSpPr/>
      </dsp:nvSpPr>
      <dsp:spPr>
        <a:xfrm>
          <a:off x="0" y="944405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A23F8C-A2B8-48D7-B240-D1605817324E}">
      <dsp:nvSpPr>
        <dsp:cNvPr id="0" name=""/>
        <dsp:cNvSpPr/>
      </dsp:nvSpPr>
      <dsp:spPr>
        <a:xfrm>
          <a:off x="0" y="944405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3300" kern="1200" dirty="0"/>
            <a:t>共用可能性，排他性較低</a:t>
          </a:r>
          <a:endParaRPr lang="ja-JP" sz="3300" kern="1200" dirty="0"/>
        </a:p>
      </dsp:txBody>
      <dsp:txXfrm>
        <a:off x="0" y="944405"/>
        <a:ext cx="8915400" cy="944405"/>
      </dsp:txXfrm>
    </dsp:sp>
    <dsp:sp modelId="{33C21169-2482-4B2E-AB66-CBCD6E2A4D9F}">
      <dsp:nvSpPr>
        <dsp:cNvPr id="0" name=""/>
        <dsp:cNvSpPr/>
      </dsp:nvSpPr>
      <dsp:spPr>
        <a:xfrm>
          <a:off x="0" y="188881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4EEEA9-8D28-49FB-B6C5-23EB59A83588}">
      <dsp:nvSpPr>
        <dsp:cNvPr id="0" name=""/>
        <dsp:cNvSpPr/>
      </dsp:nvSpPr>
      <dsp:spPr>
        <a:xfrm>
          <a:off x="0" y="188881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/>
            <a:t>業務輔助使用</a:t>
          </a:r>
          <a:endParaRPr lang="ja-JP" sz="3300" kern="1200" dirty="0"/>
        </a:p>
      </dsp:txBody>
      <dsp:txXfrm>
        <a:off x="0" y="1888810"/>
        <a:ext cx="8915400" cy="944405"/>
      </dsp:txXfrm>
    </dsp:sp>
    <dsp:sp modelId="{61BC4F78-BB33-4F31-8535-2155857BF14A}">
      <dsp:nvSpPr>
        <dsp:cNvPr id="0" name=""/>
        <dsp:cNvSpPr/>
      </dsp:nvSpPr>
      <dsp:spPr>
        <a:xfrm>
          <a:off x="0" y="2833216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94B69A-FDB7-4F7D-99AA-B4B2F72A0E9B}">
      <dsp:nvSpPr>
        <dsp:cNvPr id="0" name=""/>
        <dsp:cNvSpPr/>
      </dsp:nvSpPr>
      <dsp:spPr>
        <a:xfrm>
          <a:off x="0" y="2833216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/>
            <a:t>釋出時不適用市場機制</a:t>
          </a:r>
          <a:endParaRPr lang="ja-JP" sz="3300" kern="1200" dirty="0"/>
        </a:p>
      </dsp:txBody>
      <dsp:txXfrm>
        <a:off x="0" y="2833216"/>
        <a:ext cx="8915400" cy="9444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8F5BA-F3AA-415C-B76E-9438B8B35B7E}">
      <dsp:nvSpPr>
        <dsp:cNvPr id="0" name=""/>
        <dsp:cNvSpPr/>
      </dsp:nvSpPr>
      <dsp:spPr>
        <a:xfrm>
          <a:off x="0" y="57935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3700" kern="1200" dirty="0"/>
            <a:t>承襲專用電信的管制架構  </a:t>
          </a:r>
          <a:endParaRPr lang="ja-JP" sz="3700" kern="1200" dirty="0"/>
        </a:p>
      </dsp:txBody>
      <dsp:txXfrm>
        <a:off x="56661" y="114596"/>
        <a:ext cx="8802078" cy="1047391"/>
      </dsp:txXfrm>
    </dsp:sp>
    <dsp:sp modelId="{6CAB1ECE-9560-4051-A866-BA7A56D15CD6}">
      <dsp:nvSpPr>
        <dsp:cNvPr id="0" name=""/>
        <dsp:cNvSpPr/>
      </dsp:nvSpPr>
      <dsp:spPr>
        <a:xfrm>
          <a:off x="0" y="1218648"/>
          <a:ext cx="8915400" cy="67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altLang="en-US" sz="2900" kern="1200" dirty="0"/>
            <a:t>基礎法第</a:t>
          </a:r>
          <a:r>
            <a:rPr kumimoji="1" lang="en-US" altLang="zh-TW" sz="2900" kern="1200" dirty="0"/>
            <a:t>18</a:t>
          </a:r>
          <a:r>
            <a:rPr kumimoji="1" lang="zh-TW" altLang="en-US" sz="2900" kern="1200" dirty="0"/>
            <a:t>條、</a:t>
          </a:r>
          <a:r>
            <a:rPr kumimoji="1" lang="en-US" altLang="zh-TW" sz="2900" kern="1200" dirty="0"/>
            <a:t>25</a:t>
          </a:r>
          <a:r>
            <a:rPr kumimoji="1" lang="zh-TW" altLang="en-US" sz="2900" kern="1200" dirty="0"/>
            <a:t>條、</a:t>
          </a:r>
          <a:r>
            <a:rPr kumimoji="1" lang="en-US" altLang="zh-TW" sz="2900" kern="1200" dirty="0"/>
            <a:t>26</a:t>
          </a:r>
          <a:r>
            <a:rPr kumimoji="1" lang="zh-TW" altLang="en-US" sz="2900" kern="1200" dirty="0"/>
            <a:t>條</a:t>
          </a:r>
          <a:endParaRPr lang="ja-JP" sz="2900" kern="1200" dirty="0"/>
        </a:p>
      </dsp:txBody>
      <dsp:txXfrm>
        <a:off x="0" y="1218648"/>
        <a:ext cx="8915400" cy="670162"/>
      </dsp:txXfrm>
    </dsp:sp>
    <dsp:sp modelId="{D0C6E4C2-0462-4678-BA3B-6498F1D9FA46}">
      <dsp:nvSpPr>
        <dsp:cNvPr id="0" name=""/>
        <dsp:cNvSpPr/>
      </dsp:nvSpPr>
      <dsp:spPr>
        <a:xfrm>
          <a:off x="0" y="1888811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3700" kern="1200" dirty="0"/>
            <a:t>未區分</a:t>
          </a:r>
          <a:r>
            <a:rPr kumimoji="1" lang="zh-TW" sz="3700" kern="1200" dirty="0"/>
            <a:t>公務使用</a:t>
          </a:r>
          <a:r>
            <a:rPr kumimoji="1" lang="zh-TW" altLang="en-US" sz="3700" kern="1200" dirty="0"/>
            <a:t>與非公務使用</a:t>
          </a:r>
          <a:endParaRPr lang="ja-JP" sz="3700" kern="1200" dirty="0"/>
        </a:p>
      </dsp:txBody>
      <dsp:txXfrm>
        <a:off x="56661" y="1945472"/>
        <a:ext cx="8802078" cy="1047391"/>
      </dsp:txXfrm>
    </dsp:sp>
    <dsp:sp modelId="{2E63A542-8EB7-4A83-B1D7-57FABDE7F90A}">
      <dsp:nvSpPr>
        <dsp:cNvPr id="0" name=""/>
        <dsp:cNvSpPr/>
      </dsp:nvSpPr>
      <dsp:spPr>
        <a:xfrm>
          <a:off x="0" y="3049524"/>
          <a:ext cx="8915400" cy="67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altLang="en-US" sz="2900" kern="1200" dirty="0"/>
            <a:t>應有必要明確區分</a:t>
          </a:r>
          <a:endParaRPr lang="ja-JP" sz="2900" kern="1200" dirty="0"/>
        </a:p>
      </dsp:txBody>
      <dsp:txXfrm>
        <a:off x="0" y="3049524"/>
        <a:ext cx="8915400" cy="6701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57252-1844-4E4E-BB1E-253CD06EF23F}">
      <dsp:nvSpPr>
        <dsp:cNvPr id="0" name=""/>
        <dsp:cNvSpPr/>
      </dsp:nvSpPr>
      <dsp:spPr>
        <a:xfrm>
          <a:off x="0" y="468160"/>
          <a:ext cx="8915400" cy="13450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583184" rIns="69193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sz="2800" kern="1200" dirty="0"/>
            <a:t> 完全排他</a:t>
          </a:r>
          <a:endParaRPr lang="ja-JP" sz="2800" kern="1200" dirty="0"/>
        </a:p>
      </dsp:txBody>
      <dsp:txXfrm>
        <a:off x="0" y="468160"/>
        <a:ext cx="8915400" cy="1345050"/>
      </dsp:txXfrm>
    </dsp:sp>
    <dsp:sp modelId="{2406D57B-D784-4530-B5A4-5E8A7A0EA8AA}">
      <dsp:nvSpPr>
        <dsp:cNvPr id="0" name=""/>
        <dsp:cNvSpPr/>
      </dsp:nvSpPr>
      <dsp:spPr>
        <a:xfrm>
          <a:off x="445770" y="54880"/>
          <a:ext cx="6240780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廣播電視</a:t>
          </a:r>
          <a:endParaRPr lang="ja-JP" sz="2800" kern="1200" dirty="0"/>
        </a:p>
      </dsp:txBody>
      <dsp:txXfrm>
        <a:off x="486119" y="95229"/>
        <a:ext cx="6160082" cy="745862"/>
      </dsp:txXfrm>
    </dsp:sp>
    <dsp:sp modelId="{7E7223B3-6D5C-413A-80C6-9CEB2D77720A}">
      <dsp:nvSpPr>
        <dsp:cNvPr id="0" name=""/>
        <dsp:cNvSpPr/>
      </dsp:nvSpPr>
      <dsp:spPr>
        <a:xfrm>
          <a:off x="0" y="2377691"/>
          <a:ext cx="8915400" cy="13450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583184" rIns="69193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sz="2800" kern="1200" dirty="0"/>
            <a:t> 完全排他，但</a:t>
          </a:r>
          <a:r>
            <a:rPr kumimoji="1" lang="zh-TW" altLang="en-US" sz="2800" kern="1200" dirty="0"/>
            <a:t>供契約者</a:t>
          </a:r>
          <a:r>
            <a:rPr kumimoji="1" lang="zh-TW" sz="2800" kern="1200" dirty="0"/>
            <a:t>間接使用</a:t>
          </a:r>
          <a:endParaRPr lang="ja-JP" sz="2800" kern="1200" dirty="0"/>
        </a:p>
      </dsp:txBody>
      <dsp:txXfrm>
        <a:off x="0" y="2377691"/>
        <a:ext cx="8915400" cy="1345050"/>
      </dsp:txXfrm>
    </dsp:sp>
    <dsp:sp modelId="{CB6D21A0-13A0-4670-9891-392487B86D8B}">
      <dsp:nvSpPr>
        <dsp:cNvPr id="0" name=""/>
        <dsp:cNvSpPr/>
      </dsp:nvSpPr>
      <dsp:spPr>
        <a:xfrm>
          <a:off x="445770" y="1964411"/>
          <a:ext cx="6240780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行動通訊</a:t>
          </a:r>
          <a:endParaRPr lang="ja-JP" sz="2800" kern="1200" dirty="0"/>
        </a:p>
      </dsp:txBody>
      <dsp:txXfrm>
        <a:off x="486119" y="2004760"/>
        <a:ext cx="6160082" cy="7458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02451-B8BE-4F13-8173-AAC198267389}">
      <dsp:nvSpPr>
        <dsp:cNvPr id="0" name=""/>
        <dsp:cNvSpPr/>
      </dsp:nvSpPr>
      <dsp:spPr>
        <a:xfrm>
          <a:off x="0" y="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EEF092-DE5F-47EC-9269-DCA90483660F}">
      <dsp:nvSpPr>
        <dsp:cNvPr id="0" name=""/>
        <dsp:cNvSpPr/>
      </dsp:nvSpPr>
      <dsp:spPr>
        <a:xfrm>
          <a:off x="0" y="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排他使用，但人民本來並無排他使用之權利</a:t>
          </a:r>
          <a:endParaRPr lang="ja-JP" sz="2700" kern="1200" dirty="0"/>
        </a:p>
      </dsp:txBody>
      <dsp:txXfrm>
        <a:off x="0" y="0"/>
        <a:ext cx="8915400" cy="944405"/>
      </dsp:txXfrm>
    </dsp:sp>
    <dsp:sp modelId="{52351553-5546-42F5-82A4-6EB541210434}">
      <dsp:nvSpPr>
        <dsp:cNvPr id="0" name=""/>
        <dsp:cNvSpPr/>
      </dsp:nvSpPr>
      <dsp:spPr>
        <a:xfrm>
          <a:off x="0" y="944405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A23F8C-A2B8-48D7-B240-D1605817324E}">
      <dsp:nvSpPr>
        <dsp:cNvPr id="0" name=""/>
        <dsp:cNvSpPr/>
      </dsp:nvSpPr>
      <dsp:spPr>
        <a:xfrm>
          <a:off x="0" y="944405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2700" kern="1200" dirty="0"/>
            <a:t>以「頻率排他使用之法律地位」作為事業經營之必要資本</a:t>
          </a:r>
          <a:endParaRPr lang="ja-JP" sz="2700" kern="1200" dirty="0"/>
        </a:p>
      </dsp:txBody>
      <dsp:txXfrm>
        <a:off x="0" y="944405"/>
        <a:ext cx="8915400" cy="944405"/>
      </dsp:txXfrm>
    </dsp:sp>
    <dsp:sp modelId="{33C21169-2482-4B2E-AB66-CBCD6E2A4D9F}">
      <dsp:nvSpPr>
        <dsp:cNvPr id="0" name=""/>
        <dsp:cNvSpPr/>
      </dsp:nvSpPr>
      <dsp:spPr>
        <a:xfrm>
          <a:off x="0" y="1888810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4EEEA9-8D28-49FB-B6C5-23EB59A83588}">
      <dsp:nvSpPr>
        <dsp:cNvPr id="0" name=""/>
        <dsp:cNvSpPr/>
      </dsp:nvSpPr>
      <dsp:spPr>
        <a:xfrm>
          <a:off x="0" y="1888810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必須證明更有效提升電波使用效益</a:t>
          </a:r>
          <a:endParaRPr lang="ja-JP" sz="2700" kern="1200" dirty="0"/>
        </a:p>
      </dsp:txBody>
      <dsp:txXfrm>
        <a:off x="0" y="1888810"/>
        <a:ext cx="8915400" cy="944405"/>
      </dsp:txXfrm>
    </dsp:sp>
    <dsp:sp modelId="{61BC4F78-BB33-4F31-8535-2155857BF14A}">
      <dsp:nvSpPr>
        <dsp:cNvPr id="0" name=""/>
        <dsp:cNvSpPr/>
      </dsp:nvSpPr>
      <dsp:spPr>
        <a:xfrm>
          <a:off x="0" y="2833216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94B69A-FDB7-4F7D-99AA-B4B2F72A0E9B}">
      <dsp:nvSpPr>
        <dsp:cNvPr id="0" name=""/>
        <dsp:cNvSpPr/>
      </dsp:nvSpPr>
      <dsp:spPr>
        <a:xfrm>
          <a:off x="0" y="2833216"/>
          <a:ext cx="8915400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限額特性，釋出時可考慮適用市場機制</a:t>
          </a:r>
          <a:endParaRPr lang="ja-JP" sz="2700" kern="1200" dirty="0"/>
        </a:p>
      </dsp:txBody>
      <dsp:txXfrm>
        <a:off x="0" y="2833216"/>
        <a:ext cx="8915400" cy="9444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11CE7-E142-47F4-8850-295E61EEDD03}">
      <dsp:nvSpPr>
        <dsp:cNvPr id="0" name=""/>
        <dsp:cNvSpPr/>
      </dsp:nvSpPr>
      <dsp:spPr>
        <a:xfrm>
          <a:off x="0" y="41181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覆蓋率</a:t>
          </a:r>
          <a:endParaRPr lang="ja-JP" sz="3700" kern="1200"/>
        </a:p>
      </dsp:txBody>
      <dsp:txXfrm>
        <a:off x="56661" y="97842"/>
        <a:ext cx="8802078" cy="1047391"/>
      </dsp:txXfrm>
    </dsp:sp>
    <dsp:sp modelId="{4C58DEEA-6D80-4670-B0A4-D6710A25A976}">
      <dsp:nvSpPr>
        <dsp:cNvPr id="0" name=""/>
        <dsp:cNvSpPr/>
      </dsp:nvSpPr>
      <dsp:spPr>
        <a:xfrm>
          <a:off x="0" y="1308454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頻率使用效益   </a:t>
          </a:r>
          <a:r>
            <a:rPr kumimoji="1" lang="en-US" sz="3700" kern="1200"/>
            <a:t>(</a:t>
          </a:r>
          <a:r>
            <a:rPr kumimoji="1" lang="zh-TW" sz="3700" kern="1200"/>
            <a:t>契約者人數及通信量數</a:t>
          </a:r>
          <a:r>
            <a:rPr kumimoji="1" lang="en-US" sz="3700" kern="1200"/>
            <a:t>)</a:t>
          </a:r>
          <a:endParaRPr lang="ja-JP" sz="3700" kern="1200"/>
        </a:p>
      </dsp:txBody>
      <dsp:txXfrm>
        <a:off x="56661" y="1365115"/>
        <a:ext cx="8802078" cy="1047391"/>
      </dsp:txXfrm>
    </dsp:sp>
    <dsp:sp modelId="{D25E661B-7A2B-4E72-9F7B-96D1ABDFC938}">
      <dsp:nvSpPr>
        <dsp:cNvPr id="0" name=""/>
        <dsp:cNvSpPr/>
      </dsp:nvSpPr>
      <dsp:spPr>
        <a:xfrm>
          <a:off x="0" y="2575727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共享使用之協力義務</a:t>
          </a:r>
          <a:endParaRPr lang="ja-JP" sz="3700" kern="1200"/>
        </a:p>
      </dsp:txBody>
      <dsp:txXfrm>
        <a:off x="56661" y="2632388"/>
        <a:ext cx="8802078" cy="104739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29D19-B1A6-4176-98D5-0D992ADFF98C}">
      <dsp:nvSpPr>
        <dsp:cNvPr id="0" name=""/>
        <dsp:cNvSpPr/>
      </dsp:nvSpPr>
      <dsp:spPr>
        <a:xfrm>
          <a:off x="1088" y="456328"/>
          <a:ext cx="2546635" cy="12733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頻率釋出方式之多樣性</a:t>
          </a:r>
          <a:endParaRPr lang="ja-JP" sz="2800" kern="1200" dirty="0"/>
        </a:p>
      </dsp:txBody>
      <dsp:txXfrm>
        <a:off x="38382" y="493622"/>
        <a:ext cx="2472047" cy="1198729"/>
      </dsp:txXfrm>
    </dsp:sp>
    <dsp:sp modelId="{E2D1B3D8-43D9-4FC5-9111-2F569505E899}">
      <dsp:nvSpPr>
        <dsp:cNvPr id="0" name=""/>
        <dsp:cNvSpPr/>
      </dsp:nvSpPr>
      <dsp:spPr>
        <a:xfrm>
          <a:off x="255751" y="1729646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89D70-C462-4C8B-904D-D70C76BFFFDA}">
      <dsp:nvSpPr>
        <dsp:cNvPr id="0" name=""/>
        <dsp:cNvSpPr/>
      </dsp:nvSpPr>
      <dsp:spPr>
        <a:xfrm>
          <a:off x="510415" y="2047975"/>
          <a:ext cx="2037308" cy="127331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/>
            <a:t>排除</a:t>
          </a:r>
          <a:r>
            <a:rPr kumimoji="1" lang="zh-TW" sz="2800" kern="1200" dirty="0"/>
            <a:t>預算法第</a:t>
          </a:r>
          <a:r>
            <a:rPr kumimoji="1" lang="en-US" sz="2800" kern="1200" dirty="0"/>
            <a:t>94</a:t>
          </a:r>
          <a:r>
            <a:rPr kumimoji="1" lang="zh-TW" sz="2800" kern="1200" dirty="0"/>
            <a:t>條</a:t>
          </a:r>
          <a:endParaRPr lang="ja-JP" sz="2800" kern="1200" dirty="0"/>
        </a:p>
      </dsp:txBody>
      <dsp:txXfrm>
        <a:off x="547709" y="2085269"/>
        <a:ext cx="1962720" cy="1198729"/>
      </dsp:txXfrm>
    </dsp:sp>
    <dsp:sp modelId="{47D2BDDC-5046-47AD-9B89-6DDB4DE168C8}">
      <dsp:nvSpPr>
        <dsp:cNvPr id="0" name=""/>
        <dsp:cNvSpPr/>
      </dsp:nvSpPr>
      <dsp:spPr>
        <a:xfrm>
          <a:off x="3184382" y="456328"/>
          <a:ext cx="2546635" cy="12733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行政機關之管制權限</a:t>
          </a:r>
          <a:endParaRPr lang="ja-JP" sz="2800" kern="1200" dirty="0"/>
        </a:p>
      </dsp:txBody>
      <dsp:txXfrm>
        <a:off x="3221676" y="493622"/>
        <a:ext cx="2472047" cy="1198729"/>
      </dsp:txXfrm>
    </dsp:sp>
    <dsp:sp modelId="{9AFFE6A5-C8F5-49C0-9299-D1DA3A2DBECF}">
      <dsp:nvSpPr>
        <dsp:cNvPr id="0" name=""/>
        <dsp:cNvSpPr/>
      </dsp:nvSpPr>
      <dsp:spPr>
        <a:xfrm>
          <a:off x="3439045" y="1729646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28036-91A8-4271-BC2D-25B0AAC5C876}">
      <dsp:nvSpPr>
        <dsp:cNvPr id="0" name=""/>
        <dsp:cNvSpPr/>
      </dsp:nvSpPr>
      <dsp:spPr>
        <a:xfrm>
          <a:off x="3693709" y="2047975"/>
          <a:ext cx="2037308" cy="127331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2800" kern="1200" dirty="0"/>
            <a:t>改配、誘因式拍賣</a:t>
          </a:r>
          <a:endParaRPr lang="ja-JP" sz="2800" kern="1200" dirty="0"/>
        </a:p>
      </dsp:txBody>
      <dsp:txXfrm>
        <a:off x="3731003" y="2085269"/>
        <a:ext cx="1962720" cy="1198729"/>
      </dsp:txXfrm>
    </dsp:sp>
    <dsp:sp modelId="{4E565A67-F1DB-46A0-B60F-57E6FB5EDCCB}">
      <dsp:nvSpPr>
        <dsp:cNvPr id="0" name=""/>
        <dsp:cNvSpPr/>
      </dsp:nvSpPr>
      <dsp:spPr>
        <a:xfrm>
          <a:off x="6367676" y="456328"/>
          <a:ext cx="2546635" cy="12733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800" kern="1200" dirty="0"/>
            <a:t>行政機關之裁量權限</a:t>
          </a:r>
          <a:endParaRPr lang="ja-JP" sz="2800" kern="1200" dirty="0"/>
        </a:p>
      </dsp:txBody>
      <dsp:txXfrm>
        <a:off x="6404970" y="493622"/>
        <a:ext cx="2472047" cy="1198729"/>
      </dsp:txXfrm>
    </dsp:sp>
    <dsp:sp modelId="{C0F4A4B2-6547-4D4F-A46F-8673BACC5BC6}">
      <dsp:nvSpPr>
        <dsp:cNvPr id="0" name=""/>
        <dsp:cNvSpPr/>
      </dsp:nvSpPr>
      <dsp:spPr>
        <a:xfrm>
          <a:off x="6622339" y="1729646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58A36-1401-4E34-B5A3-33EFBA35813B}">
      <dsp:nvSpPr>
        <dsp:cNvPr id="0" name=""/>
        <dsp:cNvSpPr/>
      </dsp:nvSpPr>
      <dsp:spPr>
        <a:xfrm>
          <a:off x="6877003" y="2047975"/>
          <a:ext cx="2037308" cy="127331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2800" kern="1200"/>
            <a:t>附</a:t>
          </a:r>
          <a:r>
            <a:rPr kumimoji="1" lang="zh-TW" altLang="en-US" sz="2800" kern="1200" dirty="0"/>
            <a:t>款等</a:t>
          </a:r>
          <a:endParaRPr lang="ja-JP" sz="2800" kern="1200" dirty="0"/>
        </a:p>
      </dsp:txBody>
      <dsp:txXfrm>
        <a:off x="6914297" y="2085269"/>
        <a:ext cx="1962720" cy="1198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3B164-18CF-4B13-A54C-556DC290AF93}">
      <dsp:nvSpPr>
        <dsp:cNvPr id="0" name=""/>
        <dsp:cNvSpPr/>
      </dsp:nvSpPr>
      <dsp:spPr>
        <a:xfrm>
          <a:off x="1097269" y="807361"/>
          <a:ext cx="2800358" cy="140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500" kern="1200"/>
            <a:t>公共資源 </a:t>
          </a:r>
          <a:endParaRPr lang="ja-JP" sz="3500" kern="1200"/>
        </a:p>
      </dsp:txBody>
      <dsp:txXfrm>
        <a:off x="1138279" y="848371"/>
        <a:ext cx="2718338" cy="1318159"/>
      </dsp:txXfrm>
    </dsp:sp>
    <dsp:sp modelId="{D402EDD9-ED16-44E7-AEB4-5D5487EFB031}">
      <dsp:nvSpPr>
        <dsp:cNvPr id="0" name=""/>
        <dsp:cNvSpPr/>
      </dsp:nvSpPr>
      <dsp:spPr>
        <a:xfrm rot="19457599">
          <a:off x="3767969" y="1077653"/>
          <a:ext cx="137946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79461" y="27246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423213" y="1070413"/>
        <a:ext cx="68973" cy="68973"/>
      </dsp:txXfrm>
    </dsp:sp>
    <dsp:sp modelId="{766E8E60-66B2-4425-85F7-CDECB948177C}">
      <dsp:nvSpPr>
        <dsp:cNvPr id="0" name=""/>
        <dsp:cNvSpPr/>
      </dsp:nvSpPr>
      <dsp:spPr>
        <a:xfrm>
          <a:off x="5017771" y="2258"/>
          <a:ext cx="2800358" cy="140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500" kern="1200" dirty="0"/>
            <a:t>電波國有</a:t>
          </a:r>
          <a:endParaRPr lang="ja-JP" sz="3500" kern="1200" dirty="0"/>
        </a:p>
      </dsp:txBody>
      <dsp:txXfrm>
        <a:off x="5058781" y="43268"/>
        <a:ext cx="2718338" cy="1318159"/>
      </dsp:txXfrm>
    </dsp:sp>
    <dsp:sp modelId="{F956DBF6-10BB-4171-A887-36A8E7D018BA}">
      <dsp:nvSpPr>
        <dsp:cNvPr id="0" name=""/>
        <dsp:cNvSpPr/>
      </dsp:nvSpPr>
      <dsp:spPr>
        <a:xfrm rot="2142401">
          <a:off x="3767969" y="1882756"/>
          <a:ext cx="137946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79461" y="27246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423213" y="1875516"/>
        <a:ext cx="68973" cy="68973"/>
      </dsp:txXfrm>
    </dsp:sp>
    <dsp:sp modelId="{98A3F78D-DBDC-40C5-B0DF-AAF4EE86067B}">
      <dsp:nvSpPr>
        <dsp:cNvPr id="0" name=""/>
        <dsp:cNvSpPr/>
      </dsp:nvSpPr>
      <dsp:spPr>
        <a:xfrm>
          <a:off x="5017771" y="1612464"/>
          <a:ext cx="2800358" cy="140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500" kern="1200" dirty="0"/>
            <a:t>電波民有</a:t>
          </a:r>
          <a:endParaRPr lang="ja-JP" sz="3500" kern="1200" dirty="0"/>
        </a:p>
      </dsp:txBody>
      <dsp:txXfrm>
        <a:off x="5058781" y="1653474"/>
        <a:ext cx="2718338" cy="1318159"/>
      </dsp:txXfrm>
    </dsp:sp>
    <dsp:sp modelId="{17D9D51A-1195-4473-ACB3-8A3DF8F5EAC6}">
      <dsp:nvSpPr>
        <dsp:cNvPr id="0" name=""/>
        <dsp:cNvSpPr/>
      </dsp:nvSpPr>
      <dsp:spPr>
        <a:xfrm>
          <a:off x="1097269" y="3222671"/>
          <a:ext cx="2800358" cy="140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500" kern="1200" dirty="0"/>
            <a:t>天空中的土地</a:t>
          </a:r>
          <a:endParaRPr lang="ja-JP" sz="3500" kern="1200" dirty="0"/>
        </a:p>
      </dsp:txBody>
      <dsp:txXfrm>
        <a:off x="1138279" y="3263681"/>
        <a:ext cx="2718338" cy="1318159"/>
      </dsp:txXfrm>
    </dsp:sp>
    <dsp:sp modelId="{9C3DFC2B-BEDB-4C96-A028-25801237DB43}">
      <dsp:nvSpPr>
        <dsp:cNvPr id="0" name=""/>
        <dsp:cNvSpPr/>
      </dsp:nvSpPr>
      <dsp:spPr>
        <a:xfrm>
          <a:off x="3897628" y="3895514"/>
          <a:ext cx="112014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20143" y="27246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429696" y="3894757"/>
        <a:ext cx="56007" cy="56007"/>
      </dsp:txXfrm>
    </dsp:sp>
    <dsp:sp modelId="{0A562A69-B417-4F90-AA23-984943C873AC}">
      <dsp:nvSpPr>
        <dsp:cNvPr id="0" name=""/>
        <dsp:cNvSpPr/>
      </dsp:nvSpPr>
      <dsp:spPr>
        <a:xfrm>
          <a:off x="5017771" y="3222671"/>
          <a:ext cx="2800358" cy="140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500" kern="1200"/>
            <a:t>電波</a:t>
          </a:r>
          <a:r>
            <a:rPr kumimoji="1" lang="zh-TW" sz="3500" kern="1200" dirty="0"/>
            <a:t>私有</a:t>
          </a:r>
          <a:endParaRPr lang="ja-JP" sz="3500" kern="1200" dirty="0"/>
        </a:p>
      </dsp:txBody>
      <dsp:txXfrm>
        <a:off x="5058781" y="3263681"/>
        <a:ext cx="2718338" cy="13181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D3567-7BC8-4781-946A-F5A519DF541E}">
      <dsp:nvSpPr>
        <dsp:cNvPr id="0" name=""/>
        <dsp:cNvSpPr/>
      </dsp:nvSpPr>
      <dsp:spPr>
        <a:xfrm>
          <a:off x="0" y="1844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AA8BE-D42E-41BC-B8CD-EAEE4C5D93B0}">
      <dsp:nvSpPr>
        <dsp:cNvPr id="0" name=""/>
        <dsp:cNvSpPr/>
      </dsp:nvSpPr>
      <dsp:spPr>
        <a:xfrm>
          <a:off x="0" y="1844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4500" kern="1200"/>
            <a:t>公共資源與法律地位</a:t>
          </a:r>
          <a:endParaRPr lang="ja-JP" sz="4500" kern="1200"/>
        </a:p>
      </dsp:txBody>
      <dsp:txXfrm>
        <a:off x="0" y="1844"/>
        <a:ext cx="8915400" cy="1257977"/>
      </dsp:txXfrm>
    </dsp:sp>
    <dsp:sp modelId="{6B8820F7-83C5-457D-B3FD-49325186DC4B}">
      <dsp:nvSpPr>
        <dsp:cNvPr id="0" name=""/>
        <dsp:cNvSpPr/>
      </dsp:nvSpPr>
      <dsp:spPr>
        <a:xfrm>
          <a:off x="0" y="1259822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84E01-F4A3-4AED-AEFE-44CB7D39F635}">
      <dsp:nvSpPr>
        <dsp:cNvPr id="0" name=""/>
        <dsp:cNvSpPr/>
      </dsp:nvSpPr>
      <dsp:spPr>
        <a:xfrm>
          <a:off x="0" y="1259822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4500" kern="1200" dirty="0"/>
            <a:t>從一般人之使用地位出發</a:t>
          </a:r>
          <a:endParaRPr lang="ja-JP" sz="4500" kern="1200" dirty="0"/>
        </a:p>
      </dsp:txBody>
      <dsp:txXfrm>
        <a:off x="0" y="1259822"/>
        <a:ext cx="8915400" cy="1257977"/>
      </dsp:txXfrm>
    </dsp:sp>
    <dsp:sp modelId="{725F8DFF-9F69-4B07-910D-81314C3499E0}">
      <dsp:nvSpPr>
        <dsp:cNvPr id="0" name=""/>
        <dsp:cNvSpPr/>
      </dsp:nvSpPr>
      <dsp:spPr>
        <a:xfrm>
          <a:off x="0" y="2517799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E7319-6A34-4AA2-9BE1-3FAB0402ADFB}">
      <dsp:nvSpPr>
        <dsp:cNvPr id="0" name=""/>
        <dsp:cNvSpPr/>
      </dsp:nvSpPr>
      <dsp:spPr>
        <a:xfrm>
          <a:off x="0" y="2517799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4500" kern="1200"/>
            <a:t>特斯拉的預言</a:t>
          </a:r>
          <a:endParaRPr lang="ja-JP" sz="4500" kern="1200"/>
        </a:p>
      </dsp:txBody>
      <dsp:txXfrm>
        <a:off x="0" y="2517799"/>
        <a:ext cx="8915400" cy="1257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1B2AE-C252-4A57-A36F-885797D12DB6}">
      <dsp:nvSpPr>
        <dsp:cNvPr id="0" name=""/>
        <dsp:cNvSpPr/>
      </dsp:nvSpPr>
      <dsp:spPr>
        <a:xfrm>
          <a:off x="0" y="13787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/>
            <a:t>相似的歷史演進過程</a:t>
          </a:r>
          <a:endParaRPr lang="ja-JP" sz="2500" kern="1200"/>
        </a:p>
      </dsp:txBody>
      <dsp:txXfrm>
        <a:off x="38285" y="52072"/>
        <a:ext cx="8838830" cy="707695"/>
      </dsp:txXfrm>
    </dsp:sp>
    <dsp:sp modelId="{A57CA21D-03FC-411C-943F-6465295187AD}">
      <dsp:nvSpPr>
        <dsp:cNvPr id="0" name=""/>
        <dsp:cNvSpPr/>
      </dsp:nvSpPr>
      <dsp:spPr>
        <a:xfrm>
          <a:off x="0" y="798053"/>
          <a:ext cx="8915400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altLang="en-US" sz="2000" kern="1200" dirty="0"/>
            <a:t>電波國有、</a:t>
          </a:r>
          <a:r>
            <a:rPr kumimoji="1" lang="en-US" sz="2000" kern="1200" dirty="0"/>
            <a:t>NTT</a:t>
          </a:r>
          <a:r>
            <a:rPr kumimoji="1" lang="zh-TW" sz="2000" kern="1200" dirty="0"/>
            <a:t>與中華電信</a:t>
          </a:r>
          <a:endParaRPr lang="ja-JP" sz="2000" kern="1200" dirty="0"/>
        </a:p>
      </dsp:txBody>
      <dsp:txXfrm>
        <a:off x="0" y="798053"/>
        <a:ext cx="8915400" cy="465750"/>
      </dsp:txXfrm>
    </dsp:sp>
    <dsp:sp modelId="{52821C79-142A-47AF-A333-84A9B2E04600}">
      <dsp:nvSpPr>
        <dsp:cNvPr id="0" name=""/>
        <dsp:cNvSpPr/>
      </dsp:nvSpPr>
      <dsp:spPr>
        <a:xfrm>
          <a:off x="0" y="1263803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 dirty="0"/>
            <a:t>電波法之繼受</a:t>
          </a:r>
          <a:endParaRPr lang="ja-JP" sz="2500" kern="1200" dirty="0"/>
        </a:p>
      </dsp:txBody>
      <dsp:txXfrm>
        <a:off x="38285" y="1302088"/>
        <a:ext cx="8838830" cy="707695"/>
      </dsp:txXfrm>
    </dsp:sp>
    <dsp:sp modelId="{A7682E80-5116-4001-B250-8836231BCC34}">
      <dsp:nvSpPr>
        <dsp:cNvPr id="0" name=""/>
        <dsp:cNvSpPr/>
      </dsp:nvSpPr>
      <dsp:spPr>
        <a:xfrm>
          <a:off x="0" y="2048068"/>
          <a:ext cx="8915400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altLang="en-US" sz="2000" kern="1200" dirty="0"/>
            <a:t>例如，</a:t>
          </a:r>
          <a:r>
            <a:rPr kumimoji="1" lang="zh-TW" sz="2000" kern="1200" dirty="0"/>
            <a:t>電臺 </a:t>
          </a:r>
          <a:r>
            <a:rPr kumimoji="1" lang="en-US" sz="2000" kern="1200" dirty="0"/>
            <a:t>= </a:t>
          </a:r>
          <a:r>
            <a:rPr kumimoji="1" lang="zh-TW" altLang="en-US" sz="2000" kern="1200" dirty="0"/>
            <a:t>設置電信設備及作業人員之總體</a:t>
          </a:r>
          <a:endParaRPr lang="ja-JP" sz="2000" kern="1200" dirty="0"/>
        </a:p>
      </dsp:txBody>
      <dsp:txXfrm>
        <a:off x="0" y="2048068"/>
        <a:ext cx="8915400" cy="465750"/>
      </dsp:txXfrm>
    </dsp:sp>
    <dsp:sp modelId="{0677E7A9-1D22-4B9B-B639-069933939A9B}">
      <dsp:nvSpPr>
        <dsp:cNvPr id="0" name=""/>
        <dsp:cNvSpPr/>
      </dsp:nvSpPr>
      <dsp:spPr>
        <a:xfrm>
          <a:off x="0" y="2513818"/>
          <a:ext cx="8915400" cy="784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500" kern="1200" dirty="0"/>
            <a:t>電信事業法之繼受</a:t>
          </a:r>
          <a:endParaRPr lang="ja-JP" sz="2500" kern="1200" dirty="0"/>
        </a:p>
      </dsp:txBody>
      <dsp:txXfrm>
        <a:off x="38285" y="2552103"/>
        <a:ext cx="8838830" cy="707695"/>
      </dsp:txXfrm>
    </dsp:sp>
    <dsp:sp modelId="{C92603CF-5AAE-46FA-BF52-8F5856E37841}">
      <dsp:nvSpPr>
        <dsp:cNvPr id="0" name=""/>
        <dsp:cNvSpPr/>
      </dsp:nvSpPr>
      <dsp:spPr>
        <a:xfrm>
          <a:off x="0" y="3298084"/>
          <a:ext cx="8915400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altLang="en-US" sz="2000" kern="1200" dirty="0"/>
            <a:t>例如，</a:t>
          </a:r>
          <a:r>
            <a:rPr kumimoji="1" lang="zh-TW" sz="2000" kern="1200" dirty="0"/>
            <a:t>第</a:t>
          </a:r>
          <a:r>
            <a:rPr kumimoji="1" lang="en-US" sz="2000" kern="1200" dirty="0"/>
            <a:t>1</a:t>
          </a:r>
          <a:r>
            <a:rPr kumimoji="1" lang="zh-TW" sz="2000" kern="1200" dirty="0"/>
            <a:t>類、第</a:t>
          </a:r>
          <a:r>
            <a:rPr kumimoji="1" lang="en-US" sz="2000" kern="1200" dirty="0"/>
            <a:t>2</a:t>
          </a:r>
          <a:r>
            <a:rPr kumimoji="1" lang="zh-TW" sz="2000" kern="1200" dirty="0"/>
            <a:t>類電信事業之區分</a:t>
          </a:r>
          <a:endParaRPr lang="ja-JP" sz="2000" kern="1200" dirty="0"/>
        </a:p>
      </dsp:txBody>
      <dsp:txXfrm>
        <a:off x="0" y="3298084"/>
        <a:ext cx="8915400" cy="465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73A84-FB6F-4AB2-9BAA-1EF802CCE99E}">
      <dsp:nvSpPr>
        <dsp:cNvPr id="0" name=""/>
        <dsp:cNvSpPr/>
      </dsp:nvSpPr>
      <dsp:spPr>
        <a:xfrm>
          <a:off x="0" y="107418"/>
          <a:ext cx="8915400" cy="1129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600" kern="1200" dirty="0"/>
            <a:t>電波國有</a:t>
          </a:r>
          <a:r>
            <a:rPr kumimoji="1" lang="en-US" sz="3600" kern="1200" dirty="0"/>
            <a:t>(1915-1949)</a:t>
          </a:r>
          <a:r>
            <a:rPr kumimoji="1" lang="zh-TW" altLang="en-US" sz="3600" kern="1200" dirty="0"/>
            <a:t>    無線電信法 </a:t>
          </a:r>
          <a:endParaRPr lang="ja-JP" sz="3600" kern="1200" dirty="0"/>
        </a:p>
      </dsp:txBody>
      <dsp:txXfrm>
        <a:off x="55130" y="162548"/>
        <a:ext cx="8805140" cy="1019082"/>
      </dsp:txXfrm>
    </dsp:sp>
    <dsp:sp modelId="{87263E60-A480-447C-883D-09CD0C6A6565}">
      <dsp:nvSpPr>
        <dsp:cNvPr id="0" name=""/>
        <dsp:cNvSpPr/>
      </dsp:nvSpPr>
      <dsp:spPr>
        <a:xfrm>
          <a:off x="0" y="1236761"/>
          <a:ext cx="89154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altLang="en-US" sz="2800" kern="1200" dirty="0"/>
            <a:t>無線電信及無線電話應歸政府管理，</a:t>
          </a:r>
          <a:r>
            <a:rPr kumimoji="1" lang="zh-TW" sz="2800" kern="1200" dirty="0"/>
            <a:t>國家利益至上</a:t>
          </a:r>
          <a:endParaRPr lang="ja-JP" sz="2800" kern="1200" dirty="0"/>
        </a:p>
      </dsp:txBody>
      <dsp:txXfrm>
        <a:off x="0" y="1236761"/>
        <a:ext cx="8915400" cy="652050"/>
      </dsp:txXfrm>
    </dsp:sp>
    <dsp:sp modelId="{5B30AB50-7AB6-4961-85A9-4203EAC8ACD7}">
      <dsp:nvSpPr>
        <dsp:cNvPr id="0" name=""/>
        <dsp:cNvSpPr/>
      </dsp:nvSpPr>
      <dsp:spPr>
        <a:xfrm>
          <a:off x="0" y="1888811"/>
          <a:ext cx="8915400" cy="1129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600" kern="1200" dirty="0"/>
            <a:t>電波民有</a:t>
          </a:r>
          <a:r>
            <a:rPr kumimoji="1" lang="en-US" sz="3600" kern="1200" dirty="0"/>
            <a:t>(1950-</a:t>
          </a:r>
          <a:r>
            <a:rPr kumimoji="1" lang="zh-TW" sz="3600" kern="1200" dirty="0"/>
            <a:t>至今</a:t>
          </a:r>
          <a:r>
            <a:rPr kumimoji="1" lang="en-US" sz="3600" kern="1200" dirty="0"/>
            <a:t>)</a:t>
          </a:r>
          <a:r>
            <a:rPr kumimoji="1" lang="zh-TW" altLang="en-US" sz="3600" kern="1200" dirty="0"/>
            <a:t>     電波法</a:t>
          </a:r>
          <a:endParaRPr lang="ja-JP" sz="3600" kern="1200" dirty="0"/>
        </a:p>
      </dsp:txBody>
      <dsp:txXfrm>
        <a:off x="55130" y="1943941"/>
        <a:ext cx="8805140" cy="1019082"/>
      </dsp:txXfrm>
    </dsp:sp>
    <dsp:sp modelId="{8BDFE948-F9F9-4CBD-9B99-470703413BB3}">
      <dsp:nvSpPr>
        <dsp:cNvPr id="0" name=""/>
        <dsp:cNvSpPr/>
      </dsp:nvSpPr>
      <dsp:spPr>
        <a:xfrm>
          <a:off x="0" y="3018153"/>
          <a:ext cx="89154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zh-TW" sz="2800" kern="1200" dirty="0"/>
            <a:t>確保電波之公平有效利用，增進公共福祉</a:t>
          </a:r>
          <a:endParaRPr lang="ja-JP" sz="2800" kern="1200" dirty="0"/>
        </a:p>
      </dsp:txBody>
      <dsp:txXfrm>
        <a:off x="0" y="3018153"/>
        <a:ext cx="8915400" cy="652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5C2E3-D994-4339-8943-F93684517483}">
      <dsp:nvSpPr>
        <dsp:cNvPr id="0" name=""/>
        <dsp:cNvSpPr/>
      </dsp:nvSpPr>
      <dsp:spPr>
        <a:xfrm>
          <a:off x="0" y="1844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AFE81-CF29-40D7-9013-B3776AD413C9}">
      <dsp:nvSpPr>
        <dsp:cNvPr id="0" name=""/>
        <dsp:cNvSpPr/>
      </dsp:nvSpPr>
      <dsp:spPr>
        <a:xfrm>
          <a:off x="0" y="1844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4500" kern="1200" dirty="0"/>
            <a:t>電波使用自由與</a:t>
          </a:r>
          <a:r>
            <a:rPr kumimoji="1" lang="zh-TW" sz="4500" kern="1200" dirty="0"/>
            <a:t>公平有效利用</a:t>
          </a:r>
          <a:endParaRPr lang="ja-JP" sz="4500" kern="1200" dirty="0"/>
        </a:p>
      </dsp:txBody>
      <dsp:txXfrm>
        <a:off x="0" y="1844"/>
        <a:ext cx="8915400" cy="1257977"/>
      </dsp:txXfrm>
    </dsp:sp>
    <dsp:sp modelId="{CF8CAEBC-636C-47E7-8BE7-93018A387187}">
      <dsp:nvSpPr>
        <dsp:cNvPr id="0" name=""/>
        <dsp:cNvSpPr/>
      </dsp:nvSpPr>
      <dsp:spPr>
        <a:xfrm>
          <a:off x="0" y="1259822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465D-406F-44ED-952E-25BD790791E9}">
      <dsp:nvSpPr>
        <dsp:cNvPr id="0" name=""/>
        <dsp:cNvSpPr/>
      </dsp:nvSpPr>
      <dsp:spPr>
        <a:xfrm>
          <a:off x="0" y="1259822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4500" kern="1200" dirty="0"/>
            <a:t>擴大電波之一般使用機會 </a:t>
          </a:r>
          <a:endParaRPr lang="ja-JP" sz="4500" kern="1200" dirty="0"/>
        </a:p>
      </dsp:txBody>
      <dsp:txXfrm>
        <a:off x="0" y="1259822"/>
        <a:ext cx="8915400" cy="1257977"/>
      </dsp:txXfrm>
    </dsp:sp>
    <dsp:sp modelId="{39CFDC26-67E6-4477-B6D6-5BCAA8420D7E}">
      <dsp:nvSpPr>
        <dsp:cNvPr id="0" name=""/>
        <dsp:cNvSpPr/>
      </dsp:nvSpPr>
      <dsp:spPr>
        <a:xfrm>
          <a:off x="0" y="2517799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7555C-16A8-4242-A925-26F90D14C888}">
      <dsp:nvSpPr>
        <dsp:cNvPr id="0" name=""/>
        <dsp:cNvSpPr/>
      </dsp:nvSpPr>
      <dsp:spPr>
        <a:xfrm>
          <a:off x="0" y="2517799"/>
          <a:ext cx="8915400" cy="125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4500" kern="1200" dirty="0"/>
            <a:t>行政</a:t>
          </a:r>
          <a:r>
            <a:rPr kumimoji="1" lang="en-US" sz="4500" kern="1200" dirty="0"/>
            <a:t>=</a:t>
          </a:r>
          <a:r>
            <a:rPr kumimoji="1" lang="zh-TW" sz="4500" kern="1200" dirty="0"/>
            <a:t>公共利益的調和者</a:t>
          </a:r>
          <a:endParaRPr lang="ja-JP" sz="4500" kern="1200" dirty="0"/>
        </a:p>
      </dsp:txBody>
      <dsp:txXfrm>
        <a:off x="0" y="2517799"/>
        <a:ext cx="8915400" cy="12579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00A6C-AF86-4BBC-830D-851ADDBCC12E}">
      <dsp:nvSpPr>
        <dsp:cNvPr id="0" name=""/>
        <dsp:cNvSpPr/>
      </dsp:nvSpPr>
      <dsp:spPr>
        <a:xfrm>
          <a:off x="0" y="41181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電波管理與公物法理論</a:t>
          </a:r>
          <a:endParaRPr lang="ja-JP" sz="3700" kern="1200"/>
        </a:p>
      </dsp:txBody>
      <dsp:txXfrm>
        <a:off x="56661" y="97842"/>
        <a:ext cx="8802078" cy="1047391"/>
      </dsp:txXfrm>
    </dsp:sp>
    <dsp:sp modelId="{1BCB1D92-9018-4EBA-9A90-102DAAC7F04D}">
      <dsp:nvSpPr>
        <dsp:cNvPr id="0" name=""/>
        <dsp:cNvSpPr/>
      </dsp:nvSpPr>
      <dsp:spPr>
        <a:xfrm>
          <a:off x="0" y="1308454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人民與一般使用</a:t>
          </a:r>
          <a:endParaRPr lang="ja-JP" sz="3700" kern="1200"/>
        </a:p>
      </dsp:txBody>
      <dsp:txXfrm>
        <a:off x="56661" y="1365115"/>
        <a:ext cx="8802078" cy="1047391"/>
      </dsp:txXfrm>
    </dsp:sp>
    <dsp:sp modelId="{10E2E570-7959-44A2-A5D4-F735830EFB9D}">
      <dsp:nvSpPr>
        <dsp:cNvPr id="0" name=""/>
        <dsp:cNvSpPr/>
      </dsp:nvSpPr>
      <dsp:spPr>
        <a:xfrm>
          <a:off x="0" y="2575727"/>
          <a:ext cx="891540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3700" kern="1200"/>
            <a:t>行動通訊業者與特許使用</a:t>
          </a:r>
          <a:endParaRPr lang="ja-JP" sz="3700" kern="1200"/>
        </a:p>
      </dsp:txBody>
      <dsp:txXfrm>
        <a:off x="56661" y="2632388"/>
        <a:ext cx="8802078" cy="10473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4FF56-F619-4525-B783-1B57EA0F1C16}">
      <dsp:nvSpPr>
        <dsp:cNvPr id="0" name=""/>
        <dsp:cNvSpPr/>
      </dsp:nvSpPr>
      <dsp:spPr>
        <a:xfrm>
          <a:off x="3480401" y="1493"/>
          <a:ext cx="1954596" cy="9772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電波</a:t>
          </a:r>
          <a:endParaRPr lang="ja-JP" sz="1900" kern="1200" dirty="0"/>
        </a:p>
      </dsp:txBody>
      <dsp:txXfrm>
        <a:off x="3509025" y="30117"/>
        <a:ext cx="1897348" cy="920050"/>
      </dsp:txXfrm>
    </dsp:sp>
    <dsp:sp modelId="{5D3F3534-E207-4354-95EF-596B33758488}">
      <dsp:nvSpPr>
        <dsp:cNvPr id="0" name=""/>
        <dsp:cNvSpPr/>
      </dsp:nvSpPr>
      <dsp:spPr>
        <a:xfrm rot="3600000">
          <a:off x="4755025" y="1717783"/>
          <a:ext cx="102039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4857641" y="1786194"/>
        <a:ext cx="815159" cy="205232"/>
      </dsp:txXfrm>
    </dsp:sp>
    <dsp:sp modelId="{BA558CBF-3971-4414-A51D-3D184C32FA0C}">
      <dsp:nvSpPr>
        <dsp:cNvPr id="0" name=""/>
        <dsp:cNvSpPr/>
      </dsp:nvSpPr>
      <dsp:spPr>
        <a:xfrm>
          <a:off x="5095444" y="2798830"/>
          <a:ext cx="1954596" cy="9772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/>
            <a:t>行動通訊業者</a:t>
          </a:r>
          <a:endParaRPr lang="ja-JP" sz="1900" kern="1200"/>
        </a:p>
      </dsp:txBody>
      <dsp:txXfrm>
        <a:off x="5124068" y="2827454"/>
        <a:ext cx="1897348" cy="920050"/>
      </dsp:txXfrm>
    </dsp:sp>
    <dsp:sp modelId="{688344B8-F962-4759-B100-201A6740F3DF}">
      <dsp:nvSpPr>
        <dsp:cNvPr id="0" name=""/>
        <dsp:cNvSpPr/>
      </dsp:nvSpPr>
      <dsp:spPr>
        <a:xfrm rot="10800000">
          <a:off x="3947504" y="3116452"/>
          <a:ext cx="102039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 rot="10800000">
        <a:off x="4050120" y="3184863"/>
        <a:ext cx="815159" cy="205232"/>
      </dsp:txXfrm>
    </dsp:sp>
    <dsp:sp modelId="{25326F0A-DFD9-4A4C-B8A8-222833A0C885}">
      <dsp:nvSpPr>
        <dsp:cNvPr id="0" name=""/>
        <dsp:cNvSpPr/>
      </dsp:nvSpPr>
      <dsp:spPr>
        <a:xfrm>
          <a:off x="1865358" y="2798830"/>
          <a:ext cx="1954596" cy="9772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/>
            <a:t>行動電話使用者</a:t>
          </a:r>
          <a:endParaRPr lang="ja-JP" sz="1900" kern="1200"/>
        </a:p>
      </dsp:txBody>
      <dsp:txXfrm>
        <a:off x="1893982" y="2827454"/>
        <a:ext cx="1897348" cy="920050"/>
      </dsp:txXfrm>
    </dsp:sp>
    <dsp:sp modelId="{BBC9B0BC-1B0A-4CC6-8237-E8B9D7638483}">
      <dsp:nvSpPr>
        <dsp:cNvPr id="0" name=""/>
        <dsp:cNvSpPr/>
      </dsp:nvSpPr>
      <dsp:spPr>
        <a:xfrm rot="18000000">
          <a:off x="3139982" y="1717783"/>
          <a:ext cx="102039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3242598" y="1786194"/>
        <a:ext cx="815159" cy="2052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AAE75-5DCB-4881-AC87-F1D15C0BC4ED}">
      <dsp:nvSpPr>
        <dsp:cNvPr id="0" name=""/>
        <dsp:cNvSpPr/>
      </dsp:nvSpPr>
      <dsp:spPr>
        <a:xfrm>
          <a:off x="0" y="0"/>
          <a:ext cx="6864858" cy="679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/>
            <a:t>電波使用自由</a:t>
          </a:r>
          <a:endParaRPr lang="ja-JP" sz="1900" kern="1200"/>
        </a:p>
      </dsp:txBody>
      <dsp:txXfrm>
        <a:off x="19916" y="19916"/>
        <a:ext cx="6051557" cy="640139"/>
      </dsp:txXfrm>
    </dsp:sp>
    <dsp:sp modelId="{756C10D3-41EC-48FC-9554-E508E39A29A3}">
      <dsp:nvSpPr>
        <dsp:cNvPr id="0" name=""/>
        <dsp:cNvSpPr/>
      </dsp:nvSpPr>
      <dsp:spPr>
        <a:xfrm>
          <a:off x="512635" y="774412"/>
          <a:ext cx="6864858" cy="679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 dirty="0"/>
            <a:t>電波監理制度預先剝奪全民之電波使用自由</a:t>
          </a:r>
          <a:endParaRPr lang="ja-JP" sz="1900" kern="1200" dirty="0"/>
        </a:p>
      </dsp:txBody>
      <dsp:txXfrm>
        <a:off x="532551" y="794328"/>
        <a:ext cx="5870408" cy="640139"/>
      </dsp:txXfrm>
    </dsp:sp>
    <dsp:sp modelId="{6AE092A8-D1A8-4EBB-9A27-35C43FDD3AE7}">
      <dsp:nvSpPr>
        <dsp:cNvPr id="0" name=""/>
        <dsp:cNvSpPr/>
      </dsp:nvSpPr>
      <dsp:spPr>
        <a:xfrm>
          <a:off x="1025270" y="1548825"/>
          <a:ext cx="6864858" cy="679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ja-JP" sz="1900" kern="1200" dirty="0"/>
            <a:t>可待規劃分配之抽象法律地位</a:t>
          </a:r>
          <a:endParaRPr lang="ja-JP" sz="1900" kern="1200" dirty="0"/>
        </a:p>
      </dsp:txBody>
      <dsp:txXfrm>
        <a:off x="1045186" y="1568741"/>
        <a:ext cx="5870408" cy="640139"/>
      </dsp:txXfrm>
    </dsp:sp>
    <dsp:sp modelId="{A02F1549-7CAD-4A45-80D5-719DBC66FA23}">
      <dsp:nvSpPr>
        <dsp:cNvPr id="0" name=""/>
        <dsp:cNvSpPr/>
      </dsp:nvSpPr>
      <dsp:spPr>
        <a:xfrm>
          <a:off x="1537906" y="2323237"/>
          <a:ext cx="6864858" cy="679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/>
            <a:t>用途分配、指配、射頻器材管制、電波環境持續監理</a:t>
          </a:r>
          <a:endParaRPr lang="ja-JP" sz="1900" kern="1200"/>
        </a:p>
      </dsp:txBody>
      <dsp:txXfrm>
        <a:off x="1557822" y="2343153"/>
        <a:ext cx="5870408" cy="640139"/>
      </dsp:txXfrm>
    </dsp:sp>
    <dsp:sp modelId="{D4B43B8E-FC42-4B2B-AA62-8A57B17C3C10}">
      <dsp:nvSpPr>
        <dsp:cNvPr id="0" name=""/>
        <dsp:cNvSpPr/>
      </dsp:nvSpPr>
      <dsp:spPr>
        <a:xfrm>
          <a:off x="2050541" y="3097650"/>
          <a:ext cx="6864858" cy="679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1900" kern="1200"/>
            <a:t>具體化為人民使用電波之個別法律地位</a:t>
          </a:r>
          <a:endParaRPr lang="ja-JP" sz="1900" kern="1200"/>
        </a:p>
      </dsp:txBody>
      <dsp:txXfrm>
        <a:off x="2070457" y="3117566"/>
        <a:ext cx="5870408" cy="640139"/>
      </dsp:txXfrm>
    </dsp:sp>
    <dsp:sp modelId="{962AA854-45EE-4469-930E-FEEFDC516D91}">
      <dsp:nvSpPr>
        <dsp:cNvPr id="0" name=""/>
        <dsp:cNvSpPr/>
      </dsp:nvSpPr>
      <dsp:spPr>
        <a:xfrm>
          <a:off x="6422876" y="496757"/>
          <a:ext cx="441981" cy="441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6522322" y="496757"/>
        <a:ext cx="243089" cy="332591"/>
      </dsp:txXfrm>
    </dsp:sp>
    <dsp:sp modelId="{6C614615-CB4A-4770-A4DA-93DB65E7F1A4}">
      <dsp:nvSpPr>
        <dsp:cNvPr id="0" name=""/>
        <dsp:cNvSpPr/>
      </dsp:nvSpPr>
      <dsp:spPr>
        <a:xfrm>
          <a:off x="6935511" y="1271169"/>
          <a:ext cx="441981" cy="441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7034957" y="1271169"/>
        <a:ext cx="243089" cy="332591"/>
      </dsp:txXfrm>
    </dsp:sp>
    <dsp:sp modelId="{08FFFD88-F6A2-40D3-AFD9-152825BD1F0B}">
      <dsp:nvSpPr>
        <dsp:cNvPr id="0" name=""/>
        <dsp:cNvSpPr/>
      </dsp:nvSpPr>
      <dsp:spPr>
        <a:xfrm>
          <a:off x="7448147" y="2034249"/>
          <a:ext cx="441981" cy="441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7547593" y="2034249"/>
        <a:ext cx="243089" cy="332591"/>
      </dsp:txXfrm>
    </dsp:sp>
    <dsp:sp modelId="{3874654C-6485-4E77-908B-409A8B4C9C98}">
      <dsp:nvSpPr>
        <dsp:cNvPr id="0" name=""/>
        <dsp:cNvSpPr/>
      </dsp:nvSpPr>
      <dsp:spPr>
        <a:xfrm>
          <a:off x="7960782" y="2816217"/>
          <a:ext cx="441981" cy="441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8060228" y="2816217"/>
        <a:ext cx="243089" cy="3325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5199A-D201-4233-ADD6-0CD05399BCC3}">
      <dsp:nvSpPr>
        <dsp:cNvPr id="0" name=""/>
        <dsp:cNvSpPr/>
      </dsp:nvSpPr>
      <dsp:spPr>
        <a:xfrm>
          <a:off x="-4270332" y="-655150"/>
          <a:ext cx="5087923" cy="5087923"/>
        </a:xfrm>
        <a:prstGeom prst="blockArc">
          <a:avLst>
            <a:gd name="adj1" fmla="val 18900000"/>
            <a:gd name="adj2" fmla="val 2700000"/>
            <a:gd name="adj3" fmla="val 425"/>
          </a:avLst>
        </a:pr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D4915-C931-4CF7-BF62-2E4F24DA2D7F}">
      <dsp:nvSpPr>
        <dsp:cNvPr id="0" name=""/>
        <dsp:cNvSpPr/>
      </dsp:nvSpPr>
      <dsp:spPr>
        <a:xfrm>
          <a:off x="525801" y="377762"/>
          <a:ext cx="8338934" cy="755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69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900" kern="1200"/>
            <a:t>一般使用</a:t>
          </a:r>
          <a:endParaRPr lang="ja-JP" sz="2900" kern="1200"/>
        </a:p>
      </dsp:txBody>
      <dsp:txXfrm>
        <a:off x="525801" y="377762"/>
        <a:ext cx="8338934" cy="755524"/>
      </dsp:txXfrm>
    </dsp:sp>
    <dsp:sp modelId="{E596A30F-AC57-4AE6-97A9-C7CAB57DA3E5}">
      <dsp:nvSpPr>
        <dsp:cNvPr id="0" name=""/>
        <dsp:cNvSpPr/>
      </dsp:nvSpPr>
      <dsp:spPr>
        <a:xfrm>
          <a:off x="53598" y="283321"/>
          <a:ext cx="944405" cy="944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1ED00-051F-4BC3-887A-B3E72A100FBE}">
      <dsp:nvSpPr>
        <dsp:cNvPr id="0" name=""/>
        <dsp:cNvSpPr/>
      </dsp:nvSpPr>
      <dsp:spPr>
        <a:xfrm>
          <a:off x="800434" y="1511048"/>
          <a:ext cx="8064301" cy="755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69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900" kern="1200"/>
            <a:t>許可使用</a:t>
          </a:r>
          <a:endParaRPr lang="ja-JP" sz="2900" kern="1200"/>
        </a:p>
      </dsp:txBody>
      <dsp:txXfrm>
        <a:off x="800434" y="1511048"/>
        <a:ext cx="8064301" cy="755524"/>
      </dsp:txXfrm>
    </dsp:sp>
    <dsp:sp modelId="{4B2E2147-A56E-4AE1-89F3-4079FC273BB2}">
      <dsp:nvSpPr>
        <dsp:cNvPr id="0" name=""/>
        <dsp:cNvSpPr/>
      </dsp:nvSpPr>
      <dsp:spPr>
        <a:xfrm>
          <a:off x="328231" y="1416608"/>
          <a:ext cx="944405" cy="944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350467-DBDC-4953-A7AB-DE467799E701}">
      <dsp:nvSpPr>
        <dsp:cNvPr id="0" name=""/>
        <dsp:cNvSpPr/>
      </dsp:nvSpPr>
      <dsp:spPr>
        <a:xfrm>
          <a:off x="525801" y="2644335"/>
          <a:ext cx="8338934" cy="755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69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sz="2900" kern="1200"/>
            <a:t>特許使用</a:t>
          </a:r>
          <a:endParaRPr lang="ja-JP" sz="2900" kern="1200"/>
        </a:p>
      </dsp:txBody>
      <dsp:txXfrm>
        <a:off x="525801" y="2644335"/>
        <a:ext cx="8338934" cy="755524"/>
      </dsp:txXfrm>
    </dsp:sp>
    <dsp:sp modelId="{576EBAFF-6F50-4737-935A-F27391E3FC6C}">
      <dsp:nvSpPr>
        <dsp:cNvPr id="0" name=""/>
        <dsp:cNvSpPr/>
      </dsp:nvSpPr>
      <dsp:spPr>
        <a:xfrm>
          <a:off x="53598" y="2549894"/>
          <a:ext cx="944405" cy="944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46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38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521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91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60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6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8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5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7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2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論無線電波頻率</a:t>
            </a:r>
            <a:br>
              <a:rPr lang="en-US" altLang="zh-TW" dirty="0"/>
            </a:br>
            <a:r>
              <a:rPr lang="zh-TW" altLang="en-US" dirty="0"/>
              <a:t>之法律性質及使用關係</a:t>
            </a:r>
            <a:br>
              <a:rPr lang="en-US" altLang="zh-TW" dirty="0"/>
            </a:br>
            <a:br>
              <a:rPr lang="zh-TW" altLang="en-US" dirty="0"/>
            </a:br>
            <a:r>
              <a:rPr lang="en-US" altLang="zh-TW" sz="4000" dirty="0"/>
              <a:t>――</a:t>
            </a:r>
            <a:r>
              <a:rPr lang="zh-TW" altLang="en-US" sz="4000" dirty="0"/>
              <a:t>評「電信基礎設施與資源管理法」草案</a:t>
            </a:r>
            <a:br>
              <a:rPr lang="zh-TW" altLang="en-US" dirty="0"/>
            </a:br>
            <a:endParaRPr kumimoji="1" lang="ja-JP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18621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中原大學財經法律學系助理教授</a:t>
            </a:r>
            <a:endParaRPr kumimoji="1" lang="en-US" altLang="zh-TW" dirty="0"/>
          </a:p>
          <a:p>
            <a:r>
              <a:rPr lang="zh-TW" altLang="en-US" dirty="0"/>
              <a:t>日本名古屋大學法學博士</a:t>
            </a:r>
            <a:endParaRPr lang="en-US" altLang="zh-TW" dirty="0"/>
          </a:p>
          <a:p>
            <a:r>
              <a:rPr kumimoji="1" lang="zh-TW" altLang="en-US" dirty="0"/>
              <a:t>林孟楠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015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日本</a:t>
            </a:r>
            <a:r>
              <a:rPr lang="zh-TW" altLang="en-US" sz="6000" dirty="0"/>
              <a:t>法</a:t>
            </a:r>
            <a:endParaRPr kumimoji="1" lang="ja-JP" altLang="en-US" sz="60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942936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07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日本法的啟示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653456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638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日本法的啟示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78438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83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日本法的啟示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80711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68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公共資源之意涵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75546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654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三種使用關係</a:t>
            </a:r>
            <a:endParaRPr kumimoji="1" lang="ja-JP" altLang="en-US" sz="60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768616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19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一般使用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93912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800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>
                <a:latin typeface="+mn-ea"/>
                <a:ea typeface="+mn-ea"/>
              </a:rPr>
              <a:t>為什麼強調一般使用</a:t>
            </a:r>
            <a:r>
              <a:rPr kumimoji="1" lang="en-US" altLang="zh-TW" sz="6000" dirty="0">
                <a:latin typeface="+mn-ea"/>
                <a:ea typeface="+mn-ea"/>
              </a:rPr>
              <a:t>?</a:t>
            </a:r>
            <a:endParaRPr kumimoji="1" lang="ja-JP" altLang="en-US" sz="6000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23985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282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7200" dirty="0"/>
              <a:t>一般使用與基礎法</a:t>
            </a:r>
            <a:endParaRPr kumimoji="1" lang="ja-JP" altLang="en-US" sz="7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125682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501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7200" dirty="0"/>
              <a:t>許可使用</a:t>
            </a:r>
            <a:endParaRPr kumimoji="1" lang="ja-JP" altLang="en-US" sz="7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81592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79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電波的法律性質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66444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上-下雙向箭號 4"/>
          <p:cNvSpPr/>
          <p:nvPr/>
        </p:nvSpPr>
        <p:spPr>
          <a:xfrm>
            <a:off x="3790765" y="3808520"/>
            <a:ext cx="301841" cy="4616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上-下雙向箭號 5"/>
          <p:cNvSpPr/>
          <p:nvPr/>
        </p:nvSpPr>
        <p:spPr>
          <a:xfrm>
            <a:off x="6791417" y="3808520"/>
            <a:ext cx="302400" cy="460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上-下雙向箭號 6"/>
          <p:cNvSpPr/>
          <p:nvPr/>
        </p:nvSpPr>
        <p:spPr>
          <a:xfrm>
            <a:off x="10058400" y="3808520"/>
            <a:ext cx="302400" cy="4616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785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>
                <a:latin typeface="+mn-ea"/>
                <a:ea typeface="+mn-ea"/>
              </a:rPr>
              <a:t>許可使用之特色</a:t>
            </a:r>
            <a:endParaRPr kumimoji="1" lang="ja-JP" altLang="en-US" sz="6000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924143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391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7200" dirty="0"/>
              <a:t>許可使用與基礎法</a:t>
            </a:r>
            <a:endParaRPr kumimoji="1" lang="ja-JP" altLang="en-US" sz="7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567133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29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特許使用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00248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990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>
                <a:latin typeface="+mn-ea"/>
                <a:ea typeface="+mn-ea"/>
              </a:rPr>
              <a:t>特許使用之特色</a:t>
            </a:r>
            <a:endParaRPr kumimoji="1" lang="ja-JP" altLang="en-US" sz="6000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24568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979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特許使用者之義務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10079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022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特許使用與基礎法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006988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498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7200" dirty="0"/>
              <a:t>結論</a:t>
            </a:r>
            <a:endParaRPr kumimoji="1" lang="ja-JP" altLang="en-US" sz="7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2957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338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5231" y="136297"/>
            <a:ext cx="8755123" cy="65663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945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法律性質與使用關係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585033"/>
              </p:ext>
            </p:extLst>
          </p:nvPr>
        </p:nvGraphicFramePr>
        <p:xfrm>
          <a:off x="2589212" y="1904999"/>
          <a:ext cx="8915400" cy="4625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9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法學理論的功用</a:t>
            </a:r>
            <a:endParaRPr kumimoji="1" lang="ja-JP" altLang="en-US" sz="6000" dirty="0"/>
          </a:p>
        </p:txBody>
      </p:sp>
      <p:pic>
        <p:nvPicPr>
          <p:cNvPr id="1026" name="Picture 2" descr="http://www.chsa.org/wp-content/uploads/2011/11/sys-mainportrai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283691"/>
            <a:ext cx="306982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橢圓形圖說文字 4"/>
          <p:cNvSpPr/>
          <p:nvPr/>
        </p:nvSpPr>
        <p:spPr>
          <a:xfrm>
            <a:off x="6086764" y="2283691"/>
            <a:ext cx="5417848" cy="3692236"/>
          </a:xfrm>
          <a:prstGeom prst="wedgeEllipseCallout">
            <a:avLst>
              <a:gd name="adj1" fmla="val -61431"/>
              <a:gd name="adj2" fmla="val 13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4000" dirty="0"/>
              <a:t>主義就是一種思想、一種信仰，和一種力量。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731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電波國有 </a:t>
            </a:r>
            <a:r>
              <a:rPr kumimoji="1" lang="en-US" altLang="zh-TW" sz="6000" dirty="0"/>
              <a:t>(1929-1996)</a:t>
            </a:r>
            <a:endParaRPr kumimoji="1" lang="ja-JP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4400" dirty="0">
                <a:latin typeface="+mn-ea"/>
              </a:rPr>
              <a:t>通信系統是國家的神經中樞</a:t>
            </a:r>
            <a:endParaRPr kumimoji="1"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軍事、國營電信事業、公共使用</a:t>
            </a:r>
            <a:endParaRPr kumimoji="1"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zh-TW" sz="4400" dirty="0">
                <a:latin typeface="+mn-ea"/>
              </a:rPr>
              <a:t>「</a:t>
            </a:r>
            <a:r>
              <a:rPr lang="zh-TW" altLang="en-US" sz="4400" dirty="0">
                <a:latin typeface="+mn-ea"/>
              </a:rPr>
              <a:t>遏制匪播</a:t>
            </a:r>
            <a:r>
              <a:rPr lang="en-US" altLang="zh-TW" sz="4400" dirty="0">
                <a:latin typeface="+mn-ea"/>
              </a:rPr>
              <a:t>(1949-1991)</a:t>
            </a:r>
            <a:r>
              <a:rPr lang="zh-TW" altLang="en-US" sz="4400" dirty="0">
                <a:latin typeface="+mn-ea"/>
              </a:rPr>
              <a:t>」</a:t>
            </a:r>
            <a:endParaRPr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廣播電視內容之管制根據</a:t>
            </a:r>
            <a:r>
              <a:rPr lang="en-US" altLang="zh-TW" sz="4400" dirty="0">
                <a:latin typeface="+mn-ea"/>
              </a:rPr>
              <a:t>(?)</a:t>
            </a:r>
            <a:endParaRPr lang="zh-TW" altLang="en-US" sz="44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TW" sz="4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35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電波國有 </a:t>
            </a:r>
            <a:r>
              <a:rPr kumimoji="1" lang="en-US" altLang="zh-TW" sz="6000" dirty="0"/>
              <a:t>(1929-1996)</a:t>
            </a:r>
            <a:endParaRPr kumimoji="1" lang="ja-JP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4400" dirty="0">
                <a:latin typeface="+mn-ea"/>
              </a:rPr>
              <a:t>政治背景  </a:t>
            </a:r>
            <a:endParaRPr kumimoji="1"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經濟背景     </a:t>
            </a:r>
            <a:endParaRPr kumimoji="1"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技術背景</a:t>
            </a:r>
          </a:p>
          <a:p>
            <a:pPr>
              <a:lnSpc>
                <a:spcPct val="150000"/>
              </a:lnSpc>
            </a:pPr>
            <a:endParaRPr lang="en-US" altLang="zh-TW" sz="4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927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電波民有 </a:t>
            </a:r>
            <a:r>
              <a:rPr kumimoji="1" lang="en-US" altLang="zh-TW" sz="6000" dirty="0"/>
              <a:t>(1996-</a:t>
            </a:r>
            <a:r>
              <a:rPr kumimoji="1" lang="zh-TW" altLang="en-US" sz="6000" dirty="0"/>
              <a:t>至今 </a:t>
            </a:r>
            <a:r>
              <a:rPr kumimoji="1" lang="en-US" altLang="zh-TW" sz="6000" dirty="0"/>
              <a:t>)</a:t>
            </a:r>
            <a:endParaRPr kumimoji="1" lang="ja-JP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4400" dirty="0"/>
              <a:t>電信自由化</a:t>
            </a:r>
            <a:endParaRPr kumimoji="1" lang="en-US" altLang="zh-TW" sz="4400" dirty="0"/>
          </a:p>
          <a:p>
            <a:pPr>
              <a:lnSpc>
                <a:spcPct val="150000"/>
              </a:lnSpc>
            </a:pPr>
            <a:r>
              <a:rPr lang="zh-TW" altLang="en-US" sz="4400" dirty="0"/>
              <a:t>民營行動通訊、人民使用之多樣化</a:t>
            </a:r>
            <a:endParaRPr kumimoji="1" lang="en-US" altLang="zh-TW" sz="4400" dirty="0"/>
          </a:p>
          <a:p>
            <a:pPr>
              <a:lnSpc>
                <a:spcPct val="150000"/>
              </a:lnSpc>
            </a:pPr>
            <a:r>
              <a:rPr lang="zh-TW" altLang="en-US" sz="4400" dirty="0"/>
              <a:t>從業務附隨管制到資源管理</a:t>
            </a:r>
            <a:endParaRPr lang="en-US" altLang="zh-TW" sz="4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59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/>
              <a:t>電波民有 </a:t>
            </a:r>
            <a:r>
              <a:rPr kumimoji="1" lang="en-US" altLang="zh-TW" sz="6000" dirty="0"/>
              <a:t>(1996-</a:t>
            </a:r>
            <a:r>
              <a:rPr kumimoji="1" lang="zh-TW" altLang="en-US" sz="6000" dirty="0"/>
              <a:t>至今 </a:t>
            </a:r>
            <a:r>
              <a:rPr kumimoji="1" lang="en-US" altLang="zh-TW" sz="6000" dirty="0"/>
              <a:t>)</a:t>
            </a:r>
            <a:endParaRPr kumimoji="1" lang="ja-JP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政治背景  </a:t>
            </a:r>
            <a:endParaRPr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經濟背景     </a:t>
            </a:r>
            <a:endParaRPr lang="en-US" altLang="zh-TW" sz="4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技術背景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885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日本法與台灣法</a:t>
            </a:r>
            <a:endParaRPr kumimoji="1" lang="ja-JP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1305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943047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476</TotalTime>
  <Words>722</Words>
  <Application>Microsoft Office PowerPoint</Application>
  <PresentationFormat>寬螢幕</PresentationFormat>
  <Paragraphs>125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3" baseType="lpstr">
      <vt:lpstr>微軟正黑體</vt:lpstr>
      <vt:lpstr>メイリオ</vt:lpstr>
      <vt:lpstr>Arial</vt:lpstr>
      <vt:lpstr>Century Gothic</vt:lpstr>
      <vt:lpstr>Wingdings 3</vt:lpstr>
      <vt:lpstr>絲縷</vt:lpstr>
      <vt:lpstr>論無線電波頻率 之法律性質及使用關係  ――評「電信基礎設施與資源管理法」草案 </vt:lpstr>
      <vt:lpstr>電波的法律性質</vt:lpstr>
      <vt:lpstr>法律性質與使用關係</vt:lpstr>
      <vt:lpstr>法學理論的功用</vt:lpstr>
      <vt:lpstr>電波國有 (1929-1996)</vt:lpstr>
      <vt:lpstr>電波國有 (1929-1996)</vt:lpstr>
      <vt:lpstr>電波民有 (1996-至今 )</vt:lpstr>
      <vt:lpstr>電波民有 (1996-至今 )</vt:lpstr>
      <vt:lpstr>日本法與台灣法</vt:lpstr>
      <vt:lpstr>日本法</vt:lpstr>
      <vt:lpstr>日本法的啟示</vt:lpstr>
      <vt:lpstr>日本法的啟示</vt:lpstr>
      <vt:lpstr>日本法的啟示</vt:lpstr>
      <vt:lpstr>公共資源之意涵</vt:lpstr>
      <vt:lpstr>三種使用關係</vt:lpstr>
      <vt:lpstr>一般使用</vt:lpstr>
      <vt:lpstr>為什麼強調一般使用?</vt:lpstr>
      <vt:lpstr>一般使用與基礎法</vt:lpstr>
      <vt:lpstr>許可使用</vt:lpstr>
      <vt:lpstr>許可使用之特色</vt:lpstr>
      <vt:lpstr>許可使用與基礎法</vt:lpstr>
      <vt:lpstr>特許使用</vt:lpstr>
      <vt:lpstr>特許使用之特色</vt:lpstr>
      <vt:lpstr>特許使用者之義務</vt:lpstr>
      <vt:lpstr>特許使用與基礎法</vt:lpstr>
      <vt:lpstr>結論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論無線電波頻率 之法律性質及使用關係  ――評「電信基礎設施與資源管理法」草案 </dc:title>
  <dc:creator>Sean Lin</dc:creator>
  <cp:lastModifiedBy>Sean Lin</cp:lastModifiedBy>
  <cp:revision>38</cp:revision>
  <dcterms:created xsi:type="dcterms:W3CDTF">2016-06-17T08:05:34Z</dcterms:created>
  <dcterms:modified xsi:type="dcterms:W3CDTF">2016-06-18T00:29:47Z</dcterms:modified>
</cp:coreProperties>
</file>