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Lst>
  <p:notesMasterIdLst>
    <p:notesMasterId r:id="rId31"/>
  </p:notesMasterIdLst>
  <p:sldIdLst>
    <p:sldId id="441" r:id="rId2"/>
    <p:sldId id="460" r:id="rId3"/>
    <p:sldId id="444" r:id="rId4"/>
    <p:sldId id="446" r:id="rId5"/>
    <p:sldId id="447" r:id="rId6"/>
    <p:sldId id="445" r:id="rId7"/>
    <p:sldId id="462" r:id="rId8"/>
    <p:sldId id="487" r:id="rId9"/>
    <p:sldId id="463" r:id="rId10"/>
    <p:sldId id="481" r:id="rId11"/>
    <p:sldId id="480" r:id="rId12"/>
    <p:sldId id="488" r:id="rId13"/>
    <p:sldId id="397" r:id="rId14"/>
    <p:sldId id="468" r:id="rId15"/>
    <p:sldId id="464" r:id="rId16"/>
    <p:sldId id="470" r:id="rId17"/>
    <p:sldId id="478" r:id="rId18"/>
    <p:sldId id="479" r:id="rId19"/>
    <p:sldId id="473" r:id="rId20"/>
    <p:sldId id="486" r:id="rId21"/>
    <p:sldId id="485" r:id="rId22"/>
    <p:sldId id="437" r:id="rId23"/>
    <p:sldId id="476" r:id="rId24"/>
    <p:sldId id="482" r:id="rId25"/>
    <p:sldId id="483" r:id="rId26"/>
    <p:sldId id="465" r:id="rId27"/>
    <p:sldId id="484" r:id="rId28"/>
    <p:sldId id="433" r:id="rId29"/>
    <p:sldId id="434" r:id="rId30"/>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3CC"/>
    <a:srgbClr val="0000FF"/>
    <a:srgbClr val="873997"/>
    <a:srgbClr val="E64AD0"/>
    <a:srgbClr val="CC0000"/>
    <a:srgbClr val="F0B7AE"/>
    <a:srgbClr val="BBE0E3"/>
    <a:srgbClr val="FF686C"/>
    <a:srgbClr val="9F3E41"/>
    <a:srgbClr val="F1A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90399" autoAdjust="0"/>
  </p:normalViewPr>
  <p:slideViewPr>
    <p:cSldViewPr>
      <p:cViewPr varScale="1">
        <p:scale>
          <a:sx n="80" d="100"/>
          <a:sy n="80" d="100"/>
        </p:scale>
        <p:origin x="824" y="184"/>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5070" tIns="47535" rIns="95070" bIns="47535"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1138" y="0"/>
            <a:ext cx="3076575" cy="511175"/>
          </a:xfrm>
          <a:prstGeom prst="rect">
            <a:avLst/>
          </a:prstGeom>
        </p:spPr>
        <p:txBody>
          <a:bodyPr vert="horz" lIns="95070" tIns="47535" rIns="95070" bIns="47535" rtlCol="0"/>
          <a:lstStyle>
            <a:lvl1pPr algn="r" eaLnBrk="1" hangingPunct="1">
              <a:defRPr sz="1200">
                <a:latin typeface="Arial" charset="0"/>
                <a:ea typeface="新細明體" charset="-120"/>
              </a:defRPr>
            </a:lvl1pPr>
          </a:lstStyle>
          <a:p>
            <a:pPr>
              <a:defRPr/>
            </a:pPr>
            <a:fld id="{67A947F9-4769-6049-91EE-3F790B02CF7F}" type="datetimeFigureOut">
              <a:rPr lang="zh-TW" altLang="en-US"/>
              <a:pPr>
                <a:defRPr/>
              </a:pPr>
              <a:t>2016/6/18</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070" tIns="47535" rIns="95070" bIns="47535" rtlCol="0" anchor="ctr"/>
          <a:lstStyle/>
          <a:p>
            <a:pPr lvl="0"/>
            <a:endParaRPr lang="zh-TW" altLang="en-US" noProof="0" smtClean="0"/>
          </a:p>
        </p:txBody>
      </p:sp>
      <p:sp>
        <p:nvSpPr>
          <p:cNvPr id="5" name="備忘稿版面配置區 4"/>
          <p:cNvSpPr>
            <a:spLocks noGrp="1"/>
          </p:cNvSpPr>
          <p:nvPr>
            <p:ph type="body" sz="quarter" idx="3"/>
          </p:nvPr>
        </p:nvSpPr>
        <p:spPr>
          <a:xfrm>
            <a:off x="709613" y="4862513"/>
            <a:ext cx="5680075" cy="4605337"/>
          </a:xfrm>
          <a:prstGeom prst="rect">
            <a:avLst/>
          </a:prstGeom>
        </p:spPr>
        <p:txBody>
          <a:bodyPr vert="horz" lIns="95070" tIns="47535" rIns="95070" bIns="47535"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1850"/>
            <a:ext cx="3076575" cy="511175"/>
          </a:xfrm>
          <a:prstGeom prst="rect">
            <a:avLst/>
          </a:prstGeom>
        </p:spPr>
        <p:txBody>
          <a:bodyPr vert="horz" lIns="95070" tIns="47535" rIns="95070" bIns="47535"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1138" y="9721850"/>
            <a:ext cx="3076575" cy="511175"/>
          </a:xfrm>
          <a:prstGeom prst="rect">
            <a:avLst/>
          </a:prstGeom>
        </p:spPr>
        <p:txBody>
          <a:bodyPr vert="horz" wrap="square" lIns="95070" tIns="47535" rIns="95070" bIns="47535" numCol="1" anchor="b" anchorCtr="0" compatLnSpc="1">
            <a:prstTxWarp prst="textNoShape">
              <a:avLst/>
            </a:prstTxWarp>
          </a:bodyPr>
          <a:lstStyle>
            <a:lvl1pPr algn="r" eaLnBrk="1" hangingPunct="1">
              <a:defRPr sz="1200" smtClean="0"/>
            </a:lvl1pPr>
          </a:lstStyle>
          <a:p>
            <a:pPr>
              <a:defRPr/>
            </a:pPr>
            <a:fld id="{7BB04441-3E93-024F-8438-8FB58AC28BEC}" type="slidenum">
              <a:rPr lang="zh-TW" altLang="en-US"/>
              <a:pPr>
                <a:defRPr/>
              </a:pPr>
              <a:t>‹#›</a:t>
            </a:fld>
            <a:endParaRPr lang="zh-TW" altLang="en-US"/>
          </a:p>
        </p:txBody>
      </p:sp>
    </p:spTree>
    <p:extLst>
      <p:ext uri="{BB962C8B-B14F-4D97-AF65-F5344CB8AC3E}">
        <p14:creationId xmlns:p14="http://schemas.microsoft.com/office/powerpoint/2010/main" val="243929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a:p>
        </p:txBody>
      </p:sp>
      <p:sp>
        <p:nvSpPr>
          <p:cNvPr id="1536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78390C4F-3642-9D49-9B63-D606C217E59C}" type="slidenum">
              <a:rPr lang="zh-TW" altLang="en-US">
                <a:latin typeface="Arial" charset="0"/>
              </a:rPr>
              <a:pPr>
                <a:spcBef>
                  <a:spcPct val="0"/>
                </a:spcBef>
              </a:pPr>
              <a:t>1</a:t>
            </a:fld>
            <a:endParaRPr lang="en-US" altLang="zh-TW">
              <a:latin typeface="Arial" charset="0"/>
            </a:endParaRPr>
          </a:p>
        </p:txBody>
      </p:sp>
    </p:spTree>
    <p:extLst>
      <p:ext uri="{BB962C8B-B14F-4D97-AF65-F5344CB8AC3E}">
        <p14:creationId xmlns:p14="http://schemas.microsoft.com/office/powerpoint/2010/main" val="113661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備忘稿版面配置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defRPr/>
            </a:pPr>
            <a:endParaRPr lang="zh-TW" altLang="en-US" dirty="0"/>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38898654-2379-CF46-9051-6C8B82DA2E40}" type="slidenum">
              <a:rPr lang="zh-TW" altLang="en-US">
                <a:latin typeface="Arial" charset="0"/>
              </a:rPr>
              <a:pPr>
                <a:spcBef>
                  <a:spcPct val="0"/>
                </a:spcBef>
              </a:pPr>
              <a:t>18</a:t>
            </a:fld>
            <a:endParaRPr lang="en-US" altLang="zh-TW">
              <a:latin typeface="Arial" charset="0"/>
            </a:endParaRPr>
          </a:p>
        </p:txBody>
      </p:sp>
    </p:spTree>
    <p:extLst>
      <p:ext uri="{BB962C8B-B14F-4D97-AF65-F5344CB8AC3E}">
        <p14:creationId xmlns:p14="http://schemas.microsoft.com/office/powerpoint/2010/main" val="186707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備忘稿版面配置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342900" indent="-342900" eaLnBrk="1" hangingPunct="1">
              <a:spcBef>
                <a:spcPct val="0"/>
              </a:spcBef>
              <a:buFontTx/>
              <a:buAutoNum type="arabicPeriod"/>
              <a:defRPr/>
            </a:pPr>
            <a:r>
              <a:rPr lang="zh-TW" altLang="zh-TW" dirty="0" smtClean="0">
                <a:solidFill>
                  <a:srgbClr val="000000"/>
                </a:solidFill>
                <a:latin typeface="Arial" charset="0"/>
              </a:rPr>
              <a:t>目前我國尚未有短期頻譜競標制度，但在基礎法及現行法規下也沒有明文禁止短期競標</a:t>
            </a:r>
            <a:endParaRPr lang="zh-TW" altLang="en-US" dirty="0" smtClean="0">
              <a:solidFill>
                <a:srgbClr val="000000"/>
              </a:solidFill>
              <a:latin typeface="Arial" charset="0"/>
            </a:endParaRPr>
          </a:p>
          <a:p>
            <a:pPr marL="342900" indent="-342900" eaLnBrk="1" hangingPunct="1">
              <a:spcBef>
                <a:spcPct val="0"/>
              </a:spcBef>
              <a:buFontTx/>
              <a:buAutoNum type="arabicPeriod"/>
              <a:defRPr/>
            </a:pPr>
            <a:r>
              <a:rPr lang="zh-TW" altLang="zh-TW" dirty="0" smtClean="0">
                <a:solidFill>
                  <a:srgbClr val="000000"/>
                </a:solidFill>
                <a:latin typeface="Arial" charset="0"/>
              </a:rPr>
              <a:t>若要高度有效使用頻率資源，建議通傳會可針對短期競標機制進行研究，</a:t>
            </a:r>
            <a:endParaRPr lang="zh-TW" altLang="en-US" dirty="0" smtClean="0">
              <a:solidFill>
                <a:srgbClr val="000000"/>
              </a:solidFill>
              <a:latin typeface="Arial" charset="0"/>
            </a:endParaRPr>
          </a:p>
          <a:p>
            <a:pPr marL="342900" indent="-342900" eaLnBrk="1" hangingPunct="1">
              <a:spcBef>
                <a:spcPct val="0"/>
              </a:spcBef>
              <a:buFontTx/>
              <a:buAutoNum type="arabicPeriod"/>
              <a:defRPr/>
            </a:pPr>
            <a:r>
              <a:rPr lang="zh-TW" altLang="zh-TW" dirty="0" smtClean="0">
                <a:solidFill>
                  <a:srgbClr val="000000"/>
                </a:solidFill>
                <a:latin typeface="Arial" charset="0"/>
              </a:rPr>
              <a:t>研究短期競標之頻譜價金與長期使用頻譜價金之差異、衍伸效益、以及頻率使用效率之提昇程度等 </a:t>
            </a:r>
            <a:endParaRPr lang="zh-TW" altLang="en-US" dirty="0" smtClean="0">
              <a:solidFill>
                <a:srgbClr val="000000"/>
              </a:solidFill>
              <a:latin typeface="Arial" charset="0"/>
            </a:endParaRPr>
          </a:p>
          <a:p>
            <a:pPr marL="342900" indent="-342900" eaLnBrk="1" hangingPunct="1">
              <a:spcBef>
                <a:spcPct val="0"/>
              </a:spcBef>
              <a:buFontTx/>
              <a:buAutoNum type="arabicPeriod"/>
              <a:defRPr/>
            </a:pPr>
            <a:r>
              <a:rPr lang="en-US" altLang="zh-TW" dirty="0" smtClean="0">
                <a:solidFill>
                  <a:srgbClr val="000000"/>
                </a:solidFill>
                <a:latin typeface="Arial" charset="0"/>
              </a:rPr>
              <a:t>GAAF</a:t>
            </a:r>
            <a:r>
              <a:rPr lang="zh-TW" altLang="en-US" dirty="0" smtClean="0">
                <a:solidFill>
                  <a:srgbClr val="000000"/>
                </a:solidFill>
                <a:latin typeface="Arial" charset="0"/>
              </a:rPr>
              <a:t>取得頻率模式類似</a:t>
            </a:r>
            <a:r>
              <a:rPr lang="zh-TW" altLang="zh-TW" dirty="0" smtClean="0">
                <a:solidFill>
                  <a:srgbClr val="000000"/>
                </a:solidFill>
                <a:latin typeface="Arial" charset="0"/>
              </a:rPr>
              <a:t>免執照頻段</a:t>
            </a:r>
            <a:r>
              <a:rPr lang="zh-TW" altLang="en-US" dirty="0" smtClean="0">
                <a:solidFill>
                  <a:srgbClr val="000000"/>
                </a:solidFill>
                <a:latin typeface="Arial" charset="0"/>
              </a:rPr>
              <a:t>多增</a:t>
            </a:r>
            <a:r>
              <a:rPr lang="zh-TW" altLang="zh-TW" dirty="0" smtClean="0">
                <a:solidFill>
                  <a:srgbClr val="000000"/>
                </a:solidFill>
                <a:latin typeface="Arial" charset="0"/>
              </a:rPr>
              <a:t>登記</a:t>
            </a:r>
            <a:r>
              <a:rPr lang="zh-TW" altLang="en-US" dirty="0" smtClean="0">
                <a:solidFill>
                  <a:srgbClr val="000000"/>
                </a:solidFill>
                <a:latin typeface="Arial" charset="0"/>
              </a:rPr>
              <a:t>手續</a:t>
            </a:r>
            <a:r>
              <a:rPr lang="zh-TW" altLang="zh-TW" dirty="0" smtClean="0">
                <a:solidFill>
                  <a:srgbClr val="000000"/>
                </a:solidFill>
                <a:latin typeface="Arial" charset="0"/>
              </a:rPr>
              <a:t>及頻率管理者的角色，目前基礎法中未明定是否准許此類使用模式，目前頻率使用也沒有所謂的「登記制」，惟基礎法第</a:t>
            </a:r>
            <a:r>
              <a:rPr lang="en-US" altLang="zh-TW" dirty="0" smtClean="0">
                <a:solidFill>
                  <a:srgbClr val="000000"/>
                </a:solidFill>
                <a:latin typeface="Arial" charset="0"/>
              </a:rPr>
              <a:t>18</a:t>
            </a:r>
            <a:r>
              <a:rPr lang="zh-TW" altLang="zh-TW" dirty="0" smtClean="0">
                <a:solidFill>
                  <a:srgbClr val="000000"/>
                </a:solidFill>
                <a:latin typeface="Arial" charset="0"/>
              </a:rPr>
              <a:t>條似乎對於</a:t>
            </a:r>
            <a:r>
              <a:rPr lang="en-US" altLang="zh-TW" dirty="0" smtClean="0">
                <a:solidFill>
                  <a:srgbClr val="000000"/>
                </a:solidFill>
                <a:latin typeface="Arial" charset="0"/>
              </a:rPr>
              <a:t>GAA</a:t>
            </a:r>
            <a:r>
              <a:rPr lang="zh-TW" altLang="zh-TW" dirty="0" smtClean="0">
                <a:solidFill>
                  <a:srgbClr val="000000"/>
                </a:solidFill>
                <a:latin typeface="Arial" charset="0"/>
              </a:rPr>
              <a:t>使用之登記制尚有說明之空間。</a:t>
            </a:r>
          </a:p>
          <a:p>
            <a:pPr>
              <a:defRPr/>
            </a:pPr>
            <a:endParaRPr lang="zh-TW" altLang="en-US" dirty="0"/>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38898654-2379-CF46-9051-6C8B82DA2E40}" type="slidenum">
              <a:rPr lang="zh-TW" altLang="en-US">
                <a:latin typeface="Arial" charset="0"/>
              </a:rPr>
              <a:pPr>
                <a:spcBef>
                  <a:spcPct val="0"/>
                </a:spcBef>
              </a:pPr>
              <a:t>19</a:t>
            </a:fld>
            <a:endParaRPr lang="en-US" altLang="zh-TW">
              <a:latin typeface="Arial" charset="0"/>
            </a:endParaRPr>
          </a:p>
        </p:txBody>
      </p:sp>
    </p:spTree>
    <p:extLst>
      <p:ext uri="{BB962C8B-B14F-4D97-AF65-F5344CB8AC3E}">
        <p14:creationId xmlns:p14="http://schemas.microsoft.com/office/powerpoint/2010/main" val="1577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備忘稿版面配置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zh-TW" altLang="en-US" dirty="0" smtClean="0"/>
              <a:t>因自行協調，無法提供誘因讓既有業者同意頻譜共享</a:t>
            </a:r>
          </a:p>
          <a:p>
            <a:r>
              <a:rPr lang="zh-TW" altLang="en-US" dirty="0" smtClean="0"/>
              <a:t>但有階層的概念，使既有業者持續有優先使用權，提出誘因</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zh-TW" altLang="en-US" sz="12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smtClean="0"/>
          </a:p>
          <a:p>
            <a:endParaRPr lang="zh-TW" altLang="en-US" dirty="0" smtClean="0"/>
          </a:p>
          <a:p>
            <a:endParaRPr lang="zh-TW" altLang="en-US" dirty="0"/>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38898654-2379-CF46-9051-6C8B82DA2E40}" type="slidenum">
              <a:rPr lang="zh-TW" altLang="en-US">
                <a:latin typeface="Arial" charset="0"/>
              </a:rPr>
              <a:pPr>
                <a:spcBef>
                  <a:spcPct val="0"/>
                </a:spcBef>
              </a:pPr>
              <a:t>20</a:t>
            </a:fld>
            <a:endParaRPr lang="en-US" altLang="zh-TW">
              <a:latin typeface="Arial" charset="0"/>
            </a:endParaRPr>
          </a:p>
        </p:txBody>
      </p:sp>
    </p:spTree>
    <p:extLst>
      <p:ext uri="{BB962C8B-B14F-4D97-AF65-F5344CB8AC3E}">
        <p14:creationId xmlns:p14="http://schemas.microsoft.com/office/powerpoint/2010/main" val="377645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備忘稿版面配置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zh-TW" altLang="zh-TW" dirty="0" smtClean="0"/>
              <a:t>例如可參考目前攜碼服務全權委託一家業者執行還是同美國開放</a:t>
            </a:r>
            <a:r>
              <a:rPr lang="en-US" altLang="zh-TW" dirty="0" smtClean="0"/>
              <a:t>TVWS</a:t>
            </a:r>
            <a:r>
              <a:rPr lang="zh-TW" altLang="zh-TW" dirty="0" smtClean="0"/>
              <a:t>業務，訂定相關規範，經審核合格後即可作為</a:t>
            </a:r>
            <a:r>
              <a:rPr lang="en-US" altLang="zh-TW" dirty="0" smtClean="0"/>
              <a:t>WSDB</a:t>
            </a:r>
            <a:r>
              <a:rPr lang="zh-TW" altLang="zh-TW" dirty="0" smtClean="0"/>
              <a:t>業者，只是站在既有業者的角色來看，若既有業者為國防部，其頻率使用資料涉及國家安全議題，若依</a:t>
            </a:r>
            <a:r>
              <a:rPr lang="en-US" altLang="zh-TW" dirty="0" smtClean="0"/>
              <a:t>SAS</a:t>
            </a:r>
            <a:r>
              <a:rPr lang="zh-TW" altLang="zh-TW" dirty="0" smtClean="0"/>
              <a:t>其「</a:t>
            </a:r>
            <a:r>
              <a:rPr lang="en-US" altLang="zh-TW" dirty="0" smtClean="0"/>
              <a:t>use it or share it</a:t>
            </a:r>
            <a:r>
              <a:rPr lang="zh-TW" altLang="zh-TW" dirty="0" smtClean="0"/>
              <a:t>」的原則，沒有使用的就拿出來分享，則可以反推回說目前國防部使用哪些頻段，這對我國來說反而不是好事，故在選擇提供共享的頻段時，尚需考量此點特性</a:t>
            </a:r>
            <a:r>
              <a:rPr lang="en-US" altLang="zh-TW" dirty="0" smtClean="0"/>
              <a:t>; </a:t>
            </a:r>
            <a:endParaRPr lang="zh-TW"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zh-TW" altLang="en-US" sz="1200" b="0" i="0" u="none" strike="noStrike" cap="none" normalizeH="0" baseline="0" dirty="0" smtClean="0">
              <a:ln>
                <a:noFill/>
              </a:ln>
              <a:solidFill>
                <a:srgbClr val="000000"/>
              </a:solidFill>
              <a:effectLst/>
              <a:latin typeface="Arial" charset="0"/>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zh-TW" altLang="en-US" sz="1200" b="0" i="0" u="none" strike="noStrike" cap="none" normalizeH="0" baseline="0" dirty="0" smtClean="0">
              <a:ln>
                <a:noFill/>
              </a:ln>
              <a:solidFill>
                <a:srgbClr val="000000"/>
              </a:solidFill>
              <a:effectLst/>
              <a:latin typeface="Arial" charset="0"/>
              <a:ea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zh-TW" sz="1200" b="0" i="0" u="none" strike="noStrike" cap="none" normalizeH="0" baseline="0" dirty="0" smtClean="0">
                <a:ln>
                  <a:noFill/>
                </a:ln>
                <a:solidFill>
                  <a:srgbClr val="000000"/>
                </a:solidFill>
                <a:effectLst/>
                <a:latin typeface="Arial" charset="0"/>
                <a:ea typeface="+mn-ea"/>
              </a:rPr>
              <a:t>目前我國亦尚未發展此類頻率核配模式</a:t>
            </a:r>
            <a:endParaRPr kumimoji="0" lang="zh-TW" altLang="en-US" sz="1200" b="0" i="0" u="none" strike="noStrike" cap="none" normalizeH="0" baseline="0" dirty="0" smtClean="0">
              <a:ln>
                <a:noFill/>
              </a:ln>
              <a:solidFill>
                <a:srgbClr val="000000"/>
              </a:solidFill>
              <a:effectLst/>
              <a:latin typeface="Arial" charset="0"/>
              <a:ea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zh-TW" sz="1200" b="0" i="0" u="none" strike="noStrike" cap="none" normalizeH="0" baseline="0" dirty="0" smtClean="0">
                <a:ln>
                  <a:noFill/>
                </a:ln>
                <a:solidFill>
                  <a:srgbClr val="000000"/>
                </a:solidFill>
                <a:effectLst/>
                <a:latin typeface="Arial" charset="0"/>
                <a:ea typeface="+mn-ea"/>
              </a:rPr>
              <a:t>資料庫的管理，通傳會可以自建並維護，也可授權第三方管理單位藉由資料庫之資料，協調不同使用者以避免造成干擾，只是如何委託跟如何做也有需要考量之處</a:t>
            </a:r>
            <a:endParaRPr kumimoji="0" lang="zh-TW" altLang="en-US" sz="1200" b="0" i="0" u="none" strike="noStrike" cap="none" normalizeH="0" baseline="0" dirty="0" smtClean="0">
              <a:ln>
                <a:noFill/>
              </a:ln>
              <a:solidFill>
                <a:srgbClr val="000000"/>
              </a:solidFill>
              <a:effectLst/>
              <a:latin typeface="Arial" charset="0"/>
              <a:ea typeface="+mn-ea"/>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zh-TW" sz="1200" b="0" i="0" u="none" strike="noStrike" cap="none" normalizeH="0" baseline="0" dirty="0" smtClean="0">
                <a:ln>
                  <a:noFill/>
                </a:ln>
                <a:solidFill>
                  <a:srgbClr val="000000"/>
                </a:solidFill>
                <a:effectLst/>
                <a:latin typeface="Arial" charset="0"/>
                <a:ea typeface="+mn-ea"/>
              </a:rPr>
              <a:t>雖基礎法第</a:t>
            </a:r>
            <a:r>
              <a:rPr kumimoji="0" lang="en-US" altLang="zh-TW" sz="1200" b="0" i="0" u="none" strike="noStrike" cap="none" normalizeH="0" baseline="0" dirty="0" smtClean="0">
                <a:ln>
                  <a:noFill/>
                </a:ln>
                <a:solidFill>
                  <a:srgbClr val="000000"/>
                </a:solidFill>
                <a:effectLst/>
                <a:latin typeface="Arial" charset="0"/>
                <a:ea typeface="+mn-ea"/>
              </a:rPr>
              <a:t>23</a:t>
            </a:r>
            <a:r>
              <a:rPr kumimoji="0" lang="zh-TW" altLang="zh-TW" sz="1200" b="0" i="0" u="none" strike="noStrike" cap="none" normalizeH="0" baseline="0" dirty="0" smtClean="0">
                <a:ln>
                  <a:noFill/>
                </a:ln>
                <a:solidFill>
                  <a:srgbClr val="000000"/>
                </a:solidFill>
                <a:effectLst/>
                <a:latin typeface="Arial" charset="0"/>
                <a:ea typeface="+mn-ea"/>
              </a:rPr>
              <a:t>條有明文規定得委託，但法規尚需經行政院送立法院審議及需待立法院三讀通過後公告，可預期的事又將經過一段很長的行政程序，在此之前是否得以行政程序委託業者執行？也是通傳會需考量項目之一 </a:t>
            </a:r>
            <a:endParaRPr kumimoji="0" lang="zh-TW" altLang="en-US" sz="1200" b="0" i="0" u="none" strike="noStrike" cap="none" normalizeH="0" baseline="0" dirty="0" smtClean="0">
              <a:ln>
                <a:noFill/>
              </a:ln>
              <a:solidFill>
                <a:srgbClr val="000000"/>
              </a:solidFill>
              <a:effectLst/>
              <a:latin typeface="Arial" charset="0"/>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zh-TW" altLang="en-US" sz="1200" b="0" i="0" u="none" strike="noStrike" cap="none" normalizeH="0" baseline="0" dirty="0" smtClean="0">
              <a:ln>
                <a:noFill/>
              </a:ln>
              <a:solidFill>
                <a:srgbClr val="000000"/>
              </a:solidFill>
              <a:effectLst/>
              <a:latin typeface="Arial" charset="0"/>
              <a:ea typeface="+mn-ea"/>
            </a:endParaRPr>
          </a:p>
          <a:p>
            <a:endParaRPr lang="zh-TW" altLang="en-US" dirty="0" smtClean="0"/>
          </a:p>
          <a:p>
            <a:pPr>
              <a:defRPr/>
            </a:pPr>
            <a:endParaRPr lang="zh-TW" altLang="en-US" dirty="0"/>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38898654-2379-CF46-9051-6C8B82DA2E40}" type="slidenum">
              <a:rPr lang="zh-TW" altLang="en-US">
                <a:latin typeface="Arial" charset="0"/>
              </a:rPr>
              <a:pPr>
                <a:spcBef>
                  <a:spcPct val="0"/>
                </a:spcBef>
              </a:pPr>
              <a:t>21</a:t>
            </a:fld>
            <a:endParaRPr lang="en-US" altLang="zh-TW">
              <a:latin typeface="Arial" charset="0"/>
            </a:endParaRPr>
          </a:p>
        </p:txBody>
      </p:sp>
    </p:spTree>
    <p:extLst>
      <p:ext uri="{BB962C8B-B14F-4D97-AF65-F5344CB8AC3E}">
        <p14:creationId xmlns:p14="http://schemas.microsoft.com/office/powerpoint/2010/main" val="397345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zh-TW" dirty="0" smtClean="0">
                <a:solidFill>
                  <a:schemeClr val="tx1"/>
                </a:solidFill>
              </a:rPr>
              <a:t>匯流法的架構下，競標無線電頻率者可否將標得的頻率出租或轉賣他事業使用，而不自建或設置公眾電信網路？ </a:t>
            </a:r>
            <a:endParaRPr lang="zh-TW" altLang="en-US" dirty="0" smtClean="0">
              <a:solidFill>
                <a:schemeClr val="tx1"/>
              </a:solidFill>
            </a:endParaRPr>
          </a:p>
          <a:p>
            <a:endParaRPr lang="zh-TW" altLang="en-US" dirty="0"/>
          </a:p>
        </p:txBody>
      </p:sp>
      <p:sp>
        <p:nvSpPr>
          <p:cNvPr id="4608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1CF559F7-2A00-D740-9DA5-E31456EA14DB}" type="slidenum">
              <a:rPr lang="zh-TW" altLang="en-US">
                <a:latin typeface="Arial" charset="0"/>
              </a:rPr>
              <a:pPr>
                <a:spcBef>
                  <a:spcPct val="0"/>
                </a:spcBef>
              </a:pPr>
              <a:t>22</a:t>
            </a:fld>
            <a:endParaRPr lang="en-US" altLang="zh-TW">
              <a:latin typeface="Arial" charset="0"/>
            </a:endParaRPr>
          </a:p>
        </p:txBody>
      </p:sp>
    </p:spTree>
    <p:extLst>
      <p:ext uri="{BB962C8B-B14F-4D97-AF65-F5344CB8AC3E}">
        <p14:creationId xmlns:p14="http://schemas.microsoft.com/office/powerpoint/2010/main" val="189129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a:p>
        </p:txBody>
      </p:sp>
      <p:sp>
        <p:nvSpPr>
          <p:cNvPr id="3174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F1AAAB5E-7CAA-214C-8A75-31830CA6E17C}" type="slidenum">
              <a:rPr lang="zh-TW" altLang="en-US">
                <a:latin typeface="Arial" charset="0"/>
              </a:rPr>
              <a:pPr>
                <a:spcBef>
                  <a:spcPct val="0"/>
                </a:spcBef>
              </a:pPr>
              <a:t>23</a:t>
            </a:fld>
            <a:endParaRPr lang="en-US" altLang="zh-TW">
              <a:latin typeface="Arial" charset="0"/>
            </a:endParaRPr>
          </a:p>
        </p:txBody>
      </p:sp>
    </p:spTree>
    <p:extLst>
      <p:ext uri="{BB962C8B-B14F-4D97-AF65-F5344CB8AC3E}">
        <p14:creationId xmlns:p14="http://schemas.microsoft.com/office/powerpoint/2010/main" val="389611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dirty="0"/>
          </a:p>
        </p:txBody>
      </p:sp>
      <p:sp>
        <p:nvSpPr>
          <p:cNvPr id="37891"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05A7A954-3C8D-A440-A61B-C78BD5E28BB1}" type="slidenum">
              <a:rPr lang="zh-TW" altLang="en-US">
                <a:latin typeface="Arial" charset="0"/>
              </a:rPr>
              <a:pPr>
                <a:spcBef>
                  <a:spcPct val="0"/>
                </a:spcBef>
              </a:pPr>
              <a:t>24</a:t>
            </a:fld>
            <a:endParaRPr lang="en-US" altLang="zh-TW">
              <a:latin typeface="Arial" charset="0"/>
            </a:endParaRPr>
          </a:p>
        </p:txBody>
      </p:sp>
    </p:spTree>
    <p:extLst>
      <p:ext uri="{BB962C8B-B14F-4D97-AF65-F5344CB8AC3E}">
        <p14:creationId xmlns:p14="http://schemas.microsoft.com/office/powerpoint/2010/main" val="277809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dirty="0"/>
          </a:p>
        </p:txBody>
      </p:sp>
      <p:sp>
        <p:nvSpPr>
          <p:cNvPr id="37891"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05A7A954-3C8D-A440-A61B-C78BD5E28BB1}" type="slidenum">
              <a:rPr lang="zh-TW" altLang="en-US">
                <a:latin typeface="Arial" charset="0"/>
              </a:rPr>
              <a:pPr>
                <a:spcBef>
                  <a:spcPct val="0"/>
                </a:spcBef>
              </a:pPr>
              <a:t>25</a:t>
            </a:fld>
            <a:endParaRPr lang="en-US" altLang="zh-TW">
              <a:latin typeface="Arial" charset="0"/>
            </a:endParaRPr>
          </a:p>
        </p:txBody>
      </p:sp>
    </p:spTree>
    <p:extLst>
      <p:ext uri="{BB962C8B-B14F-4D97-AF65-F5344CB8AC3E}">
        <p14:creationId xmlns:p14="http://schemas.microsoft.com/office/powerpoint/2010/main" val="287555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dirty="0"/>
          </a:p>
        </p:txBody>
      </p:sp>
      <p:sp>
        <p:nvSpPr>
          <p:cNvPr id="37891"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05A7A954-3C8D-A440-A61B-C78BD5E28BB1}" type="slidenum">
              <a:rPr lang="zh-TW" altLang="en-US">
                <a:latin typeface="Arial" charset="0"/>
              </a:rPr>
              <a:pPr>
                <a:spcBef>
                  <a:spcPct val="0"/>
                </a:spcBef>
              </a:pPr>
              <a:t>26</a:t>
            </a:fld>
            <a:endParaRPr lang="en-US" altLang="zh-TW">
              <a:latin typeface="Arial" charset="0"/>
            </a:endParaRPr>
          </a:p>
        </p:txBody>
      </p:sp>
    </p:spTree>
    <p:extLst>
      <p:ext uri="{BB962C8B-B14F-4D97-AF65-F5344CB8AC3E}">
        <p14:creationId xmlns:p14="http://schemas.microsoft.com/office/powerpoint/2010/main" val="19355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a:p>
        </p:txBody>
      </p:sp>
      <p:sp>
        <p:nvSpPr>
          <p:cNvPr id="41987" name="投影片編號版面配置區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55" tIns="47527" rIns="95055" bIns="47527" anchor="b"/>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lgn="r" eaLnBrk="1" hangingPunct="1">
              <a:spcBef>
                <a:spcPct val="0"/>
              </a:spcBef>
            </a:pPr>
            <a:fld id="{3248C500-8FCB-0743-BC75-1E5B1F55FDC4}" type="slidenum">
              <a:rPr lang="zh-TW" altLang="en-US" sz="1100">
                <a:latin typeface="Arial" charset="0"/>
              </a:rPr>
              <a:pPr algn="r" eaLnBrk="1" hangingPunct="1">
                <a:spcBef>
                  <a:spcPct val="0"/>
                </a:spcBef>
              </a:pPr>
              <a:t>28</a:t>
            </a:fld>
            <a:endParaRPr lang="en-US" altLang="zh-TW" sz="1100">
              <a:latin typeface="Arial" charset="0"/>
            </a:endParaRPr>
          </a:p>
        </p:txBody>
      </p:sp>
    </p:spTree>
    <p:extLst>
      <p:ext uri="{BB962C8B-B14F-4D97-AF65-F5344CB8AC3E}">
        <p14:creationId xmlns:p14="http://schemas.microsoft.com/office/powerpoint/2010/main" val="151434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dirty="0"/>
          </a:p>
        </p:txBody>
      </p:sp>
      <p:sp>
        <p:nvSpPr>
          <p:cNvPr id="17411"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34ADCA45-2FA0-D94F-AB9F-9DFD6AEAD49A}" type="slidenum">
              <a:rPr lang="zh-TW" altLang="en-US">
                <a:latin typeface="Arial" charset="0"/>
              </a:rPr>
              <a:pPr>
                <a:spcBef>
                  <a:spcPct val="0"/>
                </a:spcBef>
              </a:pPr>
              <a:t>2</a:t>
            </a:fld>
            <a:endParaRPr lang="en-US" altLang="zh-TW">
              <a:latin typeface="Arial" charset="0"/>
            </a:endParaRPr>
          </a:p>
        </p:txBody>
      </p:sp>
    </p:spTree>
    <p:extLst>
      <p:ext uri="{BB962C8B-B14F-4D97-AF65-F5344CB8AC3E}">
        <p14:creationId xmlns:p14="http://schemas.microsoft.com/office/powerpoint/2010/main" val="88841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a:p>
        </p:txBody>
      </p:sp>
      <p:sp>
        <p:nvSpPr>
          <p:cNvPr id="44035" name="投影片編號版面配置區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55" tIns="47527" rIns="95055" bIns="47527" anchor="b"/>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lgn="r" eaLnBrk="1" hangingPunct="1">
              <a:spcBef>
                <a:spcPct val="0"/>
              </a:spcBef>
            </a:pPr>
            <a:fld id="{0C242DA9-91DB-BE48-8891-D66C6E83E765}" type="slidenum">
              <a:rPr lang="zh-TW" altLang="en-US" sz="1100">
                <a:latin typeface="Arial" charset="0"/>
              </a:rPr>
              <a:pPr algn="r" eaLnBrk="1" hangingPunct="1">
                <a:spcBef>
                  <a:spcPct val="0"/>
                </a:spcBef>
              </a:pPr>
              <a:t>29</a:t>
            </a:fld>
            <a:endParaRPr lang="en-US" altLang="zh-TW" sz="1100">
              <a:latin typeface="Arial" charset="0"/>
            </a:endParaRPr>
          </a:p>
        </p:txBody>
      </p:sp>
    </p:spTree>
    <p:extLst>
      <p:ext uri="{BB962C8B-B14F-4D97-AF65-F5344CB8AC3E}">
        <p14:creationId xmlns:p14="http://schemas.microsoft.com/office/powerpoint/2010/main" val="169033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要做前瞻頻率分享接取，必須要跟國際接軌，不能自己閉門造車，</a:t>
            </a:r>
            <a:endParaRPr lang="en-US" altLang="zh-TW" dirty="0" smtClean="0"/>
          </a:p>
          <a:p>
            <a:r>
              <a:rPr lang="en-US" altLang="zh-TW" dirty="0" smtClean="0"/>
              <a:t>2015</a:t>
            </a:r>
            <a:r>
              <a:rPr lang="zh-TW" altLang="en-US" dirty="0" smtClean="0"/>
              <a:t>年世界無線電通信大會在高頻部份中，由主要區域聯盟</a:t>
            </a:r>
            <a:endParaRPr lang="zh-TW" altLang="en-US" dirty="0"/>
          </a:p>
        </p:txBody>
      </p:sp>
      <p:sp>
        <p:nvSpPr>
          <p:cNvPr id="4" name="投影片編號版面配置區 3"/>
          <p:cNvSpPr>
            <a:spLocks noGrp="1"/>
          </p:cNvSpPr>
          <p:nvPr>
            <p:ph type="sldNum" sz="quarter" idx="10"/>
          </p:nvPr>
        </p:nvSpPr>
        <p:spPr/>
        <p:txBody>
          <a:bodyPr/>
          <a:lstStyle/>
          <a:p>
            <a:pPr>
              <a:defRPr/>
            </a:pPr>
            <a:fld id="{7BB04441-3E93-024F-8438-8FB58AC28BEC}" type="slidenum">
              <a:rPr lang="zh-TW" altLang="en-US" smtClean="0"/>
              <a:pPr>
                <a:defRPr/>
              </a:pPr>
              <a:t>3</a:t>
            </a:fld>
            <a:endParaRPr lang="zh-TW" altLang="en-US"/>
          </a:p>
        </p:txBody>
      </p:sp>
    </p:spTree>
    <p:extLst>
      <p:ext uri="{BB962C8B-B14F-4D97-AF65-F5344CB8AC3E}">
        <p14:creationId xmlns:p14="http://schemas.microsoft.com/office/powerpoint/2010/main" val="170085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dirty="0"/>
          </a:p>
        </p:txBody>
      </p:sp>
      <p:sp>
        <p:nvSpPr>
          <p:cNvPr id="2150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3B9F8192-A7DF-0A45-9338-8BF334A55365}" type="slidenum">
              <a:rPr lang="zh-TW" altLang="en-US">
                <a:latin typeface="Arial" charset="0"/>
              </a:rPr>
              <a:pPr>
                <a:spcBef>
                  <a:spcPct val="0"/>
                </a:spcBef>
              </a:pPr>
              <a:t>11</a:t>
            </a:fld>
            <a:endParaRPr lang="en-US" altLang="zh-TW">
              <a:latin typeface="Arial" charset="0"/>
            </a:endParaRPr>
          </a:p>
        </p:txBody>
      </p:sp>
    </p:spTree>
    <p:extLst>
      <p:ext uri="{BB962C8B-B14F-4D97-AF65-F5344CB8AC3E}">
        <p14:creationId xmlns:p14="http://schemas.microsoft.com/office/powerpoint/2010/main" val="161676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dirty="0"/>
          </a:p>
        </p:txBody>
      </p:sp>
      <p:sp>
        <p:nvSpPr>
          <p:cNvPr id="29699"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62402159-37E1-724C-9C51-C073E15D48E7}" type="slidenum">
              <a:rPr lang="zh-TW" altLang="en-US">
                <a:latin typeface="Arial" charset="0"/>
              </a:rPr>
              <a:pPr>
                <a:spcBef>
                  <a:spcPct val="0"/>
                </a:spcBef>
              </a:pPr>
              <a:t>12</a:t>
            </a:fld>
            <a:endParaRPr lang="en-US" altLang="zh-TW">
              <a:latin typeface="Arial" charset="0"/>
            </a:endParaRPr>
          </a:p>
        </p:txBody>
      </p:sp>
    </p:spTree>
    <p:extLst>
      <p:ext uri="{BB962C8B-B14F-4D97-AF65-F5344CB8AC3E}">
        <p14:creationId xmlns:p14="http://schemas.microsoft.com/office/powerpoint/2010/main" val="112224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7AFB9A25-D688-0041-ADD2-825B02EB1FFC}" type="slidenum">
              <a:rPr lang="zh-TW" altLang="en-US">
                <a:latin typeface="Arial" charset="0"/>
              </a:rPr>
              <a:pPr>
                <a:spcBef>
                  <a:spcPct val="0"/>
                </a:spcBef>
              </a:pPr>
              <a:t>13</a:t>
            </a:fld>
            <a:endParaRPr lang="en-US" altLang="zh-TW">
              <a:latin typeface="Arial" charset="0"/>
            </a:endParaRPr>
          </a:p>
        </p:txBody>
      </p:sp>
    </p:spTree>
    <p:extLst>
      <p:ext uri="{BB962C8B-B14F-4D97-AF65-F5344CB8AC3E}">
        <p14:creationId xmlns:p14="http://schemas.microsoft.com/office/powerpoint/2010/main" val="103139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zh-TW" altLang="en-US" dirty="0" smtClean="0"/>
              <a:t>干擾管理</a:t>
            </a:r>
            <a:endParaRPr lang="zh-TW" altLang="en-US" dirty="0"/>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7AFB9A25-D688-0041-ADD2-825B02EB1FFC}" type="slidenum">
              <a:rPr lang="zh-TW" altLang="en-US">
                <a:latin typeface="Arial" charset="0"/>
              </a:rPr>
              <a:pPr>
                <a:spcBef>
                  <a:spcPct val="0"/>
                </a:spcBef>
              </a:pPr>
              <a:t>14</a:t>
            </a:fld>
            <a:endParaRPr lang="en-US" altLang="zh-TW">
              <a:latin typeface="Arial" charset="0"/>
            </a:endParaRPr>
          </a:p>
        </p:txBody>
      </p:sp>
    </p:spTree>
    <p:extLst>
      <p:ext uri="{BB962C8B-B14F-4D97-AF65-F5344CB8AC3E}">
        <p14:creationId xmlns:p14="http://schemas.microsoft.com/office/powerpoint/2010/main" val="103139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dirty="0"/>
          </a:p>
        </p:txBody>
      </p:sp>
      <p:sp>
        <p:nvSpPr>
          <p:cNvPr id="23555"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BCE6DEB8-0C3D-EE4C-8527-5350B99ECBBC}" type="slidenum">
              <a:rPr lang="zh-TW" altLang="en-US">
                <a:latin typeface="Arial" charset="0"/>
              </a:rPr>
              <a:pPr>
                <a:spcBef>
                  <a:spcPct val="0"/>
                </a:spcBef>
              </a:pPr>
              <a:t>16</a:t>
            </a:fld>
            <a:endParaRPr lang="en-US" altLang="zh-TW">
              <a:latin typeface="Arial" charset="0"/>
            </a:endParaRPr>
          </a:p>
        </p:txBody>
      </p:sp>
    </p:spTree>
    <p:extLst>
      <p:ext uri="{BB962C8B-B14F-4D97-AF65-F5344CB8AC3E}">
        <p14:creationId xmlns:p14="http://schemas.microsoft.com/office/powerpoint/2010/main" val="414497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備忘稿版面配置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defRPr/>
            </a:pPr>
            <a:endParaRPr lang="zh-TW" altLang="en-US" dirty="0"/>
          </a:p>
        </p:txBody>
      </p:sp>
      <p:sp>
        <p:nvSpPr>
          <p:cNvPr id="3584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新細明體" charset="0"/>
              </a:defRPr>
            </a:lvl1pPr>
            <a:lvl2pPr marL="742950" indent="-285750">
              <a:spcBef>
                <a:spcPct val="30000"/>
              </a:spcBef>
              <a:defRPr sz="1200">
                <a:solidFill>
                  <a:schemeClr val="tx1"/>
                </a:solidFill>
                <a:latin typeface="Calibri" charset="0"/>
                <a:ea typeface="新細明體" charset="0"/>
              </a:defRPr>
            </a:lvl2pPr>
            <a:lvl3pPr marL="1143000" indent="-228600">
              <a:spcBef>
                <a:spcPct val="30000"/>
              </a:spcBef>
              <a:defRPr sz="1200">
                <a:solidFill>
                  <a:schemeClr val="tx1"/>
                </a:solidFill>
                <a:latin typeface="Calibri" charset="0"/>
                <a:ea typeface="新細明體" charset="0"/>
              </a:defRPr>
            </a:lvl3pPr>
            <a:lvl4pPr marL="1600200" indent="-228600">
              <a:spcBef>
                <a:spcPct val="30000"/>
              </a:spcBef>
              <a:defRPr sz="1200">
                <a:solidFill>
                  <a:schemeClr val="tx1"/>
                </a:solidFill>
                <a:latin typeface="Calibri" charset="0"/>
                <a:ea typeface="新細明體" charset="0"/>
              </a:defRPr>
            </a:lvl4pPr>
            <a:lvl5pPr marL="2057400" indent="-228600">
              <a:spcBef>
                <a:spcPct val="30000"/>
              </a:spcBef>
              <a:defRPr sz="1200">
                <a:solidFill>
                  <a:schemeClr val="tx1"/>
                </a:solidFill>
                <a:latin typeface="Calibri" charset="0"/>
                <a:ea typeface="新細明體" charset="0"/>
              </a:defRPr>
            </a:lvl5pPr>
            <a:lvl6pPr marL="2514600" indent="-228600" eaLnBrk="0" fontAlgn="base" hangingPunct="0">
              <a:spcBef>
                <a:spcPct val="30000"/>
              </a:spcBef>
              <a:spcAft>
                <a:spcPct val="0"/>
              </a:spcAft>
              <a:defRPr sz="1200">
                <a:solidFill>
                  <a:schemeClr val="tx1"/>
                </a:solidFill>
                <a:latin typeface="Calibri" charset="0"/>
                <a:ea typeface="新細明體" charset="0"/>
              </a:defRPr>
            </a:lvl6pPr>
            <a:lvl7pPr marL="2971800" indent="-228600" eaLnBrk="0" fontAlgn="base" hangingPunct="0">
              <a:spcBef>
                <a:spcPct val="30000"/>
              </a:spcBef>
              <a:spcAft>
                <a:spcPct val="0"/>
              </a:spcAft>
              <a:defRPr sz="1200">
                <a:solidFill>
                  <a:schemeClr val="tx1"/>
                </a:solidFill>
                <a:latin typeface="Calibri" charset="0"/>
                <a:ea typeface="新細明體" charset="0"/>
              </a:defRPr>
            </a:lvl7pPr>
            <a:lvl8pPr marL="3429000" indent="-228600" eaLnBrk="0" fontAlgn="base" hangingPunct="0">
              <a:spcBef>
                <a:spcPct val="30000"/>
              </a:spcBef>
              <a:spcAft>
                <a:spcPct val="0"/>
              </a:spcAft>
              <a:defRPr sz="1200">
                <a:solidFill>
                  <a:schemeClr val="tx1"/>
                </a:solidFill>
                <a:latin typeface="Calibri" charset="0"/>
                <a:ea typeface="新細明體" charset="0"/>
              </a:defRPr>
            </a:lvl8pPr>
            <a:lvl9pPr marL="3886200" indent="-228600" eaLnBrk="0" fontAlgn="base" hangingPunct="0">
              <a:spcBef>
                <a:spcPct val="30000"/>
              </a:spcBef>
              <a:spcAft>
                <a:spcPct val="0"/>
              </a:spcAft>
              <a:defRPr sz="1200">
                <a:solidFill>
                  <a:schemeClr val="tx1"/>
                </a:solidFill>
                <a:latin typeface="Calibri" charset="0"/>
                <a:ea typeface="新細明體" charset="0"/>
              </a:defRPr>
            </a:lvl9pPr>
          </a:lstStyle>
          <a:p>
            <a:pPr>
              <a:spcBef>
                <a:spcPct val="0"/>
              </a:spcBef>
            </a:pPr>
            <a:fld id="{38898654-2379-CF46-9051-6C8B82DA2E40}" type="slidenum">
              <a:rPr lang="zh-TW" altLang="en-US">
                <a:latin typeface="Arial" charset="0"/>
              </a:rPr>
              <a:pPr>
                <a:spcBef>
                  <a:spcPct val="0"/>
                </a:spcBef>
              </a:pPr>
              <a:t>17</a:t>
            </a:fld>
            <a:endParaRPr lang="en-US" altLang="zh-TW">
              <a:latin typeface="Arial" charset="0"/>
            </a:endParaRPr>
          </a:p>
        </p:txBody>
      </p:sp>
    </p:spTree>
    <p:extLst>
      <p:ext uri="{BB962C8B-B14F-4D97-AF65-F5344CB8AC3E}">
        <p14:creationId xmlns:p14="http://schemas.microsoft.com/office/powerpoint/2010/main" val="329759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kumimoji="1" lang="zh-TW" altLang="en-US" smtClean="0"/>
              <a:t>按一下以編輯母片標題樣式</a:t>
            </a:r>
            <a:endParaRPr kumimoji="1"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TW" altLang="en-US" smtClean="0"/>
              <a:t>按一下以編輯母片副標題樣式</a:t>
            </a:r>
            <a:endParaRPr kumimoji="1"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35A80612-A9DA-1B4A-B482-2AAF40A35BC8}" type="slidenum">
              <a:rPr lang="en-US" altLang="zh-TW" smtClean="0"/>
              <a:pPr>
                <a:defRPr/>
              </a:pPr>
              <a:t>‹#›</a:t>
            </a:fld>
            <a:endParaRPr lang="en-US" altLang="zh-TW"/>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6744" y="6130999"/>
            <a:ext cx="2411760" cy="754457"/>
          </a:xfrm>
          <a:prstGeom prst="rect">
            <a:avLst/>
          </a:prstGeom>
        </p:spPr>
      </p:pic>
    </p:spTree>
    <p:extLst>
      <p:ext uri="{BB962C8B-B14F-4D97-AF65-F5344CB8AC3E}">
        <p14:creationId xmlns:p14="http://schemas.microsoft.com/office/powerpoint/2010/main" val="10308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68C00E5F-9D27-8A4D-AAFA-E39DD681BE87}" type="slidenum">
              <a:rPr lang="en-US" altLang="zh-TW" smtClean="0"/>
              <a:pPr>
                <a:defRPr/>
              </a:pPr>
              <a:t>‹#›</a:t>
            </a:fld>
            <a:endParaRPr lang="en-US" altLang="zh-TW"/>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200049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43711" y="365125"/>
            <a:ext cx="1971675" cy="5811838"/>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628686" y="365125"/>
            <a:ext cx="5800725" cy="5811838"/>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E1D0171C-04CC-9348-BB25-7CB3B45D911D}" type="slidenum">
              <a:rPr lang="en-US" altLang="zh-TW" smtClean="0"/>
              <a:pPr>
                <a:defRPr/>
              </a:pPr>
              <a:t>‹#›</a:t>
            </a:fld>
            <a:endParaRPr lang="en-US" altLang="zh-TW"/>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31898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FF0000"/>
                </a:solidFill>
                <a:latin typeface="Arial Black" pitchFamily="34"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5C11BF4-D49E-4A8B-9508-3E99C3813E2B}" type="slidenum">
              <a:rPr lang="en-US" altLang="zh-TW"/>
              <a:pPr>
                <a:defRPr/>
              </a:pPr>
              <a:t>‹#›</a:t>
            </a:fld>
            <a:endParaRPr lang="en-US" altLang="zh-TW"/>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558396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大標題與項目符號">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大標題文字</a:t>
            </a:r>
          </a:p>
        </p:txBody>
      </p:sp>
      <p:sp>
        <p:nvSpPr>
          <p:cNvPr id="57" name="Shape 57"/>
          <p:cNvSpPr>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5255562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C68C7639-E7DA-9843-BF33-2BB42D2B1764}" type="slidenum">
              <a:rPr lang="en-US" altLang="zh-TW" smtClean="0"/>
              <a:pPr>
                <a:defRPr/>
              </a:pPr>
              <a:t>‹#›</a:t>
            </a:fld>
            <a:endParaRPr lang="en-US" altLang="zh-TW"/>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2645371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623892" y="1709811"/>
            <a:ext cx="7886700" cy="2852737"/>
          </a:xfrm>
        </p:spPr>
        <p:txBody>
          <a:bodyPr anchor="b"/>
          <a:lstStyle>
            <a:lvl1pPr>
              <a:defRPr sz="4500"/>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3892" y="458953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7DE4A18F-87D0-8045-9651-916124CB2C87}" type="slidenum">
              <a:rPr lang="en-US" altLang="zh-TW" smtClean="0"/>
              <a:pPr>
                <a:defRPr/>
              </a:pPr>
              <a:t>‹#›</a:t>
            </a:fld>
            <a:endParaRPr lang="en-US" altLang="zh-TW"/>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92631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628650" y="1825625"/>
            <a:ext cx="38862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29150" y="1825625"/>
            <a:ext cx="38862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4CC1005F-01A8-A940-AB2E-5A2C877FD3D5}" type="slidenum">
              <a:rPr lang="en-US" altLang="zh-TW" smtClean="0"/>
              <a:pPr>
                <a:defRPr/>
              </a:pPr>
              <a:t>‹#›</a:t>
            </a:fld>
            <a:endParaRPr lang="en-US" altLang="zh-TW"/>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98495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29844" y="365129"/>
            <a:ext cx="7886700" cy="1325563"/>
          </a:xfrm>
        </p:spPr>
        <p:txBody>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p:txBody>
          <a:bodyPr/>
          <a:lstStyle/>
          <a:p>
            <a:pPr>
              <a:defRPr/>
            </a:pPr>
            <a:fld id="{7DE4A18F-87D0-8045-9651-916124CB2C87}" type="slidenum">
              <a:rPr lang="en-US" altLang="zh-TW" smtClean="0"/>
              <a:pPr>
                <a:defRPr/>
              </a:pPr>
              <a:t>‹#›</a:t>
            </a:fld>
            <a:endParaRPr lang="en-US" altLang="zh-TW"/>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74692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895A9D2D-0949-2B4C-A622-FFEE520091E7}" type="slidenum">
              <a:rPr lang="en-US" altLang="zh-TW" smtClean="0"/>
              <a:pPr>
                <a:defRPr/>
              </a:pPr>
              <a:t>‹#›</a:t>
            </a:fld>
            <a:endParaRPr lang="en-US" altLang="zh-TW"/>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72897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4" name="投影片編號版面配置區 3"/>
          <p:cNvSpPr>
            <a:spLocks noGrp="1"/>
          </p:cNvSpPr>
          <p:nvPr>
            <p:ph type="sldNum" sz="quarter" idx="12"/>
          </p:nvPr>
        </p:nvSpPr>
        <p:spPr/>
        <p:txBody>
          <a:bodyPr/>
          <a:lstStyle/>
          <a:p>
            <a:pPr>
              <a:defRPr/>
            </a:pPr>
            <a:fld id="{9F86CC44-A8B8-B148-B6F6-DE4AE78D7518}" type="slidenum">
              <a:rPr lang="en-US" altLang="zh-TW" smtClean="0"/>
              <a:pPr>
                <a:defRPr/>
              </a:pPr>
              <a:t>‹#›</a:t>
            </a:fld>
            <a:endParaRPr lang="en-US" altLang="zh-TW"/>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65270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5" y="457200"/>
            <a:ext cx="2949178" cy="1600200"/>
          </a:xfrm>
        </p:spPr>
        <p:txBody>
          <a:bodyPr anchor="b"/>
          <a:lstStyle>
            <a:lvl1pPr>
              <a:defRPr sz="2400"/>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887391" y="98749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629845"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B1F18203-31C8-BC46-B296-8D3773BB3394}" type="slidenum">
              <a:rPr lang="en-US" altLang="zh-TW" smtClean="0"/>
              <a:pPr>
                <a:defRPr/>
              </a:pPr>
              <a:t>‹#›</a:t>
            </a:fld>
            <a:endParaRPr lang="en-US" altLang="zh-TW"/>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62919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5" y="457200"/>
            <a:ext cx="2949178" cy="1600200"/>
          </a:xfrm>
        </p:spPr>
        <p:txBody>
          <a:bodyPr anchor="b"/>
          <a:lstStyle>
            <a:lvl1pPr>
              <a:defRPr sz="2400"/>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3887391" y="98749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TW" altLang="en-US"/>
          </a:p>
        </p:txBody>
      </p:sp>
      <p:sp>
        <p:nvSpPr>
          <p:cNvPr id="4" name="文字版面配置區 3"/>
          <p:cNvSpPr>
            <a:spLocks noGrp="1"/>
          </p:cNvSpPr>
          <p:nvPr>
            <p:ph type="body" sz="half" idx="2"/>
          </p:nvPr>
        </p:nvSpPr>
        <p:spPr>
          <a:xfrm>
            <a:off x="629845"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B769BB65-45E6-6C41-A4BE-5FE7120CE05F}" type="slidenum">
              <a:rPr lang="en-US" altLang="zh-TW" smtClean="0"/>
              <a:pPr>
                <a:defRPr/>
              </a:pPr>
              <a:t>‹#›</a:t>
            </a:fld>
            <a:endParaRPr lang="en-US" altLang="zh-TW"/>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Tree>
    <p:extLst>
      <p:ext uri="{BB962C8B-B14F-4D97-AF65-F5344CB8AC3E}">
        <p14:creationId xmlns:p14="http://schemas.microsoft.com/office/powerpoint/2010/main" val="14532989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8656" y="1825625"/>
            <a:ext cx="7886700" cy="4351338"/>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628650" y="635642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028956" y="635642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457950" y="635642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E4A18F-87D0-8045-9651-916124CB2C87}" type="slidenum">
              <a:rPr lang="en-US" altLang="zh-TW" smtClean="0"/>
              <a:pPr>
                <a:defRPr/>
              </a:pPr>
              <a:t>‹#›</a:t>
            </a:fld>
            <a:endParaRPr lang="en-US" altLang="zh-TW"/>
          </a:p>
        </p:txBody>
      </p:sp>
    </p:spTree>
    <p:extLst>
      <p:ext uri="{BB962C8B-B14F-4D97-AF65-F5344CB8AC3E}">
        <p14:creationId xmlns:p14="http://schemas.microsoft.com/office/powerpoint/2010/main" val="166699270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ncc.gov.tw/chinese/news_detail.aspx?site_content_sn=3146&amp;is_history=0&amp;pages=0&amp;sn_f=34411" TargetMode="External"/><Relationship Id="rId4" Type="http://schemas.openxmlformats.org/officeDocument/2006/relationships/hyperlink" Target="http://www.ncc.gov.tw/Chinese/content.aspx?site_content_sn=3649" TargetMode="External"/><Relationship Id="rId5" Type="http://schemas.openxmlformats.org/officeDocument/2006/relationships/hyperlink" Target="NULL" TargetMode="External"/><Relationship Id="rId6" Type="http://schemas.openxmlformats.org/officeDocument/2006/relationships/hyperlink" Target="http://law.moj.gov.tw/Law/LawSearchResult.aspx?p=A&amp;t=A1A2E1F1&amp;k1=%E9%9B%BB%E6%B3%A2%E7%9B%A3%E7%90%86%E6%A5%AD%E5%8B%99%E7%AE%A1%E7%90%86%E8%BE%A6%E6%B3%95" TargetMode="External"/><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hyperlink" Target="http://www.ncc.gov.tw/chinese/print.aspx?table_name=law&amp;site_content_sn=189&amp;sn_f=2015" TargetMode="External"/><Relationship Id="rId4" Type="http://schemas.openxmlformats.org/officeDocument/2006/relationships/hyperlink" Target="https://www.fcc.gov/document/proposes-creation-new-citizens-broadband-radio-service-35-ghz" TargetMode="External"/><Relationship Id="rId5" Type="http://schemas.openxmlformats.org/officeDocument/2006/relationships/hyperlink" Target="https://www.fcc.gov/document/fcc-makes-150-megahertz-spectrum-available-mobile-broadband" TargetMode="External"/><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313" y="1344613"/>
            <a:ext cx="8715375" cy="3092450"/>
          </a:xfrm>
        </p:spPr>
        <p:txBody>
          <a:bodyPr>
            <a:normAutofit/>
          </a:bodyPr>
          <a:lstStyle/>
          <a:p>
            <a:pPr eaLnBrk="1" hangingPunct="1">
              <a:defRPr/>
            </a:pPr>
            <a:r>
              <a:rPr lang="zh-TW" altLang="zh-TW" sz="4000" b="1" dirty="0" smtClean="0">
                <a:solidFill>
                  <a:srgbClr val="0033CC"/>
                </a:solidFill>
                <a:latin typeface="標楷體" charset="0"/>
                <a:ea typeface="標楷體" charset="0"/>
                <a:cs typeface="標楷體" charset="0"/>
              </a:rPr>
              <a:t>「</a:t>
            </a:r>
            <a:r>
              <a:rPr lang="zh-TW" altLang="zh-TW" sz="4000" b="1" dirty="0">
                <a:solidFill>
                  <a:srgbClr val="0033CC"/>
                </a:solidFill>
                <a:latin typeface="標楷體" charset="0"/>
                <a:ea typeface="標楷體" charset="0"/>
                <a:cs typeface="標楷體" charset="0"/>
              </a:rPr>
              <a:t>基礎設施與資源管理法</a:t>
            </a:r>
            <a:r>
              <a:rPr lang="zh-TW" altLang="zh-TW" sz="4000" b="1" dirty="0" smtClean="0">
                <a:solidFill>
                  <a:srgbClr val="0033CC"/>
                </a:solidFill>
                <a:latin typeface="標楷體" charset="0"/>
                <a:ea typeface="標楷體" charset="0"/>
                <a:cs typeface="標楷體" charset="0"/>
              </a:rPr>
              <a:t>」</a:t>
            </a:r>
            <a:r>
              <a:rPr lang="zh-TW" altLang="en-US" sz="4000" b="1" dirty="0" smtClean="0">
                <a:solidFill>
                  <a:srgbClr val="0033CC"/>
                </a:solidFill>
                <a:latin typeface="標楷體" charset="0"/>
                <a:ea typeface="標楷體" charset="0"/>
                <a:cs typeface="標楷體" charset="0"/>
              </a:rPr>
              <a:t/>
            </a:r>
            <a:br>
              <a:rPr lang="zh-TW" altLang="en-US" sz="4000" b="1" dirty="0" smtClean="0">
                <a:solidFill>
                  <a:srgbClr val="0033CC"/>
                </a:solidFill>
                <a:latin typeface="標楷體" charset="0"/>
                <a:ea typeface="標楷體" charset="0"/>
                <a:cs typeface="標楷體" charset="0"/>
              </a:rPr>
            </a:br>
            <a:r>
              <a:rPr lang="zh-TW" altLang="zh-TW" sz="4000" b="1" dirty="0" smtClean="0">
                <a:solidFill>
                  <a:srgbClr val="0033CC"/>
                </a:solidFill>
                <a:latin typeface="標楷體" charset="0"/>
                <a:ea typeface="標楷體" charset="0"/>
                <a:cs typeface="標楷體" charset="0"/>
              </a:rPr>
              <a:t>促進</a:t>
            </a:r>
            <a:r>
              <a:rPr lang="zh-TW" altLang="zh-TW" sz="4000" b="1" dirty="0">
                <a:solidFill>
                  <a:srgbClr val="0033CC"/>
                </a:solidFill>
                <a:latin typeface="標楷體" charset="0"/>
                <a:ea typeface="標楷體" charset="0"/>
                <a:cs typeface="標楷體" charset="0"/>
              </a:rPr>
              <a:t>前瞻頻率分享接取設計之探討 </a:t>
            </a:r>
            <a:r>
              <a:rPr lang="en-US" altLang="zh-TW" sz="4000" dirty="0" smtClean="0">
                <a:solidFill>
                  <a:srgbClr val="0033CC"/>
                </a:solidFill>
                <a:latin typeface="標楷體" charset="0"/>
                <a:ea typeface="標楷體" charset="0"/>
                <a:cs typeface="標楷體" charset="0"/>
              </a:rPr>
              <a:t> </a:t>
            </a:r>
            <a:r>
              <a:rPr lang="en-US" altLang="zh-TW" sz="4000" dirty="0" smtClean="0">
                <a:latin typeface="標楷體" charset="0"/>
                <a:ea typeface="標楷體" charset="0"/>
                <a:cs typeface="標楷體" charset="0"/>
              </a:rPr>
              <a:t/>
            </a:r>
            <a:br>
              <a:rPr lang="en-US" altLang="zh-TW" sz="4000" dirty="0" smtClean="0">
                <a:latin typeface="標楷體" charset="0"/>
                <a:ea typeface="標楷體" charset="0"/>
                <a:cs typeface="標楷體" charset="0"/>
              </a:rPr>
            </a:br>
            <a:r>
              <a:rPr lang="en-US" altLang="zh-TW" sz="4000" dirty="0" smtClean="0">
                <a:latin typeface="標楷體" charset="0"/>
                <a:ea typeface="標楷體" charset="0"/>
                <a:cs typeface="標楷體" charset="0"/>
              </a:rPr>
              <a:t/>
            </a:r>
            <a:br>
              <a:rPr lang="en-US" altLang="zh-TW" sz="4000" dirty="0" smtClean="0">
                <a:latin typeface="標楷體" charset="0"/>
                <a:ea typeface="標楷體" charset="0"/>
                <a:cs typeface="標楷體" charset="0"/>
              </a:rPr>
            </a:br>
            <a:endParaRPr lang="zh-TW" altLang="zh-TW" sz="4000" dirty="0" smtClean="0">
              <a:solidFill>
                <a:schemeClr val="bg1">
                  <a:lumMod val="50000"/>
                </a:schemeClr>
              </a:solidFill>
              <a:latin typeface="標楷體" charset="0"/>
              <a:ea typeface="標楷體" charset="0"/>
              <a:cs typeface="標楷體" charset="0"/>
            </a:endParaRPr>
          </a:p>
        </p:txBody>
      </p:sp>
      <p:sp>
        <p:nvSpPr>
          <p:cNvPr id="14338" name="Rectangle 3"/>
          <p:cNvSpPr>
            <a:spLocks noGrp="1" noChangeArrowheads="1"/>
          </p:cNvSpPr>
          <p:nvPr>
            <p:ph type="subTitle" idx="1"/>
          </p:nvPr>
        </p:nvSpPr>
        <p:spPr>
          <a:xfrm>
            <a:off x="1331640" y="4509120"/>
            <a:ext cx="6400800" cy="1233488"/>
          </a:xfrm>
        </p:spPr>
        <p:txBody>
          <a:bodyPr/>
          <a:lstStyle/>
          <a:p>
            <a:r>
              <a:rPr lang="zh-TW" altLang="en-US" sz="2400" b="1" dirty="0">
                <a:latin typeface="標楷體" charset="0"/>
                <a:ea typeface="標楷體" charset="0"/>
                <a:cs typeface="標楷體" charset="0"/>
              </a:rPr>
              <a:t>杜欣</a:t>
            </a:r>
            <a:r>
              <a:rPr lang="zh-TW" altLang="en-US" sz="2400" b="1" dirty="0" smtClean="0">
                <a:latin typeface="標楷體" charset="0"/>
                <a:ea typeface="標楷體" charset="0"/>
                <a:cs typeface="標楷體" charset="0"/>
              </a:rPr>
              <a:t>怡、張時中</a:t>
            </a:r>
            <a:endParaRPr lang="en-US" altLang="zh-TW" sz="2400" b="1" dirty="0" smtClean="0">
              <a:latin typeface="標楷體" charset="0"/>
              <a:ea typeface="標楷體" charset="0"/>
              <a:cs typeface="標楷體" charset="0"/>
            </a:endParaRPr>
          </a:p>
          <a:p>
            <a:r>
              <a:rPr lang="zh-TW" altLang="en-US" sz="2400" b="1" dirty="0" smtClean="0">
                <a:latin typeface="標楷體" charset="0"/>
                <a:ea typeface="標楷體" charset="0"/>
                <a:cs typeface="標楷體" charset="0"/>
              </a:rPr>
              <a:t>國立</a:t>
            </a:r>
            <a:r>
              <a:rPr lang="zh-TW" altLang="en-US" sz="2400" b="1" dirty="0">
                <a:latin typeface="標楷體" charset="0"/>
                <a:ea typeface="標楷體" charset="0"/>
                <a:cs typeface="標楷體" charset="0"/>
              </a:rPr>
              <a:t>台灣大學電機</a:t>
            </a:r>
            <a:r>
              <a:rPr lang="zh-TW" altLang="en-US" sz="2400" b="1" dirty="0" smtClean="0">
                <a:latin typeface="標楷體" charset="0"/>
                <a:ea typeface="標楷體" charset="0"/>
                <a:cs typeface="標楷體" charset="0"/>
              </a:rPr>
              <a:t>系、電信研究中心</a:t>
            </a:r>
            <a:endParaRPr lang="en-US" altLang="zh-TW" sz="2400" b="1" dirty="0">
              <a:latin typeface="標楷體" charset="0"/>
              <a:ea typeface="標楷體" charset="0"/>
              <a:cs typeface="標楷體" charset="0"/>
            </a:endParaRPr>
          </a:p>
          <a:p>
            <a:pPr eaLnBrk="1" hangingPunct="1"/>
            <a:r>
              <a:rPr lang="en-US" altLang="zh-TW" b="1" dirty="0">
                <a:latin typeface="標楷體" charset="0"/>
                <a:ea typeface="標楷體" charset="0"/>
                <a:cs typeface="標楷體" charset="0"/>
              </a:rPr>
              <a:t>2016.06.18</a:t>
            </a:r>
          </a:p>
        </p:txBody>
      </p:sp>
    </p:spTree>
    <p:extLst>
      <p:ext uri="{BB962C8B-B14F-4D97-AF65-F5344CB8AC3E}">
        <p14:creationId xmlns:p14="http://schemas.microsoft.com/office/powerpoint/2010/main" val="3074945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46175"/>
            <a:ext cx="8229600" cy="490537"/>
          </a:xfrm>
        </p:spPr>
        <p:txBody>
          <a:bodyPr vert="horz" lIns="91440" tIns="45720" rIns="91440" bIns="45720" rtlCol="0" anchor="ctr">
            <a:noAutofit/>
          </a:bodyPr>
          <a:lstStyle/>
          <a:p>
            <a:pPr algn="ct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頻率共享</a:t>
            </a: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接</a:t>
            </a: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取</a:t>
            </a: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基本</a:t>
            </a: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系統構想</a:t>
            </a:r>
            <a:endPar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7" name="圓柱 6"/>
          <p:cNvSpPr/>
          <p:nvPr/>
        </p:nvSpPr>
        <p:spPr>
          <a:xfrm>
            <a:off x="3384322" y="1745814"/>
            <a:ext cx="1872208" cy="864096"/>
          </a:xfrm>
          <a:prstGeom prst="can">
            <a:avLst>
              <a:gd name="adj" fmla="val 160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dirty="0" smtClean="0">
                <a:latin typeface="標楷體" panose="03000509000000000000" pitchFamily="65" charset="-120"/>
                <a:ea typeface="標楷體" panose="03000509000000000000" pitchFamily="65" charset="-120"/>
              </a:rPr>
              <a:t>頻譜</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資料庫</a:t>
            </a:r>
            <a:endParaRPr lang="zh-TW" altLang="en-US" sz="2000" dirty="0">
              <a:latin typeface="標楷體" panose="03000509000000000000" pitchFamily="65" charset="-120"/>
              <a:ea typeface="標楷體" panose="03000509000000000000" pitchFamily="65" charset="-120"/>
            </a:endParaRPr>
          </a:p>
        </p:txBody>
      </p:sp>
      <p:sp>
        <p:nvSpPr>
          <p:cNvPr id="8" name="矩形 7"/>
          <p:cNvSpPr/>
          <p:nvPr/>
        </p:nvSpPr>
        <p:spPr>
          <a:xfrm>
            <a:off x="3312314" y="3185974"/>
            <a:ext cx="2055328" cy="1368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dirty="0" smtClean="0">
                <a:latin typeface="標楷體" panose="03000509000000000000" pitchFamily="65" charset="-120"/>
                <a:ea typeface="標楷體" panose="03000509000000000000" pitchFamily="65" charset="-120"/>
              </a:rPr>
              <a:t>無線電接取</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協調、管理、</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最佳化</a:t>
            </a:r>
            <a:endParaRPr lang="zh-TW" altLang="en-US" sz="2000" dirty="0">
              <a:latin typeface="標楷體" panose="03000509000000000000" pitchFamily="65" charset="-120"/>
              <a:ea typeface="標楷體" panose="03000509000000000000" pitchFamily="65" charset="-120"/>
            </a:endParaRPr>
          </a:p>
        </p:txBody>
      </p:sp>
      <p:cxnSp>
        <p:nvCxnSpPr>
          <p:cNvPr id="9" name="直線單箭頭接點 8"/>
          <p:cNvCxnSpPr>
            <a:endCxn id="8" idx="0"/>
          </p:cNvCxnSpPr>
          <p:nvPr/>
        </p:nvCxnSpPr>
        <p:spPr>
          <a:xfrm>
            <a:off x="4339978" y="2609910"/>
            <a:ext cx="0" cy="576064"/>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4572000" y="4554126"/>
            <a:ext cx="0" cy="6059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855181" y="5169386"/>
            <a:ext cx="1723549" cy="707886"/>
          </a:xfrm>
          <a:prstGeom prst="rect">
            <a:avLst/>
          </a:prstGeom>
          <a:noFill/>
        </p:spPr>
        <p:txBody>
          <a:bodyPr wrap="none" rtlCol="0">
            <a:spAutoFit/>
          </a:bodyPr>
          <a:lstStyle/>
          <a:p>
            <a:r>
              <a:rPr lang="zh-TW" altLang="en-US" sz="2000" dirty="0" smtClean="0">
                <a:latin typeface="標楷體" panose="03000509000000000000" pitchFamily="65" charset="-120"/>
                <a:ea typeface="標楷體" panose="03000509000000000000" pitchFamily="65" charset="-120"/>
              </a:rPr>
              <a:t>對原有使用者</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的接取</a:t>
            </a:r>
            <a:r>
              <a:rPr lang="zh-TW" altLang="en-US" sz="2000" dirty="0">
                <a:latin typeface="標楷體" panose="03000509000000000000" pitchFamily="65" charset="-120"/>
                <a:ea typeface="標楷體" panose="03000509000000000000" pitchFamily="65" charset="-120"/>
              </a:rPr>
              <a:t>保障</a:t>
            </a:r>
          </a:p>
        </p:txBody>
      </p:sp>
      <p:sp>
        <p:nvSpPr>
          <p:cNvPr id="12" name="橢圓 11"/>
          <p:cNvSpPr/>
          <p:nvPr/>
        </p:nvSpPr>
        <p:spPr>
          <a:xfrm>
            <a:off x="6402671" y="3527652"/>
            <a:ext cx="2160240" cy="1152128"/>
          </a:xfrm>
          <a:prstGeom prst="ellipse">
            <a:avLst/>
          </a:prstGeom>
          <a:solidFill>
            <a:schemeClr val="bg1"/>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dirty="0" smtClean="0">
                <a:solidFill>
                  <a:schemeClr val="tx1"/>
                </a:solidFill>
                <a:latin typeface="標楷體" panose="03000509000000000000" pitchFamily="65" charset="-120"/>
                <a:ea typeface="標楷體" panose="03000509000000000000" pitchFamily="65" charset="-120"/>
              </a:rPr>
              <a:t>分享接取</a:t>
            </a:r>
            <a:r>
              <a:rPr lang="en-US" altLang="zh-TW" sz="2000" dirty="0" smtClean="0">
                <a:solidFill>
                  <a:schemeClr val="tx1"/>
                </a:solidFill>
                <a:latin typeface="標楷體" panose="03000509000000000000" pitchFamily="65" charset="-120"/>
                <a:ea typeface="標楷體" panose="03000509000000000000" pitchFamily="65" charset="-120"/>
              </a:rPr>
              <a:t/>
            </a:r>
            <a:br>
              <a:rPr lang="en-US" altLang="zh-TW" sz="2000" dirty="0" smtClean="0">
                <a:solidFill>
                  <a:schemeClr val="tx1"/>
                </a:solidFill>
                <a:latin typeface="標楷體" panose="03000509000000000000" pitchFamily="65" charset="-120"/>
                <a:ea typeface="標楷體" panose="03000509000000000000" pitchFamily="65" charset="-120"/>
              </a:rPr>
            </a:br>
            <a:r>
              <a:rPr lang="zh-TW" altLang="en-US" sz="2000" dirty="0" smtClean="0">
                <a:solidFill>
                  <a:schemeClr val="tx1"/>
                </a:solidFill>
                <a:latin typeface="標楷體" panose="03000509000000000000" pitchFamily="65" charset="-120"/>
                <a:ea typeface="標楷體" panose="03000509000000000000" pitchFamily="65" charset="-120"/>
              </a:rPr>
              <a:t>的和諧運作</a:t>
            </a:r>
            <a:endParaRPr lang="zh-TW" altLang="en-US" sz="2000" dirty="0">
              <a:solidFill>
                <a:schemeClr val="tx1"/>
              </a:solidFill>
              <a:latin typeface="標楷體" panose="03000509000000000000" pitchFamily="65" charset="-120"/>
              <a:ea typeface="標楷體" panose="03000509000000000000" pitchFamily="65" charset="-120"/>
            </a:endParaRPr>
          </a:p>
        </p:txBody>
      </p:sp>
      <p:cxnSp>
        <p:nvCxnSpPr>
          <p:cNvPr id="13" name="直線單箭頭接點 12"/>
          <p:cNvCxnSpPr>
            <a:endCxn id="12" idx="2"/>
          </p:cNvCxnSpPr>
          <p:nvPr/>
        </p:nvCxnSpPr>
        <p:spPr>
          <a:xfrm>
            <a:off x="5367642" y="4005065"/>
            <a:ext cx="1035029" cy="986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570719" y="3602053"/>
            <a:ext cx="697627" cy="400110"/>
          </a:xfrm>
          <a:prstGeom prst="rect">
            <a:avLst/>
          </a:prstGeom>
          <a:noFill/>
        </p:spPr>
        <p:txBody>
          <a:bodyPr wrap="none" rtlCol="0">
            <a:spAutoFit/>
          </a:bodyPr>
          <a:lstStyle/>
          <a:p>
            <a:r>
              <a:rPr lang="zh-TW" altLang="en-US" sz="2000" dirty="0" smtClean="0">
                <a:latin typeface="標楷體" panose="03000509000000000000" pitchFamily="65" charset="-120"/>
                <a:ea typeface="標楷體" panose="03000509000000000000" pitchFamily="65" charset="-120"/>
              </a:rPr>
              <a:t>分派</a:t>
            </a:r>
            <a:endParaRPr lang="zh-TW" altLang="en-US" sz="2000" dirty="0">
              <a:latin typeface="標楷體" panose="03000509000000000000" pitchFamily="65" charset="-120"/>
              <a:ea typeface="標楷體" panose="03000509000000000000" pitchFamily="65" charset="-120"/>
            </a:endParaRPr>
          </a:p>
        </p:txBody>
      </p:sp>
      <p:sp>
        <p:nvSpPr>
          <p:cNvPr id="15" name="矩形 14"/>
          <p:cNvSpPr/>
          <p:nvPr/>
        </p:nvSpPr>
        <p:spPr>
          <a:xfrm>
            <a:off x="602582" y="1628800"/>
            <a:ext cx="1415772" cy="461665"/>
          </a:xfrm>
          <a:prstGeom prst="rect">
            <a:avLst/>
          </a:prstGeom>
        </p:spPr>
        <p:txBody>
          <a:bodyPr wrap="none">
            <a:spAutoFit/>
          </a:bodyPr>
          <a:lstStyle/>
          <a:p>
            <a:r>
              <a:rPr lang="zh-TW" altLang="en-US" sz="2400" b="1" dirty="0" smtClean="0">
                <a:latin typeface="標楷體" panose="03000509000000000000" pitchFamily="65" charset="-120"/>
                <a:ea typeface="標楷體" panose="03000509000000000000" pitchFamily="65" charset="-120"/>
              </a:rPr>
              <a:t>接取需求</a:t>
            </a:r>
            <a:endParaRPr lang="zh-TW" altLang="en-US" sz="2400" b="1" dirty="0">
              <a:latin typeface="標楷體" panose="03000509000000000000" pitchFamily="65" charset="-120"/>
              <a:ea typeface="標楷體" panose="03000509000000000000" pitchFamily="65" charset="-120"/>
            </a:endParaRPr>
          </a:p>
        </p:txBody>
      </p:sp>
      <p:pic>
        <p:nvPicPr>
          <p:cNvPr id="16" name="Picture 2" descr="C:\Users\Chia-Nan\AppData\Local\Microsoft\Windows\Temporary Internet Files\Content.IE5\LNCR0U1S\WiFi[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288" y="2276872"/>
            <a:ext cx="835615" cy="486368"/>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p:cNvSpPr txBox="1"/>
          <p:nvPr/>
        </p:nvSpPr>
        <p:spPr>
          <a:xfrm>
            <a:off x="1502163" y="2145050"/>
            <a:ext cx="1210588" cy="707886"/>
          </a:xfrm>
          <a:prstGeom prst="rect">
            <a:avLst/>
          </a:prstGeom>
          <a:noFill/>
        </p:spPr>
        <p:txBody>
          <a:bodyPr wrap="none" rtlCol="0">
            <a:spAutoFit/>
          </a:bodyPr>
          <a:lstStyle/>
          <a:p>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一般的</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授權接取</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8" name="Picture 3" descr="C:\Program Files\Microsoft Office\MEDIA\CAGCAT10\j019581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288" y="2996952"/>
            <a:ext cx="739180" cy="760528"/>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1359689" y="3068960"/>
            <a:ext cx="954107" cy="707886"/>
          </a:xfrm>
          <a:prstGeom prst="rect">
            <a:avLst/>
          </a:prstGeom>
          <a:noFill/>
        </p:spPr>
        <p:txBody>
          <a:bodyPr wrap="none" rtlCol="0">
            <a:spAutoFit/>
          </a:bodyPr>
          <a:lstStyle/>
          <a:p>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新</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商務</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模式</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p:txBody>
      </p:sp>
      <p:cxnSp>
        <p:nvCxnSpPr>
          <p:cNvPr id="20" name="直線單箭頭接點 19"/>
          <p:cNvCxnSpPr/>
          <p:nvPr/>
        </p:nvCxnSpPr>
        <p:spPr>
          <a:xfrm>
            <a:off x="2699506" y="2897942"/>
            <a:ext cx="612808" cy="7041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9" idx="3"/>
            <a:endCxn id="8" idx="1"/>
          </p:cNvCxnSpPr>
          <p:nvPr/>
        </p:nvCxnSpPr>
        <p:spPr>
          <a:xfrm>
            <a:off x="2313796" y="3422903"/>
            <a:ext cx="998518" cy="447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2" name="Picture 4" descr="C:\Program Files\Microsoft Office\MEDIA\CAGCAT10\j0300840.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4005064"/>
            <a:ext cx="946667" cy="797394"/>
          </a:xfrm>
          <a:prstGeom prst="rect">
            <a:avLst/>
          </a:prstGeom>
          <a:noFill/>
          <a:extLst>
            <a:ext uri="{909E8E84-426E-40DD-AFC4-6F175D3DCCD1}">
              <a14:hiddenFill xmlns:a14="http://schemas.microsoft.com/office/drawing/2010/main">
                <a:solidFill>
                  <a:srgbClr val="FFFFFF"/>
                </a:solidFill>
              </a14:hiddenFill>
            </a:ext>
          </a:extLst>
        </p:spPr>
      </p:pic>
      <p:sp>
        <p:nvSpPr>
          <p:cNvPr id="23" name="文字方塊 22"/>
          <p:cNvSpPr txBox="1"/>
          <p:nvPr/>
        </p:nvSpPr>
        <p:spPr>
          <a:xfrm>
            <a:off x="1406903" y="3971894"/>
            <a:ext cx="1210588" cy="707886"/>
          </a:xfrm>
          <a:prstGeom prst="rect">
            <a:avLst/>
          </a:prstGeom>
          <a:noFill/>
        </p:spPr>
        <p:txBody>
          <a:bodyPr wrap="none" rtlCol="0">
            <a:spAutoFit/>
          </a:bodyPr>
          <a:lstStyle/>
          <a:p>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政府</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服務</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的提供</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p:txBody>
      </p:sp>
      <p:cxnSp>
        <p:nvCxnSpPr>
          <p:cNvPr id="24" name="直線單箭頭接點 23"/>
          <p:cNvCxnSpPr/>
          <p:nvPr/>
        </p:nvCxnSpPr>
        <p:spPr>
          <a:xfrm flipV="1">
            <a:off x="2539751" y="4194087"/>
            <a:ext cx="772563" cy="72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向左箭號 24"/>
          <p:cNvSpPr/>
          <p:nvPr/>
        </p:nvSpPr>
        <p:spPr>
          <a:xfrm>
            <a:off x="5312200" y="1990437"/>
            <a:ext cx="853144" cy="374849"/>
          </a:xfrm>
          <a:prstGeom prst="leftArrow">
            <a:avLst>
              <a:gd name="adj1" fmla="val 38842"/>
              <a:gd name="adj2" fmla="val 38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6" name="文字方塊 25"/>
          <p:cNvSpPr txBox="1"/>
          <p:nvPr/>
        </p:nvSpPr>
        <p:spPr>
          <a:xfrm>
            <a:off x="5999903" y="1655803"/>
            <a:ext cx="2492990" cy="954107"/>
          </a:xfrm>
          <a:prstGeom prst="rect">
            <a:avLst/>
          </a:prstGeom>
          <a:noFill/>
        </p:spPr>
        <p:txBody>
          <a:bodyPr wrap="none" rtlCol="0">
            <a:spAutoFit/>
          </a:bodyPr>
          <a:lstStyle/>
          <a:p>
            <a:r>
              <a:rPr lang="zh-TW" altLang="en-US" sz="2000" dirty="0">
                <a:latin typeface="標楷體" panose="03000509000000000000" pitchFamily="65" charset="-120"/>
                <a:ea typeface="標楷體" panose="03000509000000000000" pitchFamily="65" charset="-120"/>
              </a:rPr>
              <a:t>頻譜可</a:t>
            </a:r>
            <a:r>
              <a:rPr lang="zh-TW" altLang="en-US" sz="2000" dirty="0" smtClean="0">
                <a:latin typeface="標楷體" panose="03000509000000000000" pitchFamily="65" charset="-120"/>
                <a:ea typeface="標楷體" panose="03000509000000000000" pitchFamily="65" charset="-120"/>
              </a:rPr>
              <a:t>用資訊</a:t>
            </a:r>
            <a:endParaRPr lang="en-US" altLang="zh-TW" sz="2000"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偵測、</a:t>
            </a:r>
            <a:r>
              <a:rPr lang="zh-TW" altLang="en-US" dirty="0">
                <a:latin typeface="標楷體" panose="03000509000000000000" pitchFamily="65" charset="-120"/>
                <a:ea typeface="標楷體" panose="03000509000000000000" pitchFamily="65" charset="-120"/>
              </a:rPr>
              <a:t>規範</a:t>
            </a:r>
            <a:r>
              <a:rPr lang="zh-TW" altLang="en-US" dirty="0" smtClean="0">
                <a:latin typeface="標楷體" panose="03000509000000000000" pitchFamily="65" charset="-120"/>
                <a:ea typeface="標楷體" panose="03000509000000000000" pitchFamily="65" charset="-120"/>
              </a:rPr>
              <a:t>、定價、</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限制、既有的需求</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27" name="橢圓 26"/>
          <p:cNvSpPr/>
          <p:nvPr/>
        </p:nvSpPr>
        <p:spPr>
          <a:xfrm>
            <a:off x="2699506" y="1412776"/>
            <a:ext cx="6264696" cy="1440160"/>
          </a:xfrm>
          <a:prstGeom prst="ellipse">
            <a:avLst/>
          </a:prstGeom>
          <a:noFill/>
          <a:ln w="38100">
            <a:solidFill>
              <a:srgbClr val="FF0000"/>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8" name="橢圓 27"/>
          <p:cNvSpPr/>
          <p:nvPr/>
        </p:nvSpPr>
        <p:spPr>
          <a:xfrm>
            <a:off x="2813055" y="2924572"/>
            <a:ext cx="3132348" cy="1989594"/>
          </a:xfrm>
          <a:prstGeom prst="ellipse">
            <a:avLst/>
          </a:prstGeom>
          <a:noFill/>
          <a:ln w="38100">
            <a:solidFill>
              <a:srgbClr val="FF0000"/>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pic>
        <p:nvPicPr>
          <p:cNvPr id="1026" name="Picture 2" descr="http://previews.123rf.com/images/scanrail/scanrail1408/scanrail140800002/30611022-Creative-abstract-digital-cellular-telecommunication-technology-and-wireless-connection-business-con-Stock-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600" y="4892953"/>
            <a:ext cx="559558" cy="74607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直線單箭頭接點 32"/>
          <p:cNvCxnSpPr/>
          <p:nvPr/>
        </p:nvCxnSpPr>
        <p:spPr>
          <a:xfrm flipV="1">
            <a:off x="2699506" y="4005065"/>
            <a:ext cx="684816" cy="1890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1475656" y="4881354"/>
            <a:ext cx="1210588" cy="707886"/>
          </a:xfrm>
          <a:prstGeom prst="rect">
            <a:avLst/>
          </a:prstGeom>
          <a:noFill/>
        </p:spPr>
        <p:txBody>
          <a:bodyPr wrap="none" rtlCol="0">
            <a:spAutoFit/>
          </a:bodyPr>
          <a:lstStyle/>
          <a:p>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行動</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電信</a:t>
            </a:r>
            <a:endPar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服務</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6" name="矩形 35"/>
          <p:cNvSpPr/>
          <p:nvPr/>
        </p:nvSpPr>
        <p:spPr>
          <a:xfrm>
            <a:off x="558047" y="5897853"/>
            <a:ext cx="8496944" cy="892552"/>
          </a:xfrm>
          <a:prstGeom prst="rect">
            <a:avLst/>
          </a:prstGeom>
        </p:spPr>
        <p:txBody>
          <a:bodyPr wrap="square">
            <a:spAutoFit/>
          </a:bodyPr>
          <a:lstStyle/>
          <a:p>
            <a:pPr>
              <a:buFont typeface="Wingdings" pitchFamily="2" charset="2"/>
              <a:buChar char="è"/>
              <a:defRPr sz="2600"/>
            </a:pP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需要創新</a:t>
            </a:r>
            <a:r>
              <a:rPr lang="zh-TW" altLang="en-US"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前</a:t>
            </a: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瞻之</a:t>
            </a:r>
            <a:r>
              <a:rPr lang="zh-TW" altLang="en-US"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法規環境與頻率</a:t>
            </a: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政策，引導或回應</a:t>
            </a:r>
            <a:endParaRPr lang="en-US" altLang="zh-TW"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a:defRPr sz="2600"/>
            </a:pP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　新產業生態鏈，建立新秩序</a:t>
            </a:r>
            <a:endParaRPr lang="en-US" altLang="zh-TW"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p:txBody>
      </p:sp>
      <p:sp>
        <p:nvSpPr>
          <p:cNvPr id="32" name="投影片編號版面配置區 1"/>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11</a:t>
            </a:r>
            <a:endParaRPr lang="en-US" altLang="zh-TW" dirty="0"/>
          </a:p>
        </p:txBody>
      </p:sp>
    </p:spTree>
    <p:extLst>
      <p:ext uri="{BB962C8B-B14F-4D97-AF65-F5344CB8AC3E}">
        <p14:creationId xmlns:p14="http://schemas.microsoft.com/office/powerpoint/2010/main" val="183290024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67544" y="130846"/>
            <a:ext cx="8229600" cy="777875"/>
          </a:xfrm>
        </p:spPr>
        <p:txBody>
          <a:bodyPr vert="horz" lIns="91440" tIns="45720" rIns="91440" bIns="45720" rtlCol="0" anchor="ctr">
            <a:noAutofit/>
          </a:bodyPr>
          <a:lstStyle/>
          <a:p>
            <a:pPr algn="ct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頻譜活化</a:t>
            </a: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應用</a:t>
            </a:r>
            <a:r>
              <a:rPr lang="en-US" altLang="zh-TW"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頻</a:t>
            </a: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段共享接取</a:t>
            </a:r>
            <a:endParaRPr lang="zh-TW" altLang="zh-TW"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0483"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 name="Freeform 513"/>
          <p:cNvSpPr>
            <a:spLocks noChangeArrowheads="1"/>
          </p:cNvSpPr>
          <p:nvPr/>
        </p:nvSpPr>
        <p:spPr bwMode="auto">
          <a:xfrm>
            <a:off x="583238" y="4653136"/>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latin typeface="Calibri Light"/>
            </a:endParaRPr>
          </a:p>
        </p:txBody>
      </p:sp>
      <p:sp>
        <p:nvSpPr>
          <p:cNvPr id="15" name="Freeform 513"/>
          <p:cNvSpPr>
            <a:spLocks noChangeArrowheads="1"/>
          </p:cNvSpPr>
          <p:nvPr/>
        </p:nvSpPr>
        <p:spPr bwMode="auto">
          <a:xfrm>
            <a:off x="583238" y="5301208"/>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lumMod val="75000"/>
            </a:schemeClr>
          </a:solidFill>
          <a:ln>
            <a:noFill/>
          </a:ln>
          <a:effectLst/>
        </p:spPr>
        <p:txBody>
          <a:bodyPr wrap="none" anchor="ctr"/>
          <a:lstStyle/>
          <a:p>
            <a:endParaRPr lang="en-US">
              <a:solidFill>
                <a:schemeClr val="accent2"/>
              </a:solidFill>
              <a:latin typeface="Calibri Light"/>
            </a:endParaRPr>
          </a:p>
        </p:txBody>
      </p:sp>
      <p:sp>
        <p:nvSpPr>
          <p:cNvPr id="16" name="Freeform 513"/>
          <p:cNvSpPr>
            <a:spLocks noChangeArrowheads="1"/>
          </p:cNvSpPr>
          <p:nvPr/>
        </p:nvSpPr>
        <p:spPr bwMode="auto">
          <a:xfrm>
            <a:off x="589998" y="5971500"/>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873997"/>
          </a:solidFill>
          <a:ln>
            <a:noFill/>
          </a:ln>
          <a:effectLst/>
        </p:spPr>
        <p:txBody>
          <a:bodyPr wrap="none" anchor="ctr"/>
          <a:lstStyle/>
          <a:p>
            <a:endParaRPr lang="en-US">
              <a:latin typeface="Calibri Light"/>
            </a:endParaRPr>
          </a:p>
        </p:txBody>
      </p:sp>
      <p:sp>
        <p:nvSpPr>
          <p:cNvPr id="19" name="文字方塊 18"/>
          <p:cNvSpPr txBox="1"/>
          <p:nvPr/>
        </p:nvSpPr>
        <p:spPr>
          <a:xfrm>
            <a:off x="872079" y="5229200"/>
            <a:ext cx="6753907" cy="677108"/>
          </a:xfrm>
          <a:prstGeom prst="rect">
            <a:avLst/>
          </a:prstGeom>
          <a:noFill/>
        </p:spPr>
        <p:txBody>
          <a:bodyPr wrap="square" rtlCol="0">
            <a:spAutoFit/>
          </a:bodyPr>
          <a:lstStyle/>
          <a:p>
            <a:r>
              <a:rPr lang="zh-TW" altLang="en-US" sz="2000" b="1" dirty="0">
                <a:solidFill>
                  <a:srgbClr val="0033CC"/>
                </a:solidFill>
                <a:latin typeface="標楷體" charset="0"/>
                <a:ea typeface="標楷體" charset="0"/>
                <a:cs typeface="標楷體" charset="0"/>
              </a:rPr>
              <a:t>許可共享接取</a:t>
            </a:r>
            <a:r>
              <a:rPr lang="en-US" altLang="zh-TW" sz="2000" b="1" dirty="0">
                <a:solidFill>
                  <a:srgbClr val="0033CC"/>
                </a:solidFill>
                <a:latin typeface="標楷體" charset="0"/>
                <a:ea typeface="標楷體" charset="0"/>
                <a:cs typeface="標楷體" charset="0"/>
              </a:rPr>
              <a:t>-LSA</a:t>
            </a:r>
            <a:r>
              <a:rPr lang="zh-TW" altLang="en-US" sz="2000" b="1" dirty="0">
                <a:solidFill>
                  <a:srgbClr val="0033CC"/>
                </a:solidFill>
                <a:latin typeface="標楷體" charset="0"/>
                <a:ea typeface="標楷體" charset="0"/>
                <a:cs typeface="標楷體" charset="0"/>
              </a:rPr>
              <a:t> </a:t>
            </a:r>
            <a:r>
              <a:rPr lang="en-US" altLang="zh-TW" sz="2000" b="1" dirty="0">
                <a:solidFill>
                  <a:srgbClr val="0033CC"/>
                </a:solidFill>
                <a:latin typeface="標楷體" charset="0"/>
                <a:ea typeface="標楷體" charset="0"/>
                <a:cs typeface="標楷體" charset="0"/>
              </a:rPr>
              <a:t>(Licensed</a:t>
            </a:r>
            <a:r>
              <a:rPr lang="zh-TW" altLang="en-US" sz="2000" b="1" dirty="0">
                <a:solidFill>
                  <a:srgbClr val="0033CC"/>
                </a:solidFill>
                <a:latin typeface="標楷體" charset="0"/>
                <a:ea typeface="標楷體" charset="0"/>
                <a:cs typeface="標楷體" charset="0"/>
              </a:rPr>
              <a:t> </a:t>
            </a:r>
            <a:r>
              <a:rPr lang="en-US" altLang="zh-TW" sz="2000" b="1" dirty="0">
                <a:solidFill>
                  <a:srgbClr val="0033CC"/>
                </a:solidFill>
                <a:latin typeface="標楷體" charset="0"/>
                <a:ea typeface="標楷體" charset="0"/>
                <a:cs typeface="標楷體" charset="0"/>
              </a:rPr>
              <a:t>Shared</a:t>
            </a:r>
            <a:r>
              <a:rPr lang="zh-TW" altLang="en-US" sz="2000" b="1" dirty="0">
                <a:solidFill>
                  <a:srgbClr val="0033CC"/>
                </a:solidFill>
                <a:latin typeface="標楷體" charset="0"/>
                <a:ea typeface="標楷體" charset="0"/>
                <a:cs typeface="標楷體" charset="0"/>
              </a:rPr>
              <a:t> </a:t>
            </a:r>
            <a:r>
              <a:rPr lang="en-US" altLang="zh-TW" sz="2000" b="1" dirty="0">
                <a:solidFill>
                  <a:srgbClr val="0033CC"/>
                </a:solidFill>
                <a:latin typeface="標楷體" charset="0"/>
                <a:ea typeface="標楷體" charset="0"/>
                <a:cs typeface="標楷體" charset="0"/>
              </a:rPr>
              <a:t>Access):</a:t>
            </a:r>
          </a:p>
          <a:p>
            <a:r>
              <a:rPr lang="zh-TW" altLang="en-US" dirty="0" smtClean="0">
                <a:latin typeface="標楷體" charset="0"/>
                <a:ea typeface="標楷體" charset="0"/>
                <a:cs typeface="標楷體" charset="0"/>
              </a:rPr>
              <a:t>部分品質</a:t>
            </a:r>
            <a:r>
              <a:rPr lang="zh-TW" altLang="en-US" dirty="0">
                <a:latin typeface="標楷體" charset="0"/>
                <a:ea typeface="標楷體" charset="0"/>
                <a:cs typeface="標楷體" charset="0"/>
              </a:rPr>
              <a:t>保證</a:t>
            </a:r>
            <a:r>
              <a:rPr lang="zh-TW" altLang="en-US" dirty="0" smtClean="0">
                <a:latin typeface="標楷體" charset="0"/>
                <a:ea typeface="標楷體" charset="0"/>
                <a:cs typeface="標楷體" charset="0"/>
              </a:rPr>
              <a:t>，簡易次級執照申請</a:t>
            </a:r>
            <a:endParaRPr kumimoji="1" lang="zh-TW" altLang="en-US" dirty="0">
              <a:latin typeface="標楷體" charset="0"/>
              <a:ea typeface="標楷體" charset="0"/>
              <a:cs typeface="標楷體" charset="0"/>
            </a:endParaRPr>
          </a:p>
        </p:txBody>
      </p:sp>
      <p:sp>
        <p:nvSpPr>
          <p:cNvPr id="20" name="文字方塊 19"/>
          <p:cNvSpPr txBox="1"/>
          <p:nvPr/>
        </p:nvSpPr>
        <p:spPr>
          <a:xfrm>
            <a:off x="836895" y="5877272"/>
            <a:ext cx="5689252" cy="677108"/>
          </a:xfrm>
          <a:prstGeom prst="rect">
            <a:avLst/>
          </a:prstGeom>
          <a:noFill/>
        </p:spPr>
        <p:txBody>
          <a:bodyPr wrap="square" rtlCol="0">
            <a:spAutoFit/>
          </a:bodyPr>
          <a:lstStyle/>
          <a:p>
            <a:r>
              <a:rPr lang="zh-TW" altLang="en-US" sz="2000" b="1" dirty="0">
                <a:solidFill>
                  <a:srgbClr val="0033CC"/>
                </a:solidFill>
                <a:latin typeface="標楷體" charset="0"/>
                <a:ea typeface="標楷體" charset="0"/>
                <a:cs typeface="標楷體" charset="0"/>
              </a:rPr>
              <a:t>頻率接取系統</a:t>
            </a:r>
            <a:r>
              <a:rPr lang="en-US" altLang="zh-TW" sz="2000" b="1" dirty="0">
                <a:solidFill>
                  <a:srgbClr val="0033CC"/>
                </a:solidFill>
                <a:latin typeface="標楷體" charset="0"/>
                <a:ea typeface="標楷體" charset="0"/>
                <a:cs typeface="標楷體" charset="0"/>
              </a:rPr>
              <a:t>-SAS</a:t>
            </a:r>
            <a:r>
              <a:rPr lang="zh-TW" altLang="en-US" sz="2000" b="1" dirty="0">
                <a:solidFill>
                  <a:srgbClr val="0033CC"/>
                </a:solidFill>
                <a:latin typeface="標楷體" charset="0"/>
                <a:ea typeface="標楷體" charset="0"/>
                <a:cs typeface="標楷體" charset="0"/>
              </a:rPr>
              <a:t> </a:t>
            </a:r>
            <a:r>
              <a:rPr lang="en-US" altLang="zh-TW" sz="2000" b="1" dirty="0">
                <a:solidFill>
                  <a:srgbClr val="0033CC"/>
                </a:solidFill>
                <a:latin typeface="標楷體" charset="0"/>
                <a:ea typeface="標楷體" charset="0"/>
                <a:cs typeface="標楷體" charset="0"/>
              </a:rPr>
              <a:t>(Spectrum</a:t>
            </a:r>
            <a:r>
              <a:rPr lang="zh-TW" altLang="en-US" sz="2000" b="1" dirty="0">
                <a:solidFill>
                  <a:srgbClr val="0033CC"/>
                </a:solidFill>
                <a:latin typeface="標楷體" charset="0"/>
                <a:ea typeface="標楷體" charset="0"/>
                <a:cs typeface="標楷體" charset="0"/>
              </a:rPr>
              <a:t> </a:t>
            </a:r>
            <a:r>
              <a:rPr lang="en-US" altLang="zh-TW" sz="2000" b="1" dirty="0">
                <a:solidFill>
                  <a:srgbClr val="0033CC"/>
                </a:solidFill>
                <a:latin typeface="標楷體" charset="0"/>
                <a:ea typeface="標楷體" charset="0"/>
                <a:cs typeface="標楷體" charset="0"/>
              </a:rPr>
              <a:t>Access</a:t>
            </a:r>
            <a:r>
              <a:rPr lang="zh-TW" altLang="en-US" sz="2000" b="1" dirty="0">
                <a:solidFill>
                  <a:srgbClr val="0033CC"/>
                </a:solidFill>
                <a:latin typeface="標楷體" charset="0"/>
                <a:ea typeface="標楷體" charset="0"/>
                <a:cs typeface="標楷體" charset="0"/>
              </a:rPr>
              <a:t> </a:t>
            </a:r>
            <a:r>
              <a:rPr lang="en-US" altLang="zh-TW" sz="2000" b="1" dirty="0">
                <a:solidFill>
                  <a:srgbClr val="0033CC"/>
                </a:solidFill>
                <a:latin typeface="標楷體" charset="0"/>
                <a:ea typeface="標楷體" charset="0"/>
                <a:cs typeface="標楷體" charset="0"/>
              </a:rPr>
              <a:t>System):</a:t>
            </a:r>
          </a:p>
          <a:p>
            <a:r>
              <a:rPr lang="zh-TW" altLang="en-US" dirty="0" smtClean="0">
                <a:latin typeface="標楷體" charset="0"/>
                <a:ea typeface="標楷體" charset="0"/>
                <a:cs typeface="標楷體" charset="0"/>
              </a:rPr>
              <a:t>兼具以上兩特性，兩模式共存特性</a:t>
            </a:r>
            <a:endParaRPr lang="en-US" altLang="zh-TW" dirty="0" smtClean="0">
              <a:latin typeface="標楷體" charset="0"/>
              <a:ea typeface="標楷體" charset="0"/>
              <a:cs typeface="標楷體" charset="0"/>
            </a:endParaRPr>
          </a:p>
        </p:txBody>
      </p:sp>
      <p:grpSp>
        <p:nvGrpSpPr>
          <p:cNvPr id="5" name="群組 4"/>
          <p:cNvGrpSpPr/>
          <p:nvPr/>
        </p:nvGrpSpPr>
        <p:grpSpPr>
          <a:xfrm>
            <a:off x="127223" y="1136477"/>
            <a:ext cx="8837270" cy="3732755"/>
            <a:chOff x="127218" y="1136405"/>
            <a:chExt cx="8837270" cy="3732755"/>
          </a:xfrm>
        </p:grpSpPr>
        <p:sp>
          <p:nvSpPr>
            <p:cNvPr id="6" name="Freeform 509"/>
            <p:cNvSpPr>
              <a:spLocks noChangeArrowheads="1"/>
            </p:cNvSpPr>
            <p:nvPr/>
          </p:nvSpPr>
          <p:spPr bwMode="auto">
            <a:xfrm>
              <a:off x="127218" y="1136405"/>
              <a:ext cx="8837270" cy="3732755"/>
            </a:xfrm>
            <a:custGeom>
              <a:avLst/>
              <a:gdLst>
                <a:gd name="T0" fmla="*/ 18255 w 19590"/>
                <a:gd name="T1" fmla="*/ 8875 h 9575"/>
                <a:gd name="T2" fmla="*/ 16624 w 19590"/>
                <a:gd name="T3" fmla="*/ 6878 h 9575"/>
                <a:gd name="T4" fmla="*/ 16002 w 19590"/>
                <a:gd name="T5" fmla="*/ 8039 h 9575"/>
                <a:gd name="T6" fmla="*/ 17093 w 19590"/>
                <a:gd name="T7" fmla="*/ 7084 h 9575"/>
                <a:gd name="T8" fmla="*/ 17081 w 19590"/>
                <a:gd name="T9" fmla="*/ 6629 h 9575"/>
                <a:gd name="T10" fmla="*/ 16245 w 19590"/>
                <a:gd name="T11" fmla="*/ 6397 h 9575"/>
                <a:gd name="T12" fmla="*/ 16031 w 19590"/>
                <a:gd name="T13" fmla="*/ 6718 h 9575"/>
                <a:gd name="T14" fmla="*/ 15148 w 19590"/>
                <a:gd name="T15" fmla="*/ 6261 h 9575"/>
                <a:gd name="T16" fmla="*/ 14531 w 19590"/>
                <a:gd name="T17" fmla="*/ 6107 h 9575"/>
                <a:gd name="T18" fmla="*/ 15913 w 19590"/>
                <a:gd name="T19" fmla="*/ 5686 h 9575"/>
                <a:gd name="T20" fmla="*/ 15753 w 19590"/>
                <a:gd name="T21" fmla="*/ 4939 h 9575"/>
                <a:gd name="T22" fmla="*/ 16624 w 19590"/>
                <a:gd name="T23" fmla="*/ 4257 h 9575"/>
                <a:gd name="T24" fmla="*/ 17140 w 19590"/>
                <a:gd name="T25" fmla="*/ 1044 h 9575"/>
                <a:gd name="T26" fmla="*/ 15017 w 19590"/>
                <a:gd name="T27" fmla="*/ 700 h 9575"/>
                <a:gd name="T28" fmla="*/ 14170 w 19590"/>
                <a:gd name="T29" fmla="*/ 415 h 9575"/>
                <a:gd name="T30" fmla="*/ 12913 w 19590"/>
                <a:gd name="T31" fmla="*/ 854 h 9575"/>
                <a:gd name="T32" fmla="*/ 12136 w 19590"/>
                <a:gd name="T33" fmla="*/ 397 h 9575"/>
                <a:gd name="T34" fmla="*/ 10179 w 19590"/>
                <a:gd name="T35" fmla="*/ 468 h 9575"/>
                <a:gd name="T36" fmla="*/ 9865 w 19590"/>
                <a:gd name="T37" fmla="*/ 694 h 9575"/>
                <a:gd name="T38" fmla="*/ 17976 w 19590"/>
                <a:gd name="T39" fmla="*/ 2810 h 9575"/>
                <a:gd name="T40" fmla="*/ 19292 w 19590"/>
                <a:gd name="T41" fmla="*/ 1868 h 9575"/>
                <a:gd name="T42" fmla="*/ 16992 w 19590"/>
                <a:gd name="T43" fmla="*/ 1310 h 9575"/>
                <a:gd name="T44" fmla="*/ 15005 w 19590"/>
                <a:gd name="T45" fmla="*/ 1215 h 9575"/>
                <a:gd name="T46" fmla="*/ 13553 w 19590"/>
                <a:gd name="T47" fmla="*/ 1364 h 9575"/>
                <a:gd name="T48" fmla="*/ 13108 w 19590"/>
                <a:gd name="T49" fmla="*/ 1589 h 9575"/>
                <a:gd name="T50" fmla="*/ 11661 w 19590"/>
                <a:gd name="T51" fmla="*/ 1862 h 9575"/>
                <a:gd name="T52" fmla="*/ 10962 w 19590"/>
                <a:gd name="T53" fmla="*/ 1619 h 9575"/>
                <a:gd name="T54" fmla="*/ 9800 w 19590"/>
                <a:gd name="T55" fmla="*/ 2010 h 9575"/>
                <a:gd name="T56" fmla="*/ 10274 w 19590"/>
                <a:gd name="T57" fmla="*/ 2129 h 9575"/>
                <a:gd name="T58" fmla="*/ 10055 w 19590"/>
                <a:gd name="T59" fmla="*/ 2893 h 9575"/>
                <a:gd name="T60" fmla="*/ 8650 w 19590"/>
                <a:gd name="T61" fmla="*/ 3682 h 9575"/>
                <a:gd name="T62" fmla="*/ 10037 w 19590"/>
                <a:gd name="T63" fmla="*/ 3783 h 9575"/>
                <a:gd name="T64" fmla="*/ 10695 w 19590"/>
                <a:gd name="T65" fmla="*/ 4115 h 9575"/>
                <a:gd name="T66" fmla="*/ 11501 w 19590"/>
                <a:gd name="T67" fmla="*/ 5461 h 9575"/>
                <a:gd name="T68" fmla="*/ 12438 w 19590"/>
                <a:gd name="T69" fmla="*/ 4791 h 9575"/>
                <a:gd name="T70" fmla="*/ 14377 w 19590"/>
                <a:gd name="T71" fmla="*/ 5318 h 9575"/>
                <a:gd name="T72" fmla="*/ 15000 w 19590"/>
                <a:gd name="T73" fmla="*/ 5034 h 9575"/>
                <a:gd name="T74" fmla="*/ 15996 w 19590"/>
                <a:gd name="T75" fmla="*/ 4038 h 9575"/>
                <a:gd name="T76" fmla="*/ 16980 w 19590"/>
                <a:gd name="T77" fmla="*/ 3042 h 9575"/>
                <a:gd name="T78" fmla="*/ 9054 w 19590"/>
                <a:gd name="T79" fmla="*/ 2822 h 9575"/>
                <a:gd name="T80" fmla="*/ 8816 w 19590"/>
                <a:gd name="T81" fmla="*/ 2976 h 9575"/>
                <a:gd name="T82" fmla="*/ 8176 w 19590"/>
                <a:gd name="T83" fmla="*/ 5099 h 9575"/>
                <a:gd name="T84" fmla="*/ 11039 w 19590"/>
                <a:gd name="T85" fmla="*/ 7321 h 9575"/>
                <a:gd name="T86" fmla="*/ 5277 w 19590"/>
                <a:gd name="T87" fmla="*/ 9509 h 9575"/>
                <a:gd name="T88" fmla="*/ 6403 w 19590"/>
                <a:gd name="T89" fmla="*/ 7926 h 9575"/>
                <a:gd name="T90" fmla="*/ 6350 w 19590"/>
                <a:gd name="T91" fmla="*/ 5976 h 9575"/>
                <a:gd name="T92" fmla="*/ 4720 w 19590"/>
                <a:gd name="T93" fmla="*/ 6522 h 9575"/>
                <a:gd name="T94" fmla="*/ 5123 w 19590"/>
                <a:gd name="T95" fmla="*/ 8887 h 9575"/>
                <a:gd name="T96" fmla="*/ 5710 w 19590"/>
                <a:gd name="T97" fmla="*/ 3279 h 9575"/>
                <a:gd name="T98" fmla="*/ 8158 w 19590"/>
                <a:gd name="T99" fmla="*/ 818 h 9575"/>
                <a:gd name="T100" fmla="*/ 7382 w 19590"/>
                <a:gd name="T101" fmla="*/ 220 h 9575"/>
                <a:gd name="T102" fmla="*/ 6368 w 19590"/>
                <a:gd name="T103" fmla="*/ 172 h 9575"/>
                <a:gd name="T104" fmla="*/ 5508 w 19590"/>
                <a:gd name="T105" fmla="*/ 415 h 9575"/>
                <a:gd name="T106" fmla="*/ 5769 w 19590"/>
                <a:gd name="T107" fmla="*/ 925 h 9575"/>
                <a:gd name="T108" fmla="*/ 6362 w 19590"/>
                <a:gd name="T109" fmla="*/ 2057 h 9575"/>
                <a:gd name="T110" fmla="*/ 5490 w 19590"/>
                <a:gd name="T111" fmla="*/ 255 h 9575"/>
                <a:gd name="T112" fmla="*/ 3937 w 19590"/>
                <a:gd name="T113" fmla="*/ 492 h 9575"/>
                <a:gd name="T114" fmla="*/ 3433 w 19590"/>
                <a:gd name="T115" fmla="*/ 1020 h 9575"/>
                <a:gd name="T116" fmla="*/ 2532 w 19590"/>
                <a:gd name="T117" fmla="*/ 966 h 9575"/>
                <a:gd name="T118" fmla="*/ 2253 w 19590"/>
                <a:gd name="T119" fmla="*/ 3261 h 9575"/>
                <a:gd name="T120" fmla="*/ 4773 w 19590"/>
                <a:gd name="T121" fmla="*/ 4346 h 9575"/>
                <a:gd name="T122" fmla="*/ 4500 w 19590"/>
                <a:gd name="T123" fmla="*/ 1927 h 9575"/>
                <a:gd name="T124" fmla="*/ 4085 w 19590"/>
                <a:gd name="T125" fmla="*/ 1447 h 9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90" h="9575">
                  <a:moveTo>
                    <a:pt x="4755" y="2277"/>
                  </a:moveTo>
                  <a:lnTo>
                    <a:pt x="4755" y="2277"/>
                  </a:lnTo>
                  <a:cubicBezTo>
                    <a:pt x="4802" y="2253"/>
                    <a:pt x="4802" y="2253"/>
                    <a:pt x="4802" y="2253"/>
                  </a:cubicBezTo>
                  <a:cubicBezTo>
                    <a:pt x="4850" y="2259"/>
                    <a:pt x="4850" y="2259"/>
                    <a:pt x="4850" y="2259"/>
                  </a:cubicBezTo>
                  <a:cubicBezTo>
                    <a:pt x="4850" y="2277"/>
                    <a:pt x="4850" y="2283"/>
                    <a:pt x="4856" y="2300"/>
                  </a:cubicBezTo>
                  <a:cubicBezTo>
                    <a:pt x="4856" y="2324"/>
                    <a:pt x="4856" y="2324"/>
                    <a:pt x="4856" y="2324"/>
                  </a:cubicBezTo>
                  <a:cubicBezTo>
                    <a:pt x="4832" y="2336"/>
                    <a:pt x="4832" y="2336"/>
                    <a:pt x="4832" y="2336"/>
                  </a:cubicBezTo>
                  <a:cubicBezTo>
                    <a:pt x="4773" y="2336"/>
                    <a:pt x="4773" y="2336"/>
                    <a:pt x="4773" y="2336"/>
                  </a:cubicBezTo>
                  <a:lnTo>
                    <a:pt x="4755" y="2277"/>
                  </a:lnTo>
                  <a:close/>
                  <a:moveTo>
                    <a:pt x="4607" y="2289"/>
                  </a:moveTo>
                  <a:lnTo>
                    <a:pt x="4607" y="2289"/>
                  </a:lnTo>
                  <a:cubicBezTo>
                    <a:pt x="4631" y="2289"/>
                    <a:pt x="4648" y="2277"/>
                    <a:pt x="4666" y="2265"/>
                  </a:cubicBezTo>
                  <a:cubicBezTo>
                    <a:pt x="4672" y="2259"/>
                    <a:pt x="4678" y="2247"/>
                    <a:pt x="4684" y="2241"/>
                  </a:cubicBezTo>
                  <a:cubicBezTo>
                    <a:pt x="4678" y="2218"/>
                    <a:pt x="4678" y="2218"/>
                    <a:pt x="4678" y="2218"/>
                  </a:cubicBezTo>
                  <a:cubicBezTo>
                    <a:pt x="4666" y="2223"/>
                    <a:pt x="4666" y="2229"/>
                    <a:pt x="4654" y="2235"/>
                  </a:cubicBezTo>
                  <a:cubicBezTo>
                    <a:pt x="4648" y="2241"/>
                    <a:pt x="4636" y="2241"/>
                    <a:pt x="4631" y="2241"/>
                  </a:cubicBezTo>
                  <a:cubicBezTo>
                    <a:pt x="4613" y="2253"/>
                    <a:pt x="4601" y="2259"/>
                    <a:pt x="4577" y="2271"/>
                  </a:cubicBezTo>
                  <a:cubicBezTo>
                    <a:pt x="4589" y="2277"/>
                    <a:pt x="4595" y="2289"/>
                    <a:pt x="4607" y="2289"/>
                  </a:cubicBezTo>
                  <a:close/>
                  <a:moveTo>
                    <a:pt x="4903" y="1287"/>
                  </a:moveTo>
                  <a:lnTo>
                    <a:pt x="4903" y="1287"/>
                  </a:lnTo>
                  <a:cubicBezTo>
                    <a:pt x="4945" y="1263"/>
                    <a:pt x="4945" y="1263"/>
                    <a:pt x="4945" y="1263"/>
                  </a:cubicBezTo>
                  <a:cubicBezTo>
                    <a:pt x="5016" y="1245"/>
                    <a:pt x="5016" y="1245"/>
                    <a:pt x="5016" y="1245"/>
                  </a:cubicBezTo>
                  <a:cubicBezTo>
                    <a:pt x="4945" y="1198"/>
                    <a:pt x="4945" y="1198"/>
                    <a:pt x="4945" y="1198"/>
                  </a:cubicBezTo>
                  <a:cubicBezTo>
                    <a:pt x="4838" y="1192"/>
                    <a:pt x="4838" y="1192"/>
                    <a:pt x="4838" y="1192"/>
                  </a:cubicBezTo>
                  <a:cubicBezTo>
                    <a:pt x="4761" y="1192"/>
                    <a:pt x="4761" y="1192"/>
                    <a:pt x="4761" y="1192"/>
                  </a:cubicBezTo>
                  <a:cubicBezTo>
                    <a:pt x="4773" y="1245"/>
                    <a:pt x="4773" y="1245"/>
                    <a:pt x="4773" y="1245"/>
                  </a:cubicBezTo>
                  <a:cubicBezTo>
                    <a:pt x="4791" y="1281"/>
                    <a:pt x="4791" y="1281"/>
                    <a:pt x="4791" y="1281"/>
                  </a:cubicBezTo>
                  <a:lnTo>
                    <a:pt x="4903" y="1287"/>
                  </a:lnTo>
                  <a:close/>
                  <a:moveTo>
                    <a:pt x="13529" y="5680"/>
                  </a:moveTo>
                  <a:lnTo>
                    <a:pt x="13529" y="5680"/>
                  </a:lnTo>
                  <a:cubicBezTo>
                    <a:pt x="13529" y="5686"/>
                    <a:pt x="13523" y="5680"/>
                    <a:pt x="13517" y="5686"/>
                  </a:cubicBezTo>
                  <a:cubicBezTo>
                    <a:pt x="13517" y="5692"/>
                    <a:pt x="13517" y="5698"/>
                    <a:pt x="13517" y="5698"/>
                  </a:cubicBezTo>
                  <a:cubicBezTo>
                    <a:pt x="13517" y="5704"/>
                    <a:pt x="13517" y="5704"/>
                    <a:pt x="13517" y="5710"/>
                  </a:cubicBezTo>
                  <a:cubicBezTo>
                    <a:pt x="13517" y="5716"/>
                    <a:pt x="13517" y="5716"/>
                    <a:pt x="13517" y="5722"/>
                  </a:cubicBezTo>
                  <a:cubicBezTo>
                    <a:pt x="13517" y="5728"/>
                    <a:pt x="13523" y="5728"/>
                    <a:pt x="13523" y="5733"/>
                  </a:cubicBezTo>
                  <a:cubicBezTo>
                    <a:pt x="13523" y="5739"/>
                    <a:pt x="13517" y="5739"/>
                    <a:pt x="13517" y="5745"/>
                  </a:cubicBezTo>
                  <a:cubicBezTo>
                    <a:pt x="13517" y="5751"/>
                    <a:pt x="13523" y="5757"/>
                    <a:pt x="13523" y="5757"/>
                  </a:cubicBezTo>
                  <a:cubicBezTo>
                    <a:pt x="13523" y="5763"/>
                    <a:pt x="13517" y="5763"/>
                    <a:pt x="13511" y="5769"/>
                  </a:cubicBezTo>
                  <a:cubicBezTo>
                    <a:pt x="13511" y="5781"/>
                    <a:pt x="13511" y="5787"/>
                    <a:pt x="13511" y="5799"/>
                  </a:cubicBezTo>
                  <a:cubicBezTo>
                    <a:pt x="13511" y="5817"/>
                    <a:pt x="13511" y="5828"/>
                    <a:pt x="13517" y="5840"/>
                  </a:cubicBezTo>
                  <a:cubicBezTo>
                    <a:pt x="13523" y="5852"/>
                    <a:pt x="13529" y="5852"/>
                    <a:pt x="13541" y="5858"/>
                  </a:cubicBezTo>
                  <a:cubicBezTo>
                    <a:pt x="13547" y="5864"/>
                    <a:pt x="13547" y="5864"/>
                    <a:pt x="13553" y="5870"/>
                  </a:cubicBezTo>
                  <a:cubicBezTo>
                    <a:pt x="13559" y="5870"/>
                    <a:pt x="13565" y="5870"/>
                    <a:pt x="13577" y="5870"/>
                  </a:cubicBezTo>
                  <a:cubicBezTo>
                    <a:pt x="13589" y="5870"/>
                    <a:pt x="13594" y="5870"/>
                    <a:pt x="13606" y="5870"/>
                  </a:cubicBezTo>
                  <a:cubicBezTo>
                    <a:pt x="13606" y="5858"/>
                    <a:pt x="13606" y="5852"/>
                    <a:pt x="13606" y="5846"/>
                  </a:cubicBezTo>
                  <a:cubicBezTo>
                    <a:pt x="13606" y="5840"/>
                    <a:pt x="13606" y="5834"/>
                    <a:pt x="13606" y="5828"/>
                  </a:cubicBezTo>
                  <a:cubicBezTo>
                    <a:pt x="13606" y="5828"/>
                    <a:pt x="13606" y="5822"/>
                    <a:pt x="13606" y="5817"/>
                  </a:cubicBezTo>
                  <a:cubicBezTo>
                    <a:pt x="13606" y="5810"/>
                    <a:pt x="13600" y="5805"/>
                    <a:pt x="13600" y="5799"/>
                  </a:cubicBezTo>
                  <a:cubicBezTo>
                    <a:pt x="13600" y="5787"/>
                    <a:pt x="13600" y="5787"/>
                    <a:pt x="13600" y="5787"/>
                  </a:cubicBezTo>
                  <a:cubicBezTo>
                    <a:pt x="13600" y="5775"/>
                    <a:pt x="13600" y="5775"/>
                    <a:pt x="13600" y="5775"/>
                  </a:cubicBezTo>
                  <a:cubicBezTo>
                    <a:pt x="13600" y="5769"/>
                    <a:pt x="13594" y="5769"/>
                    <a:pt x="13594" y="5763"/>
                  </a:cubicBezTo>
                  <a:cubicBezTo>
                    <a:pt x="13594" y="5757"/>
                    <a:pt x="13589" y="5757"/>
                    <a:pt x="13582" y="5751"/>
                  </a:cubicBezTo>
                  <a:cubicBezTo>
                    <a:pt x="13582" y="5745"/>
                    <a:pt x="13582" y="5745"/>
                    <a:pt x="13582" y="5739"/>
                  </a:cubicBezTo>
                  <a:cubicBezTo>
                    <a:pt x="13577" y="5733"/>
                    <a:pt x="13571" y="5733"/>
                    <a:pt x="13571" y="5728"/>
                  </a:cubicBezTo>
                  <a:cubicBezTo>
                    <a:pt x="13565" y="5728"/>
                    <a:pt x="13565" y="5722"/>
                    <a:pt x="13559" y="5722"/>
                  </a:cubicBezTo>
                  <a:cubicBezTo>
                    <a:pt x="13559" y="5716"/>
                    <a:pt x="13553" y="5710"/>
                    <a:pt x="13553" y="5710"/>
                  </a:cubicBezTo>
                  <a:cubicBezTo>
                    <a:pt x="13547" y="5698"/>
                    <a:pt x="13547" y="5692"/>
                    <a:pt x="13547" y="5680"/>
                  </a:cubicBezTo>
                  <a:lnTo>
                    <a:pt x="13529" y="5680"/>
                  </a:lnTo>
                  <a:close/>
                  <a:moveTo>
                    <a:pt x="17045" y="8578"/>
                  </a:moveTo>
                  <a:lnTo>
                    <a:pt x="17045" y="8578"/>
                  </a:lnTo>
                  <a:cubicBezTo>
                    <a:pt x="17051" y="8590"/>
                    <a:pt x="17057" y="8590"/>
                    <a:pt x="17057" y="8602"/>
                  </a:cubicBezTo>
                  <a:cubicBezTo>
                    <a:pt x="17063" y="8602"/>
                    <a:pt x="17057" y="8608"/>
                    <a:pt x="17057" y="8614"/>
                  </a:cubicBezTo>
                  <a:cubicBezTo>
                    <a:pt x="17057" y="8626"/>
                    <a:pt x="17057" y="8626"/>
                    <a:pt x="17057" y="8626"/>
                  </a:cubicBezTo>
                  <a:cubicBezTo>
                    <a:pt x="17057" y="8632"/>
                    <a:pt x="17063" y="8632"/>
                    <a:pt x="17063" y="8638"/>
                  </a:cubicBezTo>
                  <a:cubicBezTo>
                    <a:pt x="17069" y="8644"/>
                    <a:pt x="17069" y="8644"/>
                    <a:pt x="17075" y="8650"/>
                  </a:cubicBezTo>
                  <a:cubicBezTo>
                    <a:pt x="17081" y="8650"/>
                    <a:pt x="17087" y="8650"/>
                    <a:pt x="17087" y="8655"/>
                  </a:cubicBezTo>
                  <a:cubicBezTo>
                    <a:pt x="17099" y="8655"/>
                    <a:pt x="17104" y="8661"/>
                    <a:pt x="17110" y="8673"/>
                  </a:cubicBezTo>
                  <a:cubicBezTo>
                    <a:pt x="17110" y="8673"/>
                    <a:pt x="17110" y="8679"/>
                    <a:pt x="17110" y="8685"/>
                  </a:cubicBezTo>
                  <a:cubicBezTo>
                    <a:pt x="17110" y="8691"/>
                    <a:pt x="17116" y="8691"/>
                    <a:pt x="17122" y="8697"/>
                  </a:cubicBezTo>
                  <a:cubicBezTo>
                    <a:pt x="17122" y="8703"/>
                    <a:pt x="17134" y="8709"/>
                    <a:pt x="17134" y="8721"/>
                  </a:cubicBezTo>
                  <a:cubicBezTo>
                    <a:pt x="17140" y="8727"/>
                    <a:pt x="17140" y="8733"/>
                    <a:pt x="17146" y="8739"/>
                  </a:cubicBezTo>
                  <a:cubicBezTo>
                    <a:pt x="17152" y="8744"/>
                    <a:pt x="17158" y="8744"/>
                    <a:pt x="17158" y="8744"/>
                  </a:cubicBezTo>
                  <a:cubicBezTo>
                    <a:pt x="17187" y="8744"/>
                    <a:pt x="17187" y="8744"/>
                    <a:pt x="17187" y="8744"/>
                  </a:cubicBezTo>
                  <a:cubicBezTo>
                    <a:pt x="17187" y="8733"/>
                    <a:pt x="17187" y="8721"/>
                    <a:pt x="17187" y="8709"/>
                  </a:cubicBezTo>
                  <a:cubicBezTo>
                    <a:pt x="17187" y="8709"/>
                    <a:pt x="17187" y="8709"/>
                    <a:pt x="17187" y="8703"/>
                  </a:cubicBezTo>
                  <a:cubicBezTo>
                    <a:pt x="17235" y="8703"/>
                    <a:pt x="17235" y="8703"/>
                    <a:pt x="17235" y="8703"/>
                  </a:cubicBezTo>
                  <a:cubicBezTo>
                    <a:pt x="17235" y="8673"/>
                    <a:pt x="17235" y="8673"/>
                    <a:pt x="17235" y="8673"/>
                  </a:cubicBezTo>
                  <a:cubicBezTo>
                    <a:pt x="17235" y="8667"/>
                    <a:pt x="17223" y="8661"/>
                    <a:pt x="17223" y="8655"/>
                  </a:cubicBezTo>
                  <a:cubicBezTo>
                    <a:pt x="17223" y="8650"/>
                    <a:pt x="17229" y="8644"/>
                    <a:pt x="17229" y="8644"/>
                  </a:cubicBezTo>
                  <a:cubicBezTo>
                    <a:pt x="17235" y="8638"/>
                    <a:pt x="17241" y="8638"/>
                    <a:pt x="17241" y="8638"/>
                  </a:cubicBezTo>
                  <a:cubicBezTo>
                    <a:pt x="17247" y="8632"/>
                    <a:pt x="17253" y="8632"/>
                    <a:pt x="17253" y="8626"/>
                  </a:cubicBezTo>
                  <a:cubicBezTo>
                    <a:pt x="17253" y="8626"/>
                    <a:pt x="17253" y="8620"/>
                    <a:pt x="17253" y="8614"/>
                  </a:cubicBezTo>
                  <a:cubicBezTo>
                    <a:pt x="17253" y="8614"/>
                    <a:pt x="17253" y="8608"/>
                    <a:pt x="17253" y="8602"/>
                  </a:cubicBezTo>
                  <a:cubicBezTo>
                    <a:pt x="17253" y="8602"/>
                    <a:pt x="17253" y="8596"/>
                    <a:pt x="17253" y="8590"/>
                  </a:cubicBezTo>
                  <a:cubicBezTo>
                    <a:pt x="17253" y="8590"/>
                    <a:pt x="17253" y="8584"/>
                    <a:pt x="17253" y="8578"/>
                  </a:cubicBezTo>
                  <a:cubicBezTo>
                    <a:pt x="17187" y="8578"/>
                    <a:pt x="17187" y="8578"/>
                    <a:pt x="17187" y="8578"/>
                  </a:cubicBezTo>
                  <a:cubicBezTo>
                    <a:pt x="17181" y="8578"/>
                    <a:pt x="17176" y="8584"/>
                    <a:pt x="17176" y="8584"/>
                  </a:cubicBezTo>
                  <a:cubicBezTo>
                    <a:pt x="17170" y="8590"/>
                    <a:pt x="17164" y="8584"/>
                    <a:pt x="17158" y="8584"/>
                  </a:cubicBezTo>
                  <a:cubicBezTo>
                    <a:pt x="17158" y="8590"/>
                    <a:pt x="17152" y="8590"/>
                    <a:pt x="17146" y="8590"/>
                  </a:cubicBezTo>
                  <a:cubicBezTo>
                    <a:pt x="17146" y="8590"/>
                    <a:pt x="17140" y="8590"/>
                    <a:pt x="17134" y="8590"/>
                  </a:cubicBezTo>
                  <a:cubicBezTo>
                    <a:pt x="17134" y="8590"/>
                    <a:pt x="17134" y="8578"/>
                    <a:pt x="17128" y="8578"/>
                  </a:cubicBezTo>
                  <a:cubicBezTo>
                    <a:pt x="17122" y="8578"/>
                    <a:pt x="17122" y="8572"/>
                    <a:pt x="17116" y="8572"/>
                  </a:cubicBezTo>
                  <a:cubicBezTo>
                    <a:pt x="17110" y="8567"/>
                    <a:pt x="17110" y="8561"/>
                    <a:pt x="17110" y="8561"/>
                  </a:cubicBezTo>
                  <a:cubicBezTo>
                    <a:pt x="17104" y="8555"/>
                    <a:pt x="17099" y="8549"/>
                    <a:pt x="17093" y="8549"/>
                  </a:cubicBezTo>
                  <a:cubicBezTo>
                    <a:pt x="17087" y="8549"/>
                    <a:pt x="17081" y="8549"/>
                    <a:pt x="17075" y="8549"/>
                  </a:cubicBezTo>
                  <a:cubicBezTo>
                    <a:pt x="17069" y="8549"/>
                    <a:pt x="17063" y="8549"/>
                    <a:pt x="17057" y="8555"/>
                  </a:cubicBezTo>
                  <a:cubicBezTo>
                    <a:pt x="17057" y="8555"/>
                    <a:pt x="17057" y="8561"/>
                    <a:pt x="17057" y="8567"/>
                  </a:cubicBezTo>
                  <a:cubicBezTo>
                    <a:pt x="17057" y="8567"/>
                    <a:pt x="17045" y="8572"/>
                    <a:pt x="17045" y="8578"/>
                  </a:cubicBezTo>
                  <a:close/>
                  <a:moveTo>
                    <a:pt x="17223" y="8495"/>
                  </a:moveTo>
                  <a:lnTo>
                    <a:pt x="17223" y="8495"/>
                  </a:lnTo>
                  <a:cubicBezTo>
                    <a:pt x="17223" y="8501"/>
                    <a:pt x="17223" y="8501"/>
                    <a:pt x="17223" y="8507"/>
                  </a:cubicBezTo>
                  <a:cubicBezTo>
                    <a:pt x="17223" y="8513"/>
                    <a:pt x="17223" y="8513"/>
                    <a:pt x="17223" y="8519"/>
                  </a:cubicBezTo>
                  <a:cubicBezTo>
                    <a:pt x="17229" y="8525"/>
                    <a:pt x="17235" y="8525"/>
                    <a:pt x="17235" y="8525"/>
                  </a:cubicBezTo>
                  <a:cubicBezTo>
                    <a:pt x="17241" y="8531"/>
                    <a:pt x="17247" y="8525"/>
                    <a:pt x="17247" y="8525"/>
                  </a:cubicBezTo>
                  <a:cubicBezTo>
                    <a:pt x="17253" y="8531"/>
                    <a:pt x="17247" y="8537"/>
                    <a:pt x="17253" y="8537"/>
                  </a:cubicBezTo>
                  <a:cubicBezTo>
                    <a:pt x="17253" y="8543"/>
                    <a:pt x="17253" y="8549"/>
                    <a:pt x="17253" y="8549"/>
                  </a:cubicBezTo>
                  <a:cubicBezTo>
                    <a:pt x="17276" y="8549"/>
                    <a:pt x="17276" y="8549"/>
                    <a:pt x="17276" y="8549"/>
                  </a:cubicBezTo>
                  <a:cubicBezTo>
                    <a:pt x="17276" y="8525"/>
                    <a:pt x="17276" y="8525"/>
                    <a:pt x="17276" y="8525"/>
                  </a:cubicBezTo>
                  <a:cubicBezTo>
                    <a:pt x="17276" y="8525"/>
                    <a:pt x="17276" y="8519"/>
                    <a:pt x="17270" y="8513"/>
                  </a:cubicBezTo>
                  <a:cubicBezTo>
                    <a:pt x="17270" y="8513"/>
                    <a:pt x="17259" y="8513"/>
                    <a:pt x="17259" y="8507"/>
                  </a:cubicBezTo>
                  <a:lnTo>
                    <a:pt x="17253" y="8501"/>
                  </a:lnTo>
                  <a:cubicBezTo>
                    <a:pt x="17247" y="8495"/>
                    <a:pt x="17253" y="8489"/>
                    <a:pt x="17247" y="8489"/>
                  </a:cubicBezTo>
                  <a:cubicBezTo>
                    <a:pt x="17247" y="8484"/>
                    <a:pt x="17241" y="8489"/>
                    <a:pt x="17235" y="8489"/>
                  </a:cubicBezTo>
                  <a:cubicBezTo>
                    <a:pt x="17235" y="8484"/>
                    <a:pt x="17229" y="8495"/>
                    <a:pt x="17223" y="8495"/>
                  </a:cubicBezTo>
                  <a:close/>
                  <a:moveTo>
                    <a:pt x="17015" y="8484"/>
                  </a:moveTo>
                  <a:lnTo>
                    <a:pt x="17015" y="8484"/>
                  </a:lnTo>
                  <a:cubicBezTo>
                    <a:pt x="17010" y="8484"/>
                    <a:pt x="17010" y="8484"/>
                    <a:pt x="17004" y="8489"/>
                  </a:cubicBezTo>
                  <a:cubicBezTo>
                    <a:pt x="17004" y="8489"/>
                    <a:pt x="16998" y="8495"/>
                    <a:pt x="16998" y="8501"/>
                  </a:cubicBezTo>
                  <a:cubicBezTo>
                    <a:pt x="16998" y="8513"/>
                    <a:pt x="17010" y="8519"/>
                    <a:pt x="17015" y="8531"/>
                  </a:cubicBezTo>
                  <a:cubicBezTo>
                    <a:pt x="17027" y="8531"/>
                    <a:pt x="17027" y="8531"/>
                    <a:pt x="17027" y="8531"/>
                  </a:cubicBezTo>
                  <a:cubicBezTo>
                    <a:pt x="17027" y="8484"/>
                    <a:pt x="17027" y="8484"/>
                    <a:pt x="17027" y="8484"/>
                  </a:cubicBezTo>
                  <a:cubicBezTo>
                    <a:pt x="17021" y="8484"/>
                    <a:pt x="17021" y="8478"/>
                    <a:pt x="17015" y="8484"/>
                  </a:cubicBezTo>
                  <a:close/>
                  <a:moveTo>
                    <a:pt x="18385" y="8952"/>
                  </a:moveTo>
                  <a:lnTo>
                    <a:pt x="18385" y="8952"/>
                  </a:lnTo>
                  <a:cubicBezTo>
                    <a:pt x="18385" y="8952"/>
                    <a:pt x="18385" y="8946"/>
                    <a:pt x="18391" y="8946"/>
                  </a:cubicBezTo>
                  <a:cubicBezTo>
                    <a:pt x="18391" y="8940"/>
                    <a:pt x="18397" y="8940"/>
                    <a:pt x="18403" y="8940"/>
                  </a:cubicBezTo>
                  <a:cubicBezTo>
                    <a:pt x="18403" y="8934"/>
                    <a:pt x="18403" y="8928"/>
                    <a:pt x="18409" y="8928"/>
                  </a:cubicBezTo>
                  <a:cubicBezTo>
                    <a:pt x="18409" y="8922"/>
                    <a:pt x="18415" y="8922"/>
                    <a:pt x="18421" y="8922"/>
                  </a:cubicBezTo>
                  <a:cubicBezTo>
                    <a:pt x="18433" y="8916"/>
                    <a:pt x="18438" y="8916"/>
                    <a:pt x="18450" y="8916"/>
                  </a:cubicBezTo>
                  <a:cubicBezTo>
                    <a:pt x="18450" y="8905"/>
                    <a:pt x="18450" y="8899"/>
                    <a:pt x="18456" y="8887"/>
                  </a:cubicBezTo>
                  <a:lnTo>
                    <a:pt x="18462" y="8881"/>
                  </a:lnTo>
                  <a:cubicBezTo>
                    <a:pt x="18468" y="8869"/>
                    <a:pt x="18480" y="8863"/>
                    <a:pt x="18486" y="8857"/>
                  </a:cubicBezTo>
                  <a:cubicBezTo>
                    <a:pt x="18492" y="8857"/>
                    <a:pt x="18498" y="8851"/>
                    <a:pt x="18498" y="8845"/>
                  </a:cubicBezTo>
                  <a:cubicBezTo>
                    <a:pt x="18504" y="8839"/>
                    <a:pt x="18504" y="8833"/>
                    <a:pt x="18504" y="8821"/>
                  </a:cubicBezTo>
                  <a:cubicBezTo>
                    <a:pt x="18504" y="8816"/>
                    <a:pt x="18510" y="8810"/>
                    <a:pt x="18510" y="8804"/>
                  </a:cubicBezTo>
                  <a:cubicBezTo>
                    <a:pt x="18510" y="8798"/>
                    <a:pt x="18515" y="8792"/>
                    <a:pt x="18515" y="8792"/>
                  </a:cubicBezTo>
                  <a:cubicBezTo>
                    <a:pt x="18515" y="8786"/>
                    <a:pt x="18515" y="8780"/>
                    <a:pt x="18515" y="8780"/>
                  </a:cubicBezTo>
                  <a:cubicBezTo>
                    <a:pt x="18522" y="8774"/>
                    <a:pt x="18527" y="8774"/>
                    <a:pt x="18527" y="8768"/>
                  </a:cubicBezTo>
                  <a:cubicBezTo>
                    <a:pt x="18539" y="8762"/>
                    <a:pt x="18545" y="8762"/>
                    <a:pt x="18551" y="8756"/>
                  </a:cubicBezTo>
                  <a:cubicBezTo>
                    <a:pt x="18557" y="8756"/>
                    <a:pt x="18557" y="8756"/>
                    <a:pt x="18563" y="8756"/>
                  </a:cubicBezTo>
                  <a:cubicBezTo>
                    <a:pt x="18575" y="8756"/>
                    <a:pt x="18587" y="8756"/>
                    <a:pt x="18599" y="8756"/>
                  </a:cubicBezTo>
                  <a:cubicBezTo>
                    <a:pt x="18604" y="8756"/>
                    <a:pt x="18604" y="8756"/>
                    <a:pt x="18610" y="8756"/>
                  </a:cubicBezTo>
                  <a:cubicBezTo>
                    <a:pt x="18610" y="8750"/>
                    <a:pt x="18604" y="8750"/>
                    <a:pt x="18604" y="8744"/>
                  </a:cubicBezTo>
                  <a:cubicBezTo>
                    <a:pt x="18599" y="8739"/>
                    <a:pt x="18593" y="8739"/>
                    <a:pt x="18593" y="8733"/>
                  </a:cubicBezTo>
                  <a:cubicBezTo>
                    <a:pt x="18593" y="8715"/>
                    <a:pt x="18599" y="8709"/>
                    <a:pt x="18604" y="8703"/>
                  </a:cubicBezTo>
                  <a:cubicBezTo>
                    <a:pt x="18610" y="8691"/>
                    <a:pt x="18622" y="8691"/>
                    <a:pt x="18628" y="8685"/>
                  </a:cubicBezTo>
                  <a:cubicBezTo>
                    <a:pt x="18634" y="8685"/>
                    <a:pt x="18640" y="8685"/>
                    <a:pt x="18640" y="8679"/>
                  </a:cubicBezTo>
                  <a:cubicBezTo>
                    <a:pt x="18646" y="8679"/>
                    <a:pt x="18646" y="8673"/>
                    <a:pt x="18652" y="8667"/>
                  </a:cubicBezTo>
                  <a:cubicBezTo>
                    <a:pt x="18652" y="8667"/>
                    <a:pt x="18658" y="8661"/>
                    <a:pt x="18664" y="8655"/>
                  </a:cubicBezTo>
                  <a:cubicBezTo>
                    <a:pt x="18664" y="8655"/>
                    <a:pt x="18658" y="8650"/>
                    <a:pt x="18664" y="8650"/>
                  </a:cubicBezTo>
                  <a:cubicBezTo>
                    <a:pt x="18664" y="8644"/>
                    <a:pt x="18664" y="8638"/>
                    <a:pt x="18664" y="8638"/>
                  </a:cubicBezTo>
                  <a:cubicBezTo>
                    <a:pt x="18664" y="8632"/>
                    <a:pt x="18664" y="8632"/>
                    <a:pt x="18664" y="8626"/>
                  </a:cubicBezTo>
                  <a:cubicBezTo>
                    <a:pt x="18664" y="8590"/>
                    <a:pt x="18664" y="8590"/>
                    <a:pt x="18664" y="8590"/>
                  </a:cubicBezTo>
                  <a:cubicBezTo>
                    <a:pt x="18652" y="8590"/>
                    <a:pt x="18646" y="8590"/>
                    <a:pt x="18634" y="8590"/>
                  </a:cubicBezTo>
                  <a:cubicBezTo>
                    <a:pt x="18628" y="8590"/>
                    <a:pt x="18616" y="8590"/>
                    <a:pt x="18610" y="8584"/>
                  </a:cubicBezTo>
                  <a:lnTo>
                    <a:pt x="18610" y="8578"/>
                  </a:lnTo>
                  <a:cubicBezTo>
                    <a:pt x="18610" y="8572"/>
                    <a:pt x="18604" y="8567"/>
                    <a:pt x="18604" y="8567"/>
                  </a:cubicBezTo>
                  <a:cubicBezTo>
                    <a:pt x="18604" y="8561"/>
                    <a:pt x="18599" y="8561"/>
                    <a:pt x="18593" y="8555"/>
                  </a:cubicBezTo>
                  <a:cubicBezTo>
                    <a:pt x="18587" y="8555"/>
                    <a:pt x="18581" y="8549"/>
                    <a:pt x="18575" y="8549"/>
                  </a:cubicBezTo>
                  <a:cubicBezTo>
                    <a:pt x="18563" y="8549"/>
                    <a:pt x="18557" y="8555"/>
                    <a:pt x="18545" y="8555"/>
                  </a:cubicBezTo>
                  <a:cubicBezTo>
                    <a:pt x="18545" y="8608"/>
                    <a:pt x="18545" y="8608"/>
                    <a:pt x="18545" y="8608"/>
                  </a:cubicBezTo>
                  <a:cubicBezTo>
                    <a:pt x="18522" y="8620"/>
                    <a:pt x="18522" y="8620"/>
                    <a:pt x="18522" y="8620"/>
                  </a:cubicBezTo>
                  <a:cubicBezTo>
                    <a:pt x="18522" y="8620"/>
                    <a:pt x="18515" y="8620"/>
                    <a:pt x="18510" y="8626"/>
                  </a:cubicBezTo>
                  <a:cubicBezTo>
                    <a:pt x="18510" y="8626"/>
                    <a:pt x="18504" y="8626"/>
                    <a:pt x="18504" y="8632"/>
                  </a:cubicBezTo>
                  <a:cubicBezTo>
                    <a:pt x="18498" y="8638"/>
                    <a:pt x="18504" y="8638"/>
                    <a:pt x="18504" y="8644"/>
                  </a:cubicBezTo>
                  <a:cubicBezTo>
                    <a:pt x="18498" y="8655"/>
                    <a:pt x="18504" y="8667"/>
                    <a:pt x="18504" y="8679"/>
                  </a:cubicBezTo>
                  <a:cubicBezTo>
                    <a:pt x="18504" y="8691"/>
                    <a:pt x="18492" y="8691"/>
                    <a:pt x="18486" y="8703"/>
                  </a:cubicBezTo>
                  <a:cubicBezTo>
                    <a:pt x="18480" y="8709"/>
                    <a:pt x="18474" y="8715"/>
                    <a:pt x="18462" y="8721"/>
                  </a:cubicBezTo>
                  <a:cubicBezTo>
                    <a:pt x="18456" y="8727"/>
                    <a:pt x="18444" y="8727"/>
                    <a:pt x="18438" y="8733"/>
                  </a:cubicBezTo>
                  <a:cubicBezTo>
                    <a:pt x="18427" y="8739"/>
                    <a:pt x="18427" y="8744"/>
                    <a:pt x="18415" y="8750"/>
                  </a:cubicBezTo>
                  <a:cubicBezTo>
                    <a:pt x="18403" y="8756"/>
                    <a:pt x="18403" y="8756"/>
                    <a:pt x="18403" y="8756"/>
                  </a:cubicBezTo>
                  <a:cubicBezTo>
                    <a:pt x="18403" y="8756"/>
                    <a:pt x="18397" y="8756"/>
                    <a:pt x="18391" y="8756"/>
                  </a:cubicBezTo>
                  <a:cubicBezTo>
                    <a:pt x="18391" y="8762"/>
                    <a:pt x="18385" y="8768"/>
                    <a:pt x="18385" y="8768"/>
                  </a:cubicBezTo>
                  <a:cubicBezTo>
                    <a:pt x="18379" y="8774"/>
                    <a:pt x="18373" y="8774"/>
                    <a:pt x="18373" y="8780"/>
                  </a:cubicBezTo>
                  <a:cubicBezTo>
                    <a:pt x="18367" y="8780"/>
                    <a:pt x="18367" y="8786"/>
                    <a:pt x="18361" y="8792"/>
                  </a:cubicBezTo>
                  <a:lnTo>
                    <a:pt x="18356" y="8792"/>
                  </a:lnTo>
                  <a:cubicBezTo>
                    <a:pt x="18344" y="8798"/>
                    <a:pt x="18332" y="8798"/>
                    <a:pt x="18326" y="8804"/>
                  </a:cubicBezTo>
                  <a:cubicBezTo>
                    <a:pt x="18326" y="8804"/>
                    <a:pt x="18326" y="8810"/>
                    <a:pt x="18320" y="8810"/>
                  </a:cubicBezTo>
                  <a:cubicBezTo>
                    <a:pt x="18314" y="8821"/>
                    <a:pt x="18314" y="8827"/>
                    <a:pt x="18308" y="8833"/>
                  </a:cubicBezTo>
                  <a:cubicBezTo>
                    <a:pt x="18308" y="8839"/>
                    <a:pt x="18302" y="8839"/>
                    <a:pt x="18296" y="8845"/>
                  </a:cubicBezTo>
                  <a:cubicBezTo>
                    <a:pt x="18296" y="8845"/>
                    <a:pt x="18290" y="8845"/>
                    <a:pt x="18284" y="8851"/>
                  </a:cubicBezTo>
                  <a:lnTo>
                    <a:pt x="18278" y="8857"/>
                  </a:lnTo>
                  <a:cubicBezTo>
                    <a:pt x="18272" y="8857"/>
                    <a:pt x="18267" y="8857"/>
                    <a:pt x="18267" y="8857"/>
                  </a:cubicBezTo>
                  <a:cubicBezTo>
                    <a:pt x="18260" y="8857"/>
                    <a:pt x="18255" y="8863"/>
                    <a:pt x="18255" y="8863"/>
                  </a:cubicBezTo>
                  <a:cubicBezTo>
                    <a:pt x="18255" y="8863"/>
                    <a:pt x="18255" y="8869"/>
                    <a:pt x="18255" y="8875"/>
                  </a:cubicBezTo>
                  <a:cubicBezTo>
                    <a:pt x="18255" y="8875"/>
                    <a:pt x="18249" y="8881"/>
                    <a:pt x="18249" y="8887"/>
                  </a:cubicBezTo>
                  <a:cubicBezTo>
                    <a:pt x="18249" y="8887"/>
                    <a:pt x="18243" y="8887"/>
                    <a:pt x="18243" y="8893"/>
                  </a:cubicBezTo>
                  <a:cubicBezTo>
                    <a:pt x="18243" y="8905"/>
                    <a:pt x="18249" y="8910"/>
                    <a:pt x="18255" y="8916"/>
                  </a:cubicBezTo>
                  <a:cubicBezTo>
                    <a:pt x="18260" y="8916"/>
                    <a:pt x="18260" y="8922"/>
                    <a:pt x="18267" y="8922"/>
                  </a:cubicBezTo>
                  <a:cubicBezTo>
                    <a:pt x="18278" y="8922"/>
                    <a:pt x="18290" y="8922"/>
                    <a:pt x="18302" y="8922"/>
                  </a:cubicBezTo>
                  <a:cubicBezTo>
                    <a:pt x="18314" y="8922"/>
                    <a:pt x="18320" y="8922"/>
                    <a:pt x="18326" y="8922"/>
                  </a:cubicBezTo>
                  <a:cubicBezTo>
                    <a:pt x="18332" y="8928"/>
                    <a:pt x="18332" y="8928"/>
                    <a:pt x="18338" y="8934"/>
                  </a:cubicBezTo>
                  <a:cubicBezTo>
                    <a:pt x="18344" y="8934"/>
                    <a:pt x="18344" y="8940"/>
                    <a:pt x="18349" y="8946"/>
                  </a:cubicBezTo>
                  <a:cubicBezTo>
                    <a:pt x="18356" y="8946"/>
                    <a:pt x="18361" y="8952"/>
                    <a:pt x="18373" y="8952"/>
                  </a:cubicBezTo>
                  <a:cubicBezTo>
                    <a:pt x="18373" y="8952"/>
                    <a:pt x="18379" y="8952"/>
                    <a:pt x="18385" y="8952"/>
                  </a:cubicBezTo>
                  <a:close/>
                  <a:moveTo>
                    <a:pt x="18314" y="8976"/>
                  </a:moveTo>
                  <a:lnTo>
                    <a:pt x="18314" y="8976"/>
                  </a:lnTo>
                  <a:cubicBezTo>
                    <a:pt x="18308" y="8982"/>
                    <a:pt x="18308" y="8987"/>
                    <a:pt x="18308" y="8987"/>
                  </a:cubicBezTo>
                  <a:cubicBezTo>
                    <a:pt x="18302" y="8993"/>
                    <a:pt x="18296" y="8987"/>
                    <a:pt x="18296" y="8987"/>
                  </a:cubicBezTo>
                  <a:cubicBezTo>
                    <a:pt x="18290" y="8993"/>
                    <a:pt x="18296" y="8999"/>
                    <a:pt x="18290" y="8999"/>
                  </a:cubicBezTo>
                  <a:cubicBezTo>
                    <a:pt x="18338" y="8999"/>
                    <a:pt x="18338" y="8999"/>
                    <a:pt x="18338" y="8999"/>
                  </a:cubicBezTo>
                  <a:cubicBezTo>
                    <a:pt x="18338" y="8987"/>
                    <a:pt x="18338" y="8987"/>
                    <a:pt x="18338" y="8987"/>
                  </a:cubicBezTo>
                  <a:cubicBezTo>
                    <a:pt x="18338" y="8982"/>
                    <a:pt x="18338" y="8982"/>
                    <a:pt x="18338" y="8976"/>
                  </a:cubicBezTo>
                  <a:cubicBezTo>
                    <a:pt x="18332" y="8982"/>
                    <a:pt x="18314" y="8976"/>
                    <a:pt x="18314" y="8976"/>
                  </a:cubicBezTo>
                  <a:close/>
                  <a:moveTo>
                    <a:pt x="18676" y="8341"/>
                  </a:moveTo>
                  <a:lnTo>
                    <a:pt x="18676" y="8341"/>
                  </a:lnTo>
                  <a:cubicBezTo>
                    <a:pt x="18676" y="8347"/>
                    <a:pt x="18676" y="8347"/>
                    <a:pt x="18676" y="8353"/>
                  </a:cubicBezTo>
                  <a:cubicBezTo>
                    <a:pt x="18682" y="8359"/>
                    <a:pt x="18682" y="8359"/>
                    <a:pt x="18682" y="8365"/>
                  </a:cubicBezTo>
                  <a:cubicBezTo>
                    <a:pt x="18687" y="8371"/>
                    <a:pt x="18693" y="8371"/>
                    <a:pt x="18693" y="8377"/>
                  </a:cubicBezTo>
                  <a:cubicBezTo>
                    <a:pt x="18693" y="8448"/>
                    <a:pt x="18693" y="8448"/>
                    <a:pt x="18693" y="8448"/>
                  </a:cubicBezTo>
                  <a:cubicBezTo>
                    <a:pt x="18634" y="8448"/>
                    <a:pt x="18634" y="8448"/>
                    <a:pt x="18634" y="8448"/>
                  </a:cubicBezTo>
                  <a:cubicBezTo>
                    <a:pt x="18634" y="8460"/>
                    <a:pt x="18628" y="8466"/>
                    <a:pt x="18634" y="8478"/>
                  </a:cubicBezTo>
                  <a:cubicBezTo>
                    <a:pt x="18634" y="8484"/>
                    <a:pt x="18634" y="8484"/>
                    <a:pt x="18634" y="8489"/>
                  </a:cubicBezTo>
                  <a:cubicBezTo>
                    <a:pt x="18634" y="8501"/>
                    <a:pt x="18634" y="8501"/>
                    <a:pt x="18634" y="8501"/>
                  </a:cubicBezTo>
                  <a:cubicBezTo>
                    <a:pt x="18711" y="8501"/>
                    <a:pt x="18711" y="8501"/>
                    <a:pt x="18711" y="8501"/>
                  </a:cubicBezTo>
                  <a:cubicBezTo>
                    <a:pt x="18711" y="8596"/>
                    <a:pt x="18711" y="8596"/>
                    <a:pt x="18711" y="8596"/>
                  </a:cubicBezTo>
                  <a:cubicBezTo>
                    <a:pt x="18759" y="8596"/>
                    <a:pt x="18759" y="8596"/>
                    <a:pt x="18759" y="8596"/>
                  </a:cubicBezTo>
                  <a:cubicBezTo>
                    <a:pt x="18759" y="8584"/>
                    <a:pt x="18759" y="8578"/>
                    <a:pt x="18765" y="8567"/>
                  </a:cubicBezTo>
                  <a:cubicBezTo>
                    <a:pt x="18765" y="8561"/>
                    <a:pt x="18770" y="8561"/>
                    <a:pt x="18776" y="8555"/>
                  </a:cubicBezTo>
                  <a:cubicBezTo>
                    <a:pt x="18776" y="8555"/>
                    <a:pt x="18782" y="8549"/>
                    <a:pt x="18788" y="8549"/>
                  </a:cubicBezTo>
                  <a:cubicBezTo>
                    <a:pt x="18788" y="8543"/>
                    <a:pt x="18794" y="8543"/>
                    <a:pt x="18800" y="8537"/>
                  </a:cubicBezTo>
                  <a:cubicBezTo>
                    <a:pt x="18800" y="8537"/>
                    <a:pt x="18800" y="8531"/>
                    <a:pt x="18800" y="8525"/>
                  </a:cubicBezTo>
                  <a:cubicBezTo>
                    <a:pt x="18806" y="8519"/>
                    <a:pt x="18806" y="8513"/>
                    <a:pt x="18812" y="8501"/>
                  </a:cubicBezTo>
                  <a:lnTo>
                    <a:pt x="18818" y="8495"/>
                  </a:lnTo>
                  <a:cubicBezTo>
                    <a:pt x="18818" y="8484"/>
                    <a:pt x="18818" y="8478"/>
                    <a:pt x="18818" y="8472"/>
                  </a:cubicBezTo>
                  <a:cubicBezTo>
                    <a:pt x="18859" y="8472"/>
                    <a:pt x="18859" y="8472"/>
                    <a:pt x="18859" y="8472"/>
                  </a:cubicBezTo>
                  <a:cubicBezTo>
                    <a:pt x="18859" y="8466"/>
                    <a:pt x="18853" y="8460"/>
                    <a:pt x="18859" y="8454"/>
                  </a:cubicBezTo>
                  <a:cubicBezTo>
                    <a:pt x="18859" y="8454"/>
                    <a:pt x="18859" y="8448"/>
                    <a:pt x="18865" y="8442"/>
                  </a:cubicBezTo>
                  <a:cubicBezTo>
                    <a:pt x="18865" y="8442"/>
                    <a:pt x="18871" y="8436"/>
                    <a:pt x="18871" y="8430"/>
                  </a:cubicBezTo>
                  <a:lnTo>
                    <a:pt x="18871" y="8424"/>
                  </a:lnTo>
                  <a:cubicBezTo>
                    <a:pt x="18877" y="8418"/>
                    <a:pt x="18877" y="8412"/>
                    <a:pt x="18883" y="8412"/>
                  </a:cubicBezTo>
                  <a:cubicBezTo>
                    <a:pt x="18883" y="8406"/>
                    <a:pt x="18889" y="8412"/>
                    <a:pt x="18895" y="8412"/>
                  </a:cubicBezTo>
                  <a:cubicBezTo>
                    <a:pt x="18895" y="8406"/>
                    <a:pt x="18895" y="8401"/>
                    <a:pt x="18895" y="8401"/>
                  </a:cubicBezTo>
                  <a:cubicBezTo>
                    <a:pt x="18895" y="8395"/>
                    <a:pt x="18895" y="8389"/>
                    <a:pt x="18895" y="8389"/>
                  </a:cubicBezTo>
                  <a:cubicBezTo>
                    <a:pt x="18895" y="8383"/>
                    <a:pt x="18895" y="8377"/>
                    <a:pt x="18895" y="8371"/>
                  </a:cubicBezTo>
                  <a:cubicBezTo>
                    <a:pt x="18889" y="8365"/>
                    <a:pt x="18883" y="8359"/>
                    <a:pt x="18877" y="8359"/>
                  </a:cubicBezTo>
                  <a:cubicBezTo>
                    <a:pt x="18865" y="8359"/>
                    <a:pt x="18865" y="8365"/>
                    <a:pt x="18859" y="8365"/>
                  </a:cubicBezTo>
                  <a:cubicBezTo>
                    <a:pt x="18853" y="8371"/>
                    <a:pt x="18859" y="8377"/>
                    <a:pt x="18859" y="8377"/>
                  </a:cubicBezTo>
                  <a:cubicBezTo>
                    <a:pt x="18853" y="8383"/>
                    <a:pt x="18848" y="8383"/>
                    <a:pt x="18842" y="8383"/>
                  </a:cubicBezTo>
                  <a:cubicBezTo>
                    <a:pt x="18830" y="8383"/>
                    <a:pt x="18818" y="8377"/>
                    <a:pt x="18812" y="8377"/>
                  </a:cubicBezTo>
                  <a:cubicBezTo>
                    <a:pt x="18794" y="8377"/>
                    <a:pt x="18794" y="8377"/>
                    <a:pt x="18794" y="8377"/>
                  </a:cubicBezTo>
                  <a:cubicBezTo>
                    <a:pt x="18788" y="8377"/>
                    <a:pt x="18788" y="8377"/>
                    <a:pt x="18782" y="8377"/>
                  </a:cubicBezTo>
                  <a:cubicBezTo>
                    <a:pt x="18776" y="8377"/>
                    <a:pt x="18776" y="8383"/>
                    <a:pt x="18770" y="8383"/>
                  </a:cubicBezTo>
                  <a:cubicBezTo>
                    <a:pt x="18770" y="8353"/>
                    <a:pt x="18770" y="8353"/>
                    <a:pt x="18770" y="8353"/>
                  </a:cubicBezTo>
                  <a:cubicBezTo>
                    <a:pt x="18770" y="8347"/>
                    <a:pt x="18776" y="8341"/>
                    <a:pt x="18776" y="8335"/>
                  </a:cubicBezTo>
                  <a:cubicBezTo>
                    <a:pt x="18776" y="8323"/>
                    <a:pt x="18765" y="8317"/>
                    <a:pt x="18759" y="8312"/>
                  </a:cubicBezTo>
                  <a:cubicBezTo>
                    <a:pt x="18759" y="8306"/>
                    <a:pt x="18753" y="8300"/>
                    <a:pt x="18747" y="8300"/>
                  </a:cubicBezTo>
                  <a:cubicBezTo>
                    <a:pt x="18747" y="8294"/>
                    <a:pt x="18741" y="8300"/>
                    <a:pt x="18741" y="8300"/>
                  </a:cubicBezTo>
                  <a:cubicBezTo>
                    <a:pt x="18735" y="8306"/>
                    <a:pt x="18729" y="8306"/>
                    <a:pt x="18729" y="8312"/>
                  </a:cubicBezTo>
                  <a:cubicBezTo>
                    <a:pt x="18729" y="8312"/>
                    <a:pt x="18729" y="8317"/>
                    <a:pt x="18729" y="8323"/>
                  </a:cubicBezTo>
                  <a:cubicBezTo>
                    <a:pt x="18729" y="8323"/>
                    <a:pt x="18723" y="8329"/>
                    <a:pt x="18723" y="8335"/>
                  </a:cubicBezTo>
                  <a:cubicBezTo>
                    <a:pt x="18717" y="8329"/>
                    <a:pt x="18711" y="8329"/>
                    <a:pt x="18711" y="8329"/>
                  </a:cubicBezTo>
                  <a:cubicBezTo>
                    <a:pt x="18705" y="8323"/>
                    <a:pt x="18705" y="8317"/>
                    <a:pt x="18699" y="8317"/>
                  </a:cubicBezTo>
                  <a:cubicBezTo>
                    <a:pt x="18699" y="8312"/>
                    <a:pt x="18693" y="8306"/>
                    <a:pt x="18693" y="8300"/>
                  </a:cubicBezTo>
                  <a:cubicBezTo>
                    <a:pt x="18693" y="8294"/>
                    <a:pt x="18699" y="8288"/>
                    <a:pt x="18699" y="8282"/>
                  </a:cubicBezTo>
                  <a:cubicBezTo>
                    <a:pt x="18699" y="8276"/>
                    <a:pt x="18699" y="8276"/>
                    <a:pt x="18699" y="8270"/>
                  </a:cubicBezTo>
                  <a:cubicBezTo>
                    <a:pt x="18699" y="8264"/>
                    <a:pt x="18699" y="8264"/>
                    <a:pt x="18699" y="8258"/>
                  </a:cubicBezTo>
                  <a:lnTo>
                    <a:pt x="18687" y="8258"/>
                  </a:lnTo>
                  <a:cubicBezTo>
                    <a:pt x="18682" y="8258"/>
                    <a:pt x="18682" y="8252"/>
                    <a:pt x="18682" y="8246"/>
                  </a:cubicBezTo>
                  <a:cubicBezTo>
                    <a:pt x="18676" y="8246"/>
                    <a:pt x="18676" y="8240"/>
                    <a:pt x="18670" y="8240"/>
                  </a:cubicBezTo>
                  <a:cubicBezTo>
                    <a:pt x="18664" y="8235"/>
                    <a:pt x="18664" y="8229"/>
                    <a:pt x="18664" y="8229"/>
                  </a:cubicBezTo>
                  <a:cubicBezTo>
                    <a:pt x="18658" y="8223"/>
                    <a:pt x="18658" y="8223"/>
                    <a:pt x="18652" y="8217"/>
                  </a:cubicBezTo>
                  <a:cubicBezTo>
                    <a:pt x="18646" y="8211"/>
                    <a:pt x="18646" y="8205"/>
                    <a:pt x="18646" y="8199"/>
                  </a:cubicBezTo>
                  <a:cubicBezTo>
                    <a:pt x="18640" y="8199"/>
                    <a:pt x="18640" y="8193"/>
                    <a:pt x="18634" y="8193"/>
                  </a:cubicBezTo>
                  <a:cubicBezTo>
                    <a:pt x="18634" y="8187"/>
                    <a:pt x="18634" y="8181"/>
                    <a:pt x="18628" y="8181"/>
                  </a:cubicBezTo>
                  <a:cubicBezTo>
                    <a:pt x="18622" y="8175"/>
                    <a:pt x="18616" y="8175"/>
                    <a:pt x="18610" y="8175"/>
                  </a:cubicBezTo>
                  <a:cubicBezTo>
                    <a:pt x="18604" y="8175"/>
                    <a:pt x="18593" y="8181"/>
                    <a:pt x="18593" y="8187"/>
                  </a:cubicBezTo>
                  <a:cubicBezTo>
                    <a:pt x="18593" y="8199"/>
                    <a:pt x="18599" y="8205"/>
                    <a:pt x="18604" y="8211"/>
                  </a:cubicBezTo>
                  <a:cubicBezTo>
                    <a:pt x="18604" y="8217"/>
                    <a:pt x="18610" y="8217"/>
                    <a:pt x="18610" y="8223"/>
                  </a:cubicBezTo>
                  <a:cubicBezTo>
                    <a:pt x="18616" y="8229"/>
                    <a:pt x="18616" y="8240"/>
                    <a:pt x="18622" y="8246"/>
                  </a:cubicBezTo>
                  <a:cubicBezTo>
                    <a:pt x="18634" y="8258"/>
                    <a:pt x="18640" y="8264"/>
                    <a:pt x="18652" y="8270"/>
                  </a:cubicBezTo>
                  <a:cubicBezTo>
                    <a:pt x="18652" y="8270"/>
                    <a:pt x="18658" y="8270"/>
                    <a:pt x="18664" y="8276"/>
                  </a:cubicBezTo>
                  <a:cubicBezTo>
                    <a:pt x="18664" y="8282"/>
                    <a:pt x="18664" y="8282"/>
                    <a:pt x="18664" y="8288"/>
                  </a:cubicBezTo>
                  <a:cubicBezTo>
                    <a:pt x="18670" y="8288"/>
                    <a:pt x="18670" y="8294"/>
                    <a:pt x="18670" y="8300"/>
                  </a:cubicBezTo>
                  <a:cubicBezTo>
                    <a:pt x="18670" y="8306"/>
                    <a:pt x="18676" y="8306"/>
                    <a:pt x="18676" y="8312"/>
                  </a:cubicBezTo>
                  <a:cubicBezTo>
                    <a:pt x="18676" y="8317"/>
                    <a:pt x="18676" y="8329"/>
                    <a:pt x="18676" y="8341"/>
                  </a:cubicBezTo>
                  <a:close/>
                  <a:moveTo>
                    <a:pt x="18112" y="7327"/>
                  </a:moveTo>
                  <a:lnTo>
                    <a:pt x="18112" y="7327"/>
                  </a:lnTo>
                  <a:cubicBezTo>
                    <a:pt x="18112" y="7333"/>
                    <a:pt x="18118" y="7333"/>
                    <a:pt x="18118" y="7339"/>
                  </a:cubicBezTo>
                  <a:cubicBezTo>
                    <a:pt x="18118" y="7345"/>
                    <a:pt x="18124" y="7345"/>
                    <a:pt x="18124" y="7351"/>
                  </a:cubicBezTo>
                  <a:cubicBezTo>
                    <a:pt x="18124" y="7357"/>
                    <a:pt x="18130" y="7351"/>
                    <a:pt x="18136" y="7357"/>
                  </a:cubicBezTo>
                  <a:cubicBezTo>
                    <a:pt x="18142" y="7363"/>
                    <a:pt x="18148" y="7363"/>
                    <a:pt x="18148" y="7369"/>
                  </a:cubicBezTo>
                  <a:cubicBezTo>
                    <a:pt x="18148" y="7375"/>
                    <a:pt x="18148" y="7381"/>
                    <a:pt x="18148" y="7393"/>
                  </a:cubicBezTo>
                  <a:cubicBezTo>
                    <a:pt x="18148" y="7398"/>
                    <a:pt x="18154" y="7398"/>
                    <a:pt x="18154" y="7405"/>
                  </a:cubicBezTo>
                  <a:cubicBezTo>
                    <a:pt x="18160" y="7405"/>
                    <a:pt x="18160" y="7410"/>
                    <a:pt x="18166" y="7416"/>
                  </a:cubicBezTo>
                  <a:cubicBezTo>
                    <a:pt x="18166" y="7416"/>
                    <a:pt x="18172" y="7416"/>
                    <a:pt x="18178" y="7422"/>
                  </a:cubicBezTo>
                  <a:cubicBezTo>
                    <a:pt x="18190" y="7428"/>
                    <a:pt x="18201" y="7428"/>
                    <a:pt x="18213" y="7434"/>
                  </a:cubicBezTo>
                  <a:cubicBezTo>
                    <a:pt x="18219" y="7440"/>
                    <a:pt x="18225" y="7446"/>
                    <a:pt x="18237" y="7446"/>
                  </a:cubicBezTo>
                  <a:cubicBezTo>
                    <a:pt x="18243" y="7452"/>
                    <a:pt x="18243" y="7452"/>
                    <a:pt x="18249" y="7452"/>
                  </a:cubicBezTo>
                  <a:cubicBezTo>
                    <a:pt x="18249" y="7458"/>
                    <a:pt x="18255" y="7458"/>
                    <a:pt x="18260" y="7458"/>
                  </a:cubicBezTo>
                  <a:cubicBezTo>
                    <a:pt x="18284" y="7458"/>
                    <a:pt x="18284" y="7458"/>
                    <a:pt x="18284" y="7458"/>
                  </a:cubicBezTo>
                  <a:cubicBezTo>
                    <a:pt x="18284" y="7458"/>
                    <a:pt x="18284" y="7452"/>
                    <a:pt x="18284" y="7446"/>
                  </a:cubicBezTo>
                  <a:cubicBezTo>
                    <a:pt x="18284" y="7440"/>
                    <a:pt x="18278" y="7440"/>
                    <a:pt x="18278" y="7434"/>
                  </a:cubicBezTo>
                  <a:cubicBezTo>
                    <a:pt x="18272" y="7434"/>
                    <a:pt x="18272" y="7428"/>
                    <a:pt x="18267" y="7422"/>
                  </a:cubicBezTo>
                  <a:cubicBezTo>
                    <a:pt x="18267" y="7422"/>
                    <a:pt x="18260" y="7422"/>
                    <a:pt x="18255" y="7422"/>
                  </a:cubicBezTo>
                  <a:cubicBezTo>
                    <a:pt x="18249" y="7422"/>
                    <a:pt x="18243" y="7422"/>
                    <a:pt x="18237" y="7416"/>
                  </a:cubicBezTo>
                  <a:cubicBezTo>
                    <a:pt x="18231" y="7410"/>
                    <a:pt x="18231" y="7405"/>
                    <a:pt x="18225" y="7405"/>
                  </a:cubicBezTo>
                  <a:cubicBezTo>
                    <a:pt x="18219" y="7398"/>
                    <a:pt x="18219" y="7405"/>
                    <a:pt x="18213" y="7398"/>
                  </a:cubicBezTo>
                  <a:cubicBezTo>
                    <a:pt x="18207" y="7398"/>
                    <a:pt x="18201" y="7393"/>
                    <a:pt x="18201" y="7387"/>
                  </a:cubicBezTo>
                  <a:cubicBezTo>
                    <a:pt x="18201" y="7387"/>
                    <a:pt x="18201" y="7381"/>
                    <a:pt x="18201" y="7375"/>
                  </a:cubicBezTo>
                  <a:cubicBezTo>
                    <a:pt x="18195" y="7363"/>
                    <a:pt x="18190" y="7363"/>
                    <a:pt x="18183" y="7351"/>
                  </a:cubicBezTo>
                  <a:cubicBezTo>
                    <a:pt x="18172" y="7345"/>
                    <a:pt x="18166" y="7339"/>
                    <a:pt x="18154" y="7333"/>
                  </a:cubicBezTo>
                  <a:cubicBezTo>
                    <a:pt x="18148" y="7333"/>
                    <a:pt x="18148" y="7327"/>
                    <a:pt x="18142" y="7327"/>
                  </a:cubicBezTo>
                  <a:cubicBezTo>
                    <a:pt x="18136" y="7327"/>
                    <a:pt x="18136" y="7327"/>
                    <a:pt x="18130" y="7327"/>
                  </a:cubicBezTo>
                  <a:lnTo>
                    <a:pt x="18112" y="7327"/>
                  </a:lnTo>
                  <a:close/>
                  <a:moveTo>
                    <a:pt x="16269" y="6818"/>
                  </a:moveTo>
                  <a:lnTo>
                    <a:pt x="16269" y="6818"/>
                  </a:lnTo>
                  <a:cubicBezTo>
                    <a:pt x="16262" y="6824"/>
                    <a:pt x="16262" y="6824"/>
                    <a:pt x="16257" y="6824"/>
                  </a:cubicBezTo>
                  <a:cubicBezTo>
                    <a:pt x="16251" y="6830"/>
                    <a:pt x="16245" y="6830"/>
                    <a:pt x="16245" y="6836"/>
                  </a:cubicBezTo>
                  <a:cubicBezTo>
                    <a:pt x="16245" y="6848"/>
                    <a:pt x="16245" y="6854"/>
                    <a:pt x="16251" y="6854"/>
                  </a:cubicBezTo>
                  <a:cubicBezTo>
                    <a:pt x="16257" y="6860"/>
                    <a:pt x="16257" y="6860"/>
                    <a:pt x="16262" y="6860"/>
                  </a:cubicBezTo>
                  <a:cubicBezTo>
                    <a:pt x="16269" y="6860"/>
                    <a:pt x="16269" y="6854"/>
                    <a:pt x="16274" y="6854"/>
                  </a:cubicBezTo>
                  <a:cubicBezTo>
                    <a:pt x="16280" y="6848"/>
                    <a:pt x="16286" y="6848"/>
                    <a:pt x="16298" y="6848"/>
                  </a:cubicBezTo>
                  <a:cubicBezTo>
                    <a:pt x="16310" y="6848"/>
                    <a:pt x="16310" y="6848"/>
                    <a:pt x="16310" y="6848"/>
                  </a:cubicBezTo>
                  <a:cubicBezTo>
                    <a:pt x="16316" y="6848"/>
                    <a:pt x="16322" y="6848"/>
                    <a:pt x="16334" y="6848"/>
                  </a:cubicBezTo>
                  <a:cubicBezTo>
                    <a:pt x="16334" y="6824"/>
                    <a:pt x="16334" y="6824"/>
                    <a:pt x="16334" y="6824"/>
                  </a:cubicBezTo>
                  <a:cubicBezTo>
                    <a:pt x="16310" y="6818"/>
                    <a:pt x="16310" y="6818"/>
                    <a:pt x="16310" y="6818"/>
                  </a:cubicBezTo>
                  <a:cubicBezTo>
                    <a:pt x="16298" y="6818"/>
                    <a:pt x="16292" y="6824"/>
                    <a:pt x="16280" y="6824"/>
                  </a:cubicBezTo>
                  <a:cubicBezTo>
                    <a:pt x="16274" y="6824"/>
                    <a:pt x="16269" y="6824"/>
                    <a:pt x="16257" y="6824"/>
                  </a:cubicBezTo>
                  <a:lnTo>
                    <a:pt x="16269" y="6818"/>
                  </a:lnTo>
                  <a:close/>
                  <a:moveTo>
                    <a:pt x="16915" y="6848"/>
                  </a:moveTo>
                  <a:lnTo>
                    <a:pt x="16915" y="6848"/>
                  </a:lnTo>
                  <a:cubicBezTo>
                    <a:pt x="16915" y="6860"/>
                    <a:pt x="16915" y="6860"/>
                    <a:pt x="16915" y="6860"/>
                  </a:cubicBezTo>
                  <a:cubicBezTo>
                    <a:pt x="16915" y="6866"/>
                    <a:pt x="16909" y="6866"/>
                    <a:pt x="16903" y="6872"/>
                  </a:cubicBezTo>
                  <a:cubicBezTo>
                    <a:pt x="16903" y="6878"/>
                    <a:pt x="16897" y="6878"/>
                    <a:pt x="16897" y="6884"/>
                  </a:cubicBezTo>
                  <a:cubicBezTo>
                    <a:pt x="16891" y="6890"/>
                    <a:pt x="16885" y="6896"/>
                    <a:pt x="16885" y="6906"/>
                  </a:cubicBezTo>
                  <a:cubicBezTo>
                    <a:pt x="16879" y="6912"/>
                    <a:pt x="16873" y="6912"/>
                    <a:pt x="16873" y="6918"/>
                  </a:cubicBezTo>
                  <a:cubicBezTo>
                    <a:pt x="16873" y="6924"/>
                    <a:pt x="16873" y="6930"/>
                    <a:pt x="16873" y="6942"/>
                  </a:cubicBezTo>
                  <a:cubicBezTo>
                    <a:pt x="16873" y="6942"/>
                    <a:pt x="16873" y="6948"/>
                    <a:pt x="16873" y="6954"/>
                  </a:cubicBezTo>
                  <a:lnTo>
                    <a:pt x="16879" y="6960"/>
                  </a:lnTo>
                  <a:cubicBezTo>
                    <a:pt x="16879" y="6972"/>
                    <a:pt x="16879" y="6978"/>
                    <a:pt x="16879" y="6984"/>
                  </a:cubicBezTo>
                  <a:cubicBezTo>
                    <a:pt x="16879" y="7007"/>
                    <a:pt x="16879" y="7007"/>
                    <a:pt x="16879" y="7007"/>
                  </a:cubicBezTo>
                  <a:cubicBezTo>
                    <a:pt x="16879" y="7013"/>
                    <a:pt x="16879" y="7019"/>
                    <a:pt x="16879" y="7025"/>
                  </a:cubicBezTo>
                  <a:cubicBezTo>
                    <a:pt x="16873" y="7031"/>
                    <a:pt x="16873" y="7037"/>
                    <a:pt x="16873" y="7037"/>
                  </a:cubicBezTo>
                  <a:cubicBezTo>
                    <a:pt x="16867" y="7043"/>
                    <a:pt x="16861" y="7049"/>
                    <a:pt x="16861" y="7055"/>
                  </a:cubicBezTo>
                  <a:cubicBezTo>
                    <a:pt x="16861" y="7150"/>
                    <a:pt x="16861" y="7150"/>
                    <a:pt x="16861" y="7150"/>
                  </a:cubicBezTo>
                  <a:cubicBezTo>
                    <a:pt x="16861" y="7155"/>
                    <a:pt x="16861" y="7155"/>
                    <a:pt x="16855" y="7161"/>
                  </a:cubicBezTo>
                  <a:cubicBezTo>
                    <a:pt x="16855" y="7167"/>
                    <a:pt x="16849" y="7167"/>
                    <a:pt x="16844" y="7167"/>
                  </a:cubicBezTo>
                  <a:cubicBezTo>
                    <a:pt x="16844" y="7173"/>
                    <a:pt x="16838" y="7179"/>
                    <a:pt x="16832" y="7179"/>
                  </a:cubicBezTo>
                  <a:cubicBezTo>
                    <a:pt x="16826" y="7185"/>
                    <a:pt x="16826" y="7185"/>
                    <a:pt x="16814" y="7185"/>
                  </a:cubicBezTo>
                  <a:cubicBezTo>
                    <a:pt x="16808" y="7185"/>
                    <a:pt x="16796" y="7179"/>
                    <a:pt x="16790" y="7179"/>
                  </a:cubicBezTo>
                  <a:cubicBezTo>
                    <a:pt x="16784" y="7173"/>
                    <a:pt x="16778" y="7179"/>
                    <a:pt x="16778" y="7179"/>
                  </a:cubicBezTo>
                  <a:cubicBezTo>
                    <a:pt x="16772" y="7173"/>
                    <a:pt x="16772" y="7173"/>
                    <a:pt x="16767" y="7167"/>
                  </a:cubicBezTo>
                  <a:cubicBezTo>
                    <a:pt x="16760" y="7167"/>
                    <a:pt x="16755" y="7167"/>
                    <a:pt x="16755" y="7161"/>
                  </a:cubicBezTo>
                  <a:cubicBezTo>
                    <a:pt x="16755" y="7155"/>
                    <a:pt x="16755" y="7150"/>
                    <a:pt x="16755" y="7150"/>
                  </a:cubicBezTo>
                  <a:cubicBezTo>
                    <a:pt x="16749" y="7144"/>
                    <a:pt x="16749" y="7144"/>
                    <a:pt x="16743" y="7138"/>
                  </a:cubicBezTo>
                  <a:cubicBezTo>
                    <a:pt x="16731" y="7126"/>
                    <a:pt x="16719" y="7120"/>
                    <a:pt x="16701" y="7114"/>
                  </a:cubicBezTo>
                  <a:cubicBezTo>
                    <a:pt x="16695" y="7108"/>
                    <a:pt x="16683" y="7102"/>
                    <a:pt x="16672" y="7102"/>
                  </a:cubicBezTo>
                  <a:cubicBezTo>
                    <a:pt x="16672" y="7096"/>
                    <a:pt x="16666" y="7096"/>
                    <a:pt x="16660" y="7096"/>
                  </a:cubicBezTo>
                  <a:cubicBezTo>
                    <a:pt x="16648" y="7084"/>
                    <a:pt x="16648" y="7078"/>
                    <a:pt x="16642" y="7066"/>
                  </a:cubicBezTo>
                  <a:cubicBezTo>
                    <a:pt x="16642" y="7066"/>
                    <a:pt x="16642" y="7061"/>
                    <a:pt x="16636" y="7055"/>
                  </a:cubicBezTo>
                  <a:cubicBezTo>
                    <a:pt x="16636" y="7055"/>
                    <a:pt x="16630" y="7055"/>
                    <a:pt x="16624" y="7055"/>
                  </a:cubicBezTo>
                  <a:cubicBezTo>
                    <a:pt x="16624" y="7055"/>
                    <a:pt x="16618" y="7055"/>
                    <a:pt x="16612" y="7055"/>
                  </a:cubicBezTo>
                  <a:cubicBezTo>
                    <a:pt x="16606" y="7055"/>
                    <a:pt x="16606" y="7055"/>
                    <a:pt x="16601" y="7055"/>
                  </a:cubicBezTo>
                  <a:cubicBezTo>
                    <a:pt x="16594" y="7055"/>
                    <a:pt x="16594" y="7049"/>
                    <a:pt x="16589" y="7049"/>
                  </a:cubicBezTo>
                  <a:cubicBezTo>
                    <a:pt x="16583" y="7043"/>
                    <a:pt x="16577" y="7043"/>
                    <a:pt x="16577" y="7037"/>
                  </a:cubicBezTo>
                  <a:lnTo>
                    <a:pt x="16583" y="7031"/>
                  </a:lnTo>
                  <a:cubicBezTo>
                    <a:pt x="16583" y="7025"/>
                    <a:pt x="16577" y="7019"/>
                    <a:pt x="16577" y="7019"/>
                  </a:cubicBezTo>
                  <a:cubicBezTo>
                    <a:pt x="16577" y="7007"/>
                    <a:pt x="16583" y="7001"/>
                    <a:pt x="16583" y="6989"/>
                  </a:cubicBezTo>
                  <a:cubicBezTo>
                    <a:pt x="16583" y="6984"/>
                    <a:pt x="16583" y="6984"/>
                    <a:pt x="16583" y="6984"/>
                  </a:cubicBezTo>
                  <a:cubicBezTo>
                    <a:pt x="16583" y="6978"/>
                    <a:pt x="16577" y="6978"/>
                    <a:pt x="16577" y="6972"/>
                  </a:cubicBezTo>
                  <a:cubicBezTo>
                    <a:pt x="16577" y="6966"/>
                    <a:pt x="16571" y="6966"/>
                    <a:pt x="16571" y="6960"/>
                  </a:cubicBezTo>
                  <a:cubicBezTo>
                    <a:pt x="16571" y="6954"/>
                    <a:pt x="16577" y="6954"/>
                    <a:pt x="16577" y="6948"/>
                  </a:cubicBezTo>
                  <a:cubicBezTo>
                    <a:pt x="16577" y="6942"/>
                    <a:pt x="16589" y="6948"/>
                    <a:pt x="16589" y="6942"/>
                  </a:cubicBezTo>
                  <a:cubicBezTo>
                    <a:pt x="16589" y="6942"/>
                    <a:pt x="16589" y="6936"/>
                    <a:pt x="16589" y="6930"/>
                  </a:cubicBezTo>
                  <a:cubicBezTo>
                    <a:pt x="16594" y="6924"/>
                    <a:pt x="16601" y="6924"/>
                    <a:pt x="16601" y="6918"/>
                  </a:cubicBezTo>
                  <a:cubicBezTo>
                    <a:pt x="16601" y="6912"/>
                    <a:pt x="16606" y="6912"/>
                    <a:pt x="16606" y="6906"/>
                  </a:cubicBezTo>
                  <a:cubicBezTo>
                    <a:pt x="16618" y="6896"/>
                    <a:pt x="16624" y="6896"/>
                    <a:pt x="16630" y="6884"/>
                  </a:cubicBezTo>
                  <a:cubicBezTo>
                    <a:pt x="16636" y="6884"/>
                    <a:pt x="16630" y="6878"/>
                    <a:pt x="16636" y="6878"/>
                  </a:cubicBezTo>
                  <a:cubicBezTo>
                    <a:pt x="16624" y="6878"/>
                    <a:pt x="16624" y="6878"/>
                    <a:pt x="16624" y="6878"/>
                  </a:cubicBezTo>
                  <a:cubicBezTo>
                    <a:pt x="16612" y="6872"/>
                    <a:pt x="16606" y="6872"/>
                    <a:pt x="16601" y="6872"/>
                  </a:cubicBezTo>
                  <a:cubicBezTo>
                    <a:pt x="16589" y="6866"/>
                    <a:pt x="16583" y="6866"/>
                    <a:pt x="16577" y="6866"/>
                  </a:cubicBezTo>
                  <a:cubicBezTo>
                    <a:pt x="16565" y="6866"/>
                    <a:pt x="16565" y="6866"/>
                    <a:pt x="16565" y="6866"/>
                  </a:cubicBezTo>
                  <a:cubicBezTo>
                    <a:pt x="16547" y="6866"/>
                    <a:pt x="16541" y="6866"/>
                    <a:pt x="16523" y="6866"/>
                  </a:cubicBezTo>
                  <a:cubicBezTo>
                    <a:pt x="16517" y="6866"/>
                    <a:pt x="16517" y="6860"/>
                    <a:pt x="16512" y="6860"/>
                  </a:cubicBezTo>
                  <a:cubicBezTo>
                    <a:pt x="16506" y="6854"/>
                    <a:pt x="16506" y="6854"/>
                    <a:pt x="16500" y="6854"/>
                  </a:cubicBezTo>
                  <a:cubicBezTo>
                    <a:pt x="16494" y="6854"/>
                    <a:pt x="16494" y="6854"/>
                    <a:pt x="16488" y="6854"/>
                  </a:cubicBezTo>
                  <a:cubicBezTo>
                    <a:pt x="16488" y="6854"/>
                    <a:pt x="16482" y="6854"/>
                    <a:pt x="16476" y="6854"/>
                  </a:cubicBezTo>
                  <a:cubicBezTo>
                    <a:pt x="16470" y="6848"/>
                    <a:pt x="16470" y="6842"/>
                    <a:pt x="16464" y="6842"/>
                  </a:cubicBezTo>
                  <a:cubicBezTo>
                    <a:pt x="16464" y="6836"/>
                    <a:pt x="16458" y="6836"/>
                    <a:pt x="16452" y="6836"/>
                  </a:cubicBezTo>
                  <a:cubicBezTo>
                    <a:pt x="16452" y="6836"/>
                    <a:pt x="16446" y="6836"/>
                    <a:pt x="16440" y="6836"/>
                  </a:cubicBezTo>
                  <a:lnTo>
                    <a:pt x="16435" y="6830"/>
                  </a:lnTo>
                  <a:cubicBezTo>
                    <a:pt x="16428" y="6830"/>
                    <a:pt x="16423" y="6830"/>
                    <a:pt x="16423" y="6824"/>
                  </a:cubicBezTo>
                  <a:cubicBezTo>
                    <a:pt x="16411" y="6824"/>
                    <a:pt x="16405" y="6813"/>
                    <a:pt x="16399" y="6813"/>
                  </a:cubicBezTo>
                  <a:cubicBezTo>
                    <a:pt x="16393" y="6813"/>
                    <a:pt x="16393" y="6813"/>
                    <a:pt x="16387" y="6813"/>
                  </a:cubicBezTo>
                  <a:cubicBezTo>
                    <a:pt x="16375" y="6813"/>
                    <a:pt x="16375" y="6813"/>
                    <a:pt x="16375" y="6813"/>
                  </a:cubicBezTo>
                  <a:cubicBezTo>
                    <a:pt x="16369" y="6813"/>
                    <a:pt x="16369" y="6813"/>
                    <a:pt x="16363" y="6813"/>
                  </a:cubicBezTo>
                  <a:cubicBezTo>
                    <a:pt x="16357" y="6813"/>
                    <a:pt x="16357" y="6813"/>
                    <a:pt x="16351" y="6813"/>
                  </a:cubicBezTo>
                  <a:cubicBezTo>
                    <a:pt x="16351" y="6836"/>
                    <a:pt x="16351" y="6836"/>
                    <a:pt x="16351" y="6836"/>
                  </a:cubicBezTo>
                  <a:cubicBezTo>
                    <a:pt x="16351" y="6836"/>
                    <a:pt x="16351" y="6848"/>
                    <a:pt x="16357" y="6848"/>
                  </a:cubicBezTo>
                  <a:cubicBezTo>
                    <a:pt x="16363" y="6848"/>
                    <a:pt x="16369" y="6848"/>
                    <a:pt x="16375" y="6854"/>
                  </a:cubicBezTo>
                  <a:cubicBezTo>
                    <a:pt x="16381" y="6854"/>
                    <a:pt x="16387" y="6854"/>
                    <a:pt x="16387" y="6860"/>
                  </a:cubicBezTo>
                  <a:cubicBezTo>
                    <a:pt x="16393" y="6860"/>
                    <a:pt x="16399" y="6860"/>
                    <a:pt x="16399" y="6860"/>
                  </a:cubicBezTo>
                  <a:cubicBezTo>
                    <a:pt x="16405" y="6866"/>
                    <a:pt x="16399" y="6866"/>
                    <a:pt x="16399" y="6872"/>
                  </a:cubicBezTo>
                  <a:cubicBezTo>
                    <a:pt x="16393" y="6872"/>
                    <a:pt x="16393" y="6878"/>
                    <a:pt x="16387" y="6878"/>
                  </a:cubicBezTo>
                  <a:cubicBezTo>
                    <a:pt x="16381" y="6878"/>
                    <a:pt x="16375" y="6878"/>
                    <a:pt x="16363" y="6878"/>
                  </a:cubicBezTo>
                  <a:cubicBezTo>
                    <a:pt x="16357" y="6878"/>
                    <a:pt x="16351" y="6878"/>
                    <a:pt x="16340" y="6878"/>
                  </a:cubicBezTo>
                  <a:cubicBezTo>
                    <a:pt x="16334" y="6878"/>
                    <a:pt x="16334" y="6884"/>
                    <a:pt x="16328" y="6884"/>
                  </a:cubicBezTo>
                  <a:cubicBezTo>
                    <a:pt x="16322" y="6884"/>
                    <a:pt x="16322" y="6890"/>
                    <a:pt x="16316" y="6896"/>
                  </a:cubicBezTo>
                  <a:cubicBezTo>
                    <a:pt x="16304" y="6901"/>
                    <a:pt x="16298" y="6906"/>
                    <a:pt x="16286" y="6912"/>
                  </a:cubicBezTo>
                  <a:cubicBezTo>
                    <a:pt x="16286" y="6918"/>
                    <a:pt x="16280" y="6918"/>
                    <a:pt x="16274" y="6924"/>
                  </a:cubicBezTo>
                  <a:cubicBezTo>
                    <a:pt x="16269" y="6924"/>
                    <a:pt x="16262" y="6930"/>
                    <a:pt x="16262" y="6930"/>
                  </a:cubicBezTo>
                  <a:cubicBezTo>
                    <a:pt x="16257" y="6936"/>
                    <a:pt x="16251" y="6936"/>
                    <a:pt x="16251" y="6948"/>
                  </a:cubicBezTo>
                  <a:cubicBezTo>
                    <a:pt x="16251" y="6954"/>
                    <a:pt x="16251" y="6954"/>
                    <a:pt x="16251" y="6954"/>
                  </a:cubicBezTo>
                  <a:lnTo>
                    <a:pt x="16251" y="6960"/>
                  </a:lnTo>
                  <a:cubicBezTo>
                    <a:pt x="16251" y="6972"/>
                    <a:pt x="16251" y="6978"/>
                    <a:pt x="16251" y="6984"/>
                  </a:cubicBezTo>
                  <a:cubicBezTo>
                    <a:pt x="16251" y="6989"/>
                    <a:pt x="16251" y="6995"/>
                    <a:pt x="16251" y="6995"/>
                  </a:cubicBezTo>
                  <a:cubicBezTo>
                    <a:pt x="16251" y="7001"/>
                    <a:pt x="16245" y="7007"/>
                    <a:pt x="16245" y="7013"/>
                  </a:cubicBezTo>
                  <a:cubicBezTo>
                    <a:pt x="16245" y="7019"/>
                    <a:pt x="16245" y="7019"/>
                    <a:pt x="16239" y="7025"/>
                  </a:cubicBezTo>
                  <a:cubicBezTo>
                    <a:pt x="16233" y="7025"/>
                    <a:pt x="16227" y="7025"/>
                    <a:pt x="16221" y="7025"/>
                  </a:cubicBezTo>
                  <a:cubicBezTo>
                    <a:pt x="16203" y="7025"/>
                    <a:pt x="16191" y="7025"/>
                    <a:pt x="16174" y="7013"/>
                  </a:cubicBezTo>
                  <a:cubicBezTo>
                    <a:pt x="16168" y="7013"/>
                    <a:pt x="16174" y="7001"/>
                    <a:pt x="16168" y="7001"/>
                  </a:cubicBezTo>
                  <a:cubicBezTo>
                    <a:pt x="16168" y="7001"/>
                    <a:pt x="16162" y="7001"/>
                    <a:pt x="16156" y="7001"/>
                  </a:cubicBezTo>
                  <a:cubicBezTo>
                    <a:pt x="16144" y="7001"/>
                    <a:pt x="16138" y="7001"/>
                    <a:pt x="16126" y="7001"/>
                  </a:cubicBezTo>
                  <a:cubicBezTo>
                    <a:pt x="16126" y="6995"/>
                    <a:pt x="16126" y="6984"/>
                    <a:pt x="16120" y="6978"/>
                  </a:cubicBezTo>
                  <a:cubicBezTo>
                    <a:pt x="16102" y="6978"/>
                    <a:pt x="16102" y="6978"/>
                    <a:pt x="16102" y="6978"/>
                  </a:cubicBezTo>
                  <a:cubicBezTo>
                    <a:pt x="16091" y="6978"/>
                    <a:pt x="16085" y="6984"/>
                    <a:pt x="16079" y="6984"/>
                  </a:cubicBezTo>
                  <a:cubicBezTo>
                    <a:pt x="16067" y="6984"/>
                    <a:pt x="16061" y="6984"/>
                    <a:pt x="16055" y="6984"/>
                  </a:cubicBezTo>
                  <a:cubicBezTo>
                    <a:pt x="16043" y="6984"/>
                    <a:pt x="16037" y="6989"/>
                    <a:pt x="16031" y="6995"/>
                  </a:cubicBezTo>
                  <a:cubicBezTo>
                    <a:pt x="16025" y="6995"/>
                    <a:pt x="16031" y="7001"/>
                    <a:pt x="16025" y="7007"/>
                  </a:cubicBezTo>
                  <a:cubicBezTo>
                    <a:pt x="16025" y="7013"/>
                    <a:pt x="16019" y="7013"/>
                    <a:pt x="16014" y="7019"/>
                  </a:cubicBezTo>
                  <a:cubicBezTo>
                    <a:pt x="16008" y="7019"/>
                    <a:pt x="16014" y="7025"/>
                    <a:pt x="16008" y="7031"/>
                  </a:cubicBezTo>
                  <a:cubicBezTo>
                    <a:pt x="15996" y="7031"/>
                    <a:pt x="15990" y="7025"/>
                    <a:pt x="15984" y="7031"/>
                  </a:cubicBezTo>
                  <a:cubicBezTo>
                    <a:pt x="15972" y="7031"/>
                    <a:pt x="15966" y="7049"/>
                    <a:pt x="15966" y="7061"/>
                  </a:cubicBezTo>
                  <a:cubicBezTo>
                    <a:pt x="15960" y="7061"/>
                    <a:pt x="15960" y="7066"/>
                    <a:pt x="15960" y="7072"/>
                  </a:cubicBezTo>
                  <a:cubicBezTo>
                    <a:pt x="15960" y="7078"/>
                    <a:pt x="15954" y="7084"/>
                    <a:pt x="15948" y="7084"/>
                  </a:cubicBezTo>
                  <a:cubicBezTo>
                    <a:pt x="15948" y="7084"/>
                    <a:pt x="15942" y="7084"/>
                    <a:pt x="15936" y="7084"/>
                  </a:cubicBezTo>
                  <a:cubicBezTo>
                    <a:pt x="15930" y="7084"/>
                    <a:pt x="15925" y="7084"/>
                    <a:pt x="15913" y="7084"/>
                  </a:cubicBezTo>
                  <a:cubicBezTo>
                    <a:pt x="15913" y="7108"/>
                    <a:pt x="15913" y="7108"/>
                    <a:pt x="15913" y="7108"/>
                  </a:cubicBezTo>
                  <a:cubicBezTo>
                    <a:pt x="15919" y="7108"/>
                    <a:pt x="15919" y="7114"/>
                    <a:pt x="15919" y="7114"/>
                  </a:cubicBezTo>
                  <a:cubicBezTo>
                    <a:pt x="15925" y="7120"/>
                    <a:pt x="15930" y="7120"/>
                    <a:pt x="15930" y="7126"/>
                  </a:cubicBezTo>
                  <a:cubicBezTo>
                    <a:pt x="15936" y="7132"/>
                    <a:pt x="15936" y="7132"/>
                    <a:pt x="15936" y="7138"/>
                  </a:cubicBezTo>
                  <a:cubicBezTo>
                    <a:pt x="15936" y="7161"/>
                    <a:pt x="15936" y="7161"/>
                    <a:pt x="15936" y="7161"/>
                  </a:cubicBezTo>
                  <a:cubicBezTo>
                    <a:pt x="15889" y="7161"/>
                    <a:pt x="15889" y="7161"/>
                    <a:pt x="15889" y="7161"/>
                  </a:cubicBezTo>
                  <a:cubicBezTo>
                    <a:pt x="15889" y="7155"/>
                    <a:pt x="15889" y="7155"/>
                    <a:pt x="15889" y="7155"/>
                  </a:cubicBezTo>
                  <a:cubicBezTo>
                    <a:pt x="15889" y="7150"/>
                    <a:pt x="15889" y="7144"/>
                    <a:pt x="15889" y="7132"/>
                  </a:cubicBezTo>
                  <a:cubicBezTo>
                    <a:pt x="15889" y="7132"/>
                    <a:pt x="15889" y="7126"/>
                    <a:pt x="15889" y="7120"/>
                  </a:cubicBezTo>
                  <a:cubicBezTo>
                    <a:pt x="15853" y="7120"/>
                    <a:pt x="15853" y="7120"/>
                    <a:pt x="15853" y="7120"/>
                  </a:cubicBezTo>
                  <a:cubicBezTo>
                    <a:pt x="15853" y="7120"/>
                    <a:pt x="15847" y="7126"/>
                    <a:pt x="15842" y="7126"/>
                  </a:cubicBezTo>
                  <a:cubicBezTo>
                    <a:pt x="15842" y="7126"/>
                    <a:pt x="15836" y="7126"/>
                    <a:pt x="15830" y="7132"/>
                  </a:cubicBezTo>
                  <a:cubicBezTo>
                    <a:pt x="15830" y="7132"/>
                    <a:pt x="15824" y="7138"/>
                    <a:pt x="15824" y="7144"/>
                  </a:cubicBezTo>
                  <a:cubicBezTo>
                    <a:pt x="15818" y="7150"/>
                    <a:pt x="15818" y="7155"/>
                    <a:pt x="15818" y="7167"/>
                  </a:cubicBezTo>
                  <a:cubicBezTo>
                    <a:pt x="15818" y="7179"/>
                    <a:pt x="15824" y="7191"/>
                    <a:pt x="15818" y="7203"/>
                  </a:cubicBezTo>
                  <a:cubicBezTo>
                    <a:pt x="15818" y="7209"/>
                    <a:pt x="15818" y="7209"/>
                    <a:pt x="15818" y="7215"/>
                  </a:cubicBezTo>
                  <a:cubicBezTo>
                    <a:pt x="15818" y="7221"/>
                    <a:pt x="15812" y="7221"/>
                    <a:pt x="15806" y="7227"/>
                  </a:cubicBezTo>
                  <a:cubicBezTo>
                    <a:pt x="15800" y="7232"/>
                    <a:pt x="15800" y="7232"/>
                    <a:pt x="15794" y="7239"/>
                  </a:cubicBezTo>
                  <a:cubicBezTo>
                    <a:pt x="15794" y="7244"/>
                    <a:pt x="15788" y="7244"/>
                    <a:pt x="15788" y="7250"/>
                  </a:cubicBezTo>
                  <a:cubicBezTo>
                    <a:pt x="15782" y="7256"/>
                    <a:pt x="15788" y="7256"/>
                    <a:pt x="15782" y="7262"/>
                  </a:cubicBezTo>
                  <a:cubicBezTo>
                    <a:pt x="15782" y="7268"/>
                    <a:pt x="15776" y="7268"/>
                    <a:pt x="15770" y="7268"/>
                  </a:cubicBezTo>
                  <a:cubicBezTo>
                    <a:pt x="15764" y="7274"/>
                    <a:pt x="15759" y="7280"/>
                    <a:pt x="15753" y="7292"/>
                  </a:cubicBezTo>
                  <a:cubicBezTo>
                    <a:pt x="15753" y="7292"/>
                    <a:pt x="15753" y="7298"/>
                    <a:pt x="15747" y="7304"/>
                  </a:cubicBezTo>
                  <a:cubicBezTo>
                    <a:pt x="15741" y="7304"/>
                    <a:pt x="15741" y="7304"/>
                    <a:pt x="15735" y="7310"/>
                  </a:cubicBezTo>
                  <a:cubicBezTo>
                    <a:pt x="15729" y="7310"/>
                    <a:pt x="15729" y="7310"/>
                    <a:pt x="15723" y="7316"/>
                  </a:cubicBezTo>
                  <a:cubicBezTo>
                    <a:pt x="15717" y="7316"/>
                    <a:pt x="15717" y="7321"/>
                    <a:pt x="15711" y="7321"/>
                  </a:cubicBezTo>
                  <a:cubicBezTo>
                    <a:pt x="15711" y="7321"/>
                    <a:pt x="15705" y="7321"/>
                    <a:pt x="15699" y="7321"/>
                  </a:cubicBezTo>
                  <a:cubicBezTo>
                    <a:pt x="15693" y="7321"/>
                    <a:pt x="15693" y="7321"/>
                    <a:pt x="15687" y="7321"/>
                  </a:cubicBezTo>
                  <a:cubicBezTo>
                    <a:pt x="15664" y="7321"/>
                    <a:pt x="15658" y="7321"/>
                    <a:pt x="15634" y="7321"/>
                  </a:cubicBezTo>
                  <a:cubicBezTo>
                    <a:pt x="15628" y="7321"/>
                    <a:pt x="15628" y="7327"/>
                    <a:pt x="15622" y="7327"/>
                  </a:cubicBezTo>
                  <a:cubicBezTo>
                    <a:pt x="15610" y="7327"/>
                    <a:pt x="15604" y="7333"/>
                    <a:pt x="15592" y="7339"/>
                  </a:cubicBezTo>
                  <a:cubicBezTo>
                    <a:pt x="15587" y="7339"/>
                    <a:pt x="15581" y="7345"/>
                    <a:pt x="15581" y="7345"/>
                  </a:cubicBezTo>
                  <a:cubicBezTo>
                    <a:pt x="15563" y="7345"/>
                    <a:pt x="15557" y="7345"/>
                    <a:pt x="15545" y="7345"/>
                  </a:cubicBezTo>
                  <a:cubicBezTo>
                    <a:pt x="15539" y="7345"/>
                    <a:pt x="15533" y="7351"/>
                    <a:pt x="15527" y="7357"/>
                  </a:cubicBezTo>
                  <a:cubicBezTo>
                    <a:pt x="15521" y="7363"/>
                    <a:pt x="15510" y="7369"/>
                    <a:pt x="15504" y="7369"/>
                  </a:cubicBezTo>
                  <a:cubicBezTo>
                    <a:pt x="15486" y="7375"/>
                    <a:pt x="15480" y="7381"/>
                    <a:pt x="15462" y="7387"/>
                  </a:cubicBezTo>
                  <a:cubicBezTo>
                    <a:pt x="15456" y="7393"/>
                    <a:pt x="15456" y="7393"/>
                    <a:pt x="15450" y="7393"/>
                  </a:cubicBezTo>
                  <a:cubicBezTo>
                    <a:pt x="15444" y="7398"/>
                    <a:pt x="15438" y="7405"/>
                    <a:pt x="15432" y="7416"/>
                  </a:cubicBezTo>
                  <a:cubicBezTo>
                    <a:pt x="15432" y="7422"/>
                    <a:pt x="15438" y="7428"/>
                    <a:pt x="15432" y="7440"/>
                  </a:cubicBezTo>
                  <a:cubicBezTo>
                    <a:pt x="15432" y="7446"/>
                    <a:pt x="15432" y="7446"/>
                    <a:pt x="15426" y="7452"/>
                  </a:cubicBezTo>
                  <a:lnTo>
                    <a:pt x="15421" y="7452"/>
                  </a:lnTo>
                  <a:cubicBezTo>
                    <a:pt x="15415" y="7452"/>
                    <a:pt x="15409" y="7446"/>
                    <a:pt x="15409" y="7446"/>
                  </a:cubicBezTo>
                  <a:cubicBezTo>
                    <a:pt x="15403" y="7446"/>
                    <a:pt x="15397" y="7446"/>
                    <a:pt x="15397" y="7440"/>
                  </a:cubicBezTo>
                  <a:cubicBezTo>
                    <a:pt x="15391" y="7440"/>
                    <a:pt x="15385" y="7440"/>
                    <a:pt x="15385" y="7440"/>
                  </a:cubicBezTo>
                  <a:cubicBezTo>
                    <a:pt x="15379" y="7434"/>
                    <a:pt x="15385" y="7434"/>
                    <a:pt x="15385" y="7428"/>
                  </a:cubicBezTo>
                  <a:cubicBezTo>
                    <a:pt x="15379" y="7422"/>
                    <a:pt x="15379" y="7422"/>
                    <a:pt x="15373" y="7416"/>
                  </a:cubicBezTo>
                  <a:cubicBezTo>
                    <a:pt x="15373" y="7422"/>
                    <a:pt x="15373" y="7434"/>
                    <a:pt x="15367" y="7440"/>
                  </a:cubicBezTo>
                  <a:cubicBezTo>
                    <a:pt x="15367" y="7440"/>
                    <a:pt x="15355" y="7440"/>
                    <a:pt x="15355" y="7446"/>
                  </a:cubicBezTo>
                  <a:cubicBezTo>
                    <a:pt x="15355" y="7446"/>
                    <a:pt x="15355" y="7452"/>
                    <a:pt x="15355" y="7458"/>
                  </a:cubicBezTo>
                  <a:cubicBezTo>
                    <a:pt x="15355" y="7470"/>
                    <a:pt x="15355" y="7470"/>
                    <a:pt x="15355" y="7470"/>
                  </a:cubicBezTo>
                  <a:cubicBezTo>
                    <a:pt x="15355" y="7470"/>
                    <a:pt x="15355" y="7476"/>
                    <a:pt x="15355" y="7482"/>
                  </a:cubicBezTo>
                  <a:cubicBezTo>
                    <a:pt x="15361" y="7487"/>
                    <a:pt x="15361" y="7493"/>
                    <a:pt x="15355" y="7505"/>
                  </a:cubicBezTo>
                  <a:cubicBezTo>
                    <a:pt x="15355" y="7517"/>
                    <a:pt x="15355" y="7517"/>
                    <a:pt x="15355" y="7517"/>
                  </a:cubicBezTo>
                  <a:cubicBezTo>
                    <a:pt x="15355" y="7523"/>
                    <a:pt x="15349" y="7523"/>
                    <a:pt x="15349" y="7529"/>
                  </a:cubicBezTo>
                  <a:cubicBezTo>
                    <a:pt x="15349" y="7535"/>
                    <a:pt x="15337" y="7535"/>
                    <a:pt x="15337" y="7541"/>
                  </a:cubicBezTo>
                  <a:cubicBezTo>
                    <a:pt x="15337" y="7541"/>
                    <a:pt x="15337" y="7547"/>
                    <a:pt x="15337" y="7553"/>
                  </a:cubicBezTo>
                  <a:cubicBezTo>
                    <a:pt x="15337" y="7559"/>
                    <a:pt x="15337" y="7564"/>
                    <a:pt x="15344" y="7576"/>
                  </a:cubicBezTo>
                  <a:lnTo>
                    <a:pt x="15349" y="7582"/>
                  </a:lnTo>
                  <a:cubicBezTo>
                    <a:pt x="15349" y="7588"/>
                    <a:pt x="15355" y="7588"/>
                    <a:pt x="15361" y="7594"/>
                  </a:cubicBezTo>
                  <a:cubicBezTo>
                    <a:pt x="15367" y="7600"/>
                    <a:pt x="15367" y="7606"/>
                    <a:pt x="15367" y="7618"/>
                  </a:cubicBezTo>
                  <a:cubicBezTo>
                    <a:pt x="15373" y="7630"/>
                    <a:pt x="15385" y="7636"/>
                    <a:pt x="15391" y="7653"/>
                  </a:cubicBezTo>
                  <a:cubicBezTo>
                    <a:pt x="15391" y="7659"/>
                    <a:pt x="15391" y="7659"/>
                    <a:pt x="15391" y="7659"/>
                  </a:cubicBezTo>
                  <a:cubicBezTo>
                    <a:pt x="15385" y="7659"/>
                    <a:pt x="15385" y="7653"/>
                    <a:pt x="15379" y="7653"/>
                  </a:cubicBezTo>
                  <a:cubicBezTo>
                    <a:pt x="15373" y="7653"/>
                    <a:pt x="15367" y="7653"/>
                    <a:pt x="15361" y="7653"/>
                  </a:cubicBezTo>
                  <a:cubicBezTo>
                    <a:pt x="15361" y="7653"/>
                    <a:pt x="15355" y="7648"/>
                    <a:pt x="15349" y="7648"/>
                  </a:cubicBezTo>
                  <a:cubicBezTo>
                    <a:pt x="15349" y="7642"/>
                    <a:pt x="15344" y="7642"/>
                    <a:pt x="15344" y="7642"/>
                  </a:cubicBezTo>
                  <a:cubicBezTo>
                    <a:pt x="15337" y="7642"/>
                    <a:pt x="15332" y="7648"/>
                    <a:pt x="15332" y="7648"/>
                  </a:cubicBezTo>
                  <a:cubicBezTo>
                    <a:pt x="15332" y="7671"/>
                    <a:pt x="15332" y="7671"/>
                    <a:pt x="15332" y="7671"/>
                  </a:cubicBezTo>
                  <a:cubicBezTo>
                    <a:pt x="15332" y="7677"/>
                    <a:pt x="15332" y="7677"/>
                    <a:pt x="15337" y="7683"/>
                  </a:cubicBezTo>
                  <a:cubicBezTo>
                    <a:pt x="15344" y="7689"/>
                    <a:pt x="15349" y="7695"/>
                    <a:pt x="15355" y="7707"/>
                  </a:cubicBezTo>
                  <a:cubicBezTo>
                    <a:pt x="15361" y="7707"/>
                    <a:pt x="15361" y="7713"/>
                    <a:pt x="15367" y="7719"/>
                  </a:cubicBezTo>
                  <a:cubicBezTo>
                    <a:pt x="15373" y="7719"/>
                    <a:pt x="15373" y="7725"/>
                    <a:pt x="15379" y="7725"/>
                  </a:cubicBezTo>
                  <a:cubicBezTo>
                    <a:pt x="15385" y="7730"/>
                    <a:pt x="15385" y="7730"/>
                    <a:pt x="15391" y="7737"/>
                  </a:cubicBezTo>
                  <a:cubicBezTo>
                    <a:pt x="15391" y="7742"/>
                    <a:pt x="15397" y="7742"/>
                    <a:pt x="15397" y="7748"/>
                  </a:cubicBezTo>
                  <a:cubicBezTo>
                    <a:pt x="15397" y="7760"/>
                    <a:pt x="15397" y="7766"/>
                    <a:pt x="15397" y="7772"/>
                  </a:cubicBezTo>
                  <a:cubicBezTo>
                    <a:pt x="15397" y="7784"/>
                    <a:pt x="15397" y="7790"/>
                    <a:pt x="15403" y="7802"/>
                  </a:cubicBezTo>
                  <a:cubicBezTo>
                    <a:pt x="15409" y="7802"/>
                    <a:pt x="15409" y="7808"/>
                    <a:pt x="15415" y="7814"/>
                  </a:cubicBezTo>
                  <a:cubicBezTo>
                    <a:pt x="15415" y="7825"/>
                    <a:pt x="15421" y="7831"/>
                    <a:pt x="15421" y="7843"/>
                  </a:cubicBezTo>
                  <a:cubicBezTo>
                    <a:pt x="15421" y="7849"/>
                    <a:pt x="15421" y="7849"/>
                    <a:pt x="15426" y="7855"/>
                  </a:cubicBezTo>
                  <a:cubicBezTo>
                    <a:pt x="15426" y="7861"/>
                    <a:pt x="15421" y="7867"/>
                    <a:pt x="15426" y="7873"/>
                  </a:cubicBezTo>
                  <a:cubicBezTo>
                    <a:pt x="15426" y="7879"/>
                    <a:pt x="15432" y="7885"/>
                    <a:pt x="15432" y="7896"/>
                  </a:cubicBezTo>
                  <a:cubicBezTo>
                    <a:pt x="15438" y="7903"/>
                    <a:pt x="15444" y="7903"/>
                    <a:pt x="15444" y="7908"/>
                  </a:cubicBezTo>
                  <a:cubicBezTo>
                    <a:pt x="15450" y="7920"/>
                    <a:pt x="15456" y="7926"/>
                    <a:pt x="15462" y="7938"/>
                  </a:cubicBezTo>
                  <a:cubicBezTo>
                    <a:pt x="15462" y="7938"/>
                    <a:pt x="15468" y="7944"/>
                    <a:pt x="15468" y="7950"/>
                  </a:cubicBezTo>
                  <a:cubicBezTo>
                    <a:pt x="15468" y="7950"/>
                    <a:pt x="15468" y="7956"/>
                    <a:pt x="15468" y="7962"/>
                  </a:cubicBezTo>
                  <a:cubicBezTo>
                    <a:pt x="15474" y="7974"/>
                    <a:pt x="15468" y="7980"/>
                    <a:pt x="15468" y="7997"/>
                  </a:cubicBezTo>
                  <a:cubicBezTo>
                    <a:pt x="15468" y="8003"/>
                    <a:pt x="15474" y="8015"/>
                    <a:pt x="15480" y="8021"/>
                  </a:cubicBezTo>
                  <a:cubicBezTo>
                    <a:pt x="15480" y="8027"/>
                    <a:pt x="15486" y="8027"/>
                    <a:pt x="15486" y="8033"/>
                  </a:cubicBezTo>
                  <a:cubicBezTo>
                    <a:pt x="15486" y="8039"/>
                    <a:pt x="15486" y="8045"/>
                    <a:pt x="15486" y="8051"/>
                  </a:cubicBezTo>
                  <a:cubicBezTo>
                    <a:pt x="15486" y="8098"/>
                    <a:pt x="15486" y="8098"/>
                    <a:pt x="15486" y="8098"/>
                  </a:cubicBezTo>
                  <a:cubicBezTo>
                    <a:pt x="15480" y="8098"/>
                    <a:pt x="15474" y="8092"/>
                    <a:pt x="15462" y="8098"/>
                  </a:cubicBezTo>
                  <a:cubicBezTo>
                    <a:pt x="15456" y="8098"/>
                    <a:pt x="15450" y="8104"/>
                    <a:pt x="15438" y="8110"/>
                  </a:cubicBezTo>
                  <a:cubicBezTo>
                    <a:pt x="15438" y="8110"/>
                    <a:pt x="15432" y="8116"/>
                    <a:pt x="15426" y="8116"/>
                  </a:cubicBezTo>
                  <a:cubicBezTo>
                    <a:pt x="15426" y="8122"/>
                    <a:pt x="15421" y="8122"/>
                    <a:pt x="15421" y="8128"/>
                  </a:cubicBezTo>
                  <a:cubicBezTo>
                    <a:pt x="15421" y="8140"/>
                    <a:pt x="15421" y="8140"/>
                    <a:pt x="15421" y="8140"/>
                  </a:cubicBezTo>
                  <a:cubicBezTo>
                    <a:pt x="15432" y="8140"/>
                    <a:pt x="15444" y="8140"/>
                    <a:pt x="15456" y="8146"/>
                  </a:cubicBezTo>
                  <a:cubicBezTo>
                    <a:pt x="15462" y="8151"/>
                    <a:pt x="15462" y="8163"/>
                    <a:pt x="15468" y="8169"/>
                  </a:cubicBezTo>
                  <a:cubicBezTo>
                    <a:pt x="15474" y="8175"/>
                    <a:pt x="15480" y="8175"/>
                    <a:pt x="15480" y="8175"/>
                  </a:cubicBezTo>
                  <a:cubicBezTo>
                    <a:pt x="15486" y="8175"/>
                    <a:pt x="15486" y="8181"/>
                    <a:pt x="15492" y="8181"/>
                  </a:cubicBezTo>
                  <a:cubicBezTo>
                    <a:pt x="15504" y="8187"/>
                    <a:pt x="15504" y="8187"/>
                    <a:pt x="15515" y="8193"/>
                  </a:cubicBezTo>
                  <a:cubicBezTo>
                    <a:pt x="15521" y="8193"/>
                    <a:pt x="15521" y="8193"/>
                    <a:pt x="15527" y="8193"/>
                  </a:cubicBezTo>
                  <a:cubicBezTo>
                    <a:pt x="15533" y="8199"/>
                    <a:pt x="15539" y="8205"/>
                    <a:pt x="15551" y="8205"/>
                  </a:cubicBezTo>
                  <a:cubicBezTo>
                    <a:pt x="15557" y="8211"/>
                    <a:pt x="15563" y="8205"/>
                    <a:pt x="15569" y="8205"/>
                  </a:cubicBezTo>
                  <a:cubicBezTo>
                    <a:pt x="15575" y="8205"/>
                    <a:pt x="15581" y="8211"/>
                    <a:pt x="15587" y="8205"/>
                  </a:cubicBezTo>
                  <a:cubicBezTo>
                    <a:pt x="15592" y="8205"/>
                    <a:pt x="15604" y="8205"/>
                    <a:pt x="15610" y="8199"/>
                  </a:cubicBezTo>
                  <a:cubicBezTo>
                    <a:pt x="15610" y="8199"/>
                    <a:pt x="15616" y="8205"/>
                    <a:pt x="15622" y="8199"/>
                  </a:cubicBezTo>
                  <a:cubicBezTo>
                    <a:pt x="15628" y="8199"/>
                    <a:pt x="15628" y="8193"/>
                    <a:pt x="15634" y="8193"/>
                  </a:cubicBezTo>
                  <a:cubicBezTo>
                    <a:pt x="15640" y="8187"/>
                    <a:pt x="15646" y="8187"/>
                    <a:pt x="15646" y="8187"/>
                  </a:cubicBezTo>
                  <a:cubicBezTo>
                    <a:pt x="15652" y="8181"/>
                    <a:pt x="15652" y="8175"/>
                    <a:pt x="15658" y="8175"/>
                  </a:cubicBezTo>
                  <a:cubicBezTo>
                    <a:pt x="15658" y="8169"/>
                    <a:pt x="15658" y="8163"/>
                    <a:pt x="15658" y="8163"/>
                  </a:cubicBezTo>
                  <a:cubicBezTo>
                    <a:pt x="15664" y="8157"/>
                    <a:pt x="15664" y="8157"/>
                    <a:pt x="15670" y="8151"/>
                  </a:cubicBezTo>
                  <a:cubicBezTo>
                    <a:pt x="15676" y="8151"/>
                    <a:pt x="15676" y="8146"/>
                    <a:pt x="15676" y="8140"/>
                  </a:cubicBezTo>
                  <a:cubicBezTo>
                    <a:pt x="15687" y="8140"/>
                    <a:pt x="15693" y="8140"/>
                    <a:pt x="15699" y="8140"/>
                  </a:cubicBezTo>
                  <a:cubicBezTo>
                    <a:pt x="15711" y="8140"/>
                    <a:pt x="15717" y="8140"/>
                    <a:pt x="15723" y="8134"/>
                  </a:cubicBezTo>
                  <a:cubicBezTo>
                    <a:pt x="15729" y="8134"/>
                    <a:pt x="15729" y="8128"/>
                    <a:pt x="15735" y="8122"/>
                  </a:cubicBezTo>
                  <a:cubicBezTo>
                    <a:pt x="15741" y="8122"/>
                    <a:pt x="15747" y="8122"/>
                    <a:pt x="15759" y="8122"/>
                  </a:cubicBezTo>
                  <a:cubicBezTo>
                    <a:pt x="15776" y="8122"/>
                    <a:pt x="15788" y="8128"/>
                    <a:pt x="15812" y="8128"/>
                  </a:cubicBezTo>
                  <a:cubicBezTo>
                    <a:pt x="15818" y="8134"/>
                    <a:pt x="15824" y="8140"/>
                    <a:pt x="15836" y="8140"/>
                  </a:cubicBezTo>
                  <a:cubicBezTo>
                    <a:pt x="15842" y="8146"/>
                    <a:pt x="15842" y="8146"/>
                    <a:pt x="15847" y="8146"/>
                  </a:cubicBezTo>
                  <a:cubicBezTo>
                    <a:pt x="15859" y="8146"/>
                    <a:pt x="15859" y="8146"/>
                    <a:pt x="15871" y="8146"/>
                  </a:cubicBezTo>
                  <a:cubicBezTo>
                    <a:pt x="15877" y="8146"/>
                    <a:pt x="15883" y="8146"/>
                    <a:pt x="15889" y="8146"/>
                  </a:cubicBezTo>
                  <a:cubicBezTo>
                    <a:pt x="15889" y="8140"/>
                    <a:pt x="15895" y="8140"/>
                    <a:pt x="15895" y="8134"/>
                  </a:cubicBezTo>
                  <a:cubicBezTo>
                    <a:pt x="15901" y="8128"/>
                    <a:pt x="15907" y="8128"/>
                    <a:pt x="15907" y="8122"/>
                  </a:cubicBezTo>
                  <a:cubicBezTo>
                    <a:pt x="15913" y="8116"/>
                    <a:pt x="15919" y="8104"/>
                    <a:pt x="15925" y="8098"/>
                  </a:cubicBezTo>
                  <a:cubicBezTo>
                    <a:pt x="15930" y="8092"/>
                    <a:pt x="15930" y="8092"/>
                    <a:pt x="15936" y="8086"/>
                  </a:cubicBezTo>
                  <a:cubicBezTo>
                    <a:pt x="15954" y="8069"/>
                    <a:pt x="15966" y="8051"/>
                    <a:pt x="15990" y="8045"/>
                  </a:cubicBezTo>
                  <a:cubicBezTo>
                    <a:pt x="15990" y="8045"/>
                    <a:pt x="15996" y="8045"/>
                    <a:pt x="16002" y="8039"/>
                  </a:cubicBezTo>
                  <a:cubicBezTo>
                    <a:pt x="16008" y="8039"/>
                    <a:pt x="16008" y="8039"/>
                    <a:pt x="16014" y="8039"/>
                  </a:cubicBezTo>
                  <a:cubicBezTo>
                    <a:pt x="16014" y="8033"/>
                    <a:pt x="16019" y="8033"/>
                    <a:pt x="16025" y="8033"/>
                  </a:cubicBezTo>
                  <a:cubicBezTo>
                    <a:pt x="16025" y="8027"/>
                    <a:pt x="16031" y="8033"/>
                    <a:pt x="16037" y="8033"/>
                  </a:cubicBezTo>
                  <a:cubicBezTo>
                    <a:pt x="16037" y="8033"/>
                    <a:pt x="16043" y="8027"/>
                    <a:pt x="16049" y="8033"/>
                  </a:cubicBezTo>
                  <a:cubicBezTo>
                    <a:pt x="16049" y="8033"/>
                    <a:pt x="16055" y="8033"/>
                    <a:pt x="16055" y="8039"/>
                  </a:cubicBezTo>
                  <a:cubicBezTo>
                    <a:pt x="16061" y="8039"/>
                    <a:pt x="16067" y="8045"/>
                    <a:pt x="16067" y="8045"/>
                  </a:cubicBezTo>
                  <a:cubicBezTo>
                    <a:pt x="16079" y="8045"/>
                    <a:pt x="16085" y="8045"/>
                    <a:pt x="16091" y="8045"/>
                  </a:cubicBezTo>
                  <a:cubicBezTo>
                    <a:pt x="16102" y="8045"/>
                    <a:pt x="16108" y="8045"/>
                    <a:pt x="16114" y="8045"/>
                  </a:cubicBezTo>
                  <a:cubicBezTo>
                    <a:pt x="16120" y="8045"/>
                    <a:pt x="16120" y="8039"/>
                    <a:pt x="16126" y="8039"/>
                  </a:cubicBezTo>
                  <a:cubicBezTo>
                    <a:pt x="16138" y="8027"/>
                    <a:pt x="16138" y="8021"/>
                    <a:pt x="16150" y="8015"/>
                  </a:cubicBezTo>
                  <a:cubicBezTo>
                    <a:pt x="16156" y="8009"/>
                    <a:pt x="16162" y="8009"/>
                    <a:pt x="16168" y="8003"/>
                  </a:cubicBezTo>
                  <a:cubicBezTo>
                    <a:pt x="16168" y="8003"/>
                    <a:pt x="16174" y="7997"/>
                    <a:pt x="16174" y="7991"/>
                  </a:cubicBezTo>
                  <a:cubicBezTo>
                    <a:pt x="16180" y="7991"/>
                    <a:pt x="16180" y="7985"/>
                    <a:pt x="16185" y="7980"/>
                  </a:cubicBezTo>
                  <a:cubicBezTo>
                    <a:pt x="16185" y="7980"/>
                    <a:pt x="16191" y="7980"/>
                    <a:pt x="16197" y="7980"/>
                  </a:cubicBezTo>
                  <a:cubicBezTo>
                    <a:pt x="16203" y="7980"/>
                    <a:pt x="16215" y="7974"/>
                    <a:pt x="16227" y="7974"/>
                  </a:cubicBezTo>
                  <a:cubicBezTo>
                    <a:pt x="16233" y="7974"/>
                    <a:pt x="16239" y="7980"/>
                    <a:pt x="16245" y="7980"/>
                  </a:cubicBezTo>
                  <a:cubicBezTo>
                    <a:pt x="16262" y="7980"/>
                    <a:pt x="16269" y="7980"/>
                    <a:pt x="16286" y="7980"/>
                  </a:cubicBezTo>
                  <a:cubicBezTo>
                    <a:pt x="16292" y="7980"/>
                    <a:pt x="16298" y="7985"/>
                    <a:pt x="16310" y="7985"/>
                  </a:cubicBezTo>
                  <a:cubicBezTo>
                    <a:pt x="16322" y="7991"/>
                    <a:pt x="16322" y="7991"/>
                    <a:pt x="16322" y="7991"/>
                  </a:cubicBezTo>
                  <a:cubicBezTo>
                    <a:pt x="16328" y="7997"/>
                    <a:pt x="16328" y="7997"/>
                    <a:pt x="16334" y="8003"/>
                  </a:cubicBezTo>
                  <a:cubicBezTo>
                    <a:pt x="16340" y="8003"/>
                    <a:pt x="16346" y="8015"/>
                    <a:pt x="16351" y="8015"/>
                  </a:cubicBezTo>
                  <a:cubicBezTo>
                    <a:pt x="16357" y="8015"/>
                    <a:pt x="16363" y="8009"/>
                    <a:pt x="16369" y="8009"/>
                  </a:cubicBezTo>
                  <a:cubicBezTo>
                    <a:pt x="16375" y="8009"/>
                    <a:pt x="16375" y="8009"/>
                    <a:pt x="16381" y="8009"/>
                  </a:cubicBezTo>
                  <a:cubicBezTo>
                    <a:pt x="16405" y="8009"/>
                    <a:pt x="16405" y="8009"/>
                    <a:pt x="16405" y="8009"/>
                  </a:cubicBezTo>
                  <a:cubicBezTo>
                    <a:pt x="16411" y="8009"/>
                    <a:pt x="16423" y="8009"/>
                    <a:pt x="16428" y="8009"/>
                  </a:cubicBezTo>
                  <a:cubicBezTo>
                    <a:pt x="16435" y="8009"/>
                    <a:pt x="16435" y="8009"/>
                    <a:pt x="16440" y="8009"/>
                  </a:cubicBezTo>
                  <a:cubicBezTo>
                    <a:pt x="16446" y="8009"/>
                    <a:pt x="16446" y="8015"/>
                    <a:pt x="16452" y="8015"/>
                  </a:cubicBezTo>
                  <a:cubicBezTo>
                    <a:pt x="16458" y="8015"/>
                    <a:pt x="16458" y="8021"/>
                    <a:pt x="16458" y="8027"/>
                  </a:cubicBezTo>
                  <a:cubicBezTo>
                    <a:pt x="16464" y="8033"/>
                    <a:pt x="16470" y="8033"/>
                    <a:pt x="16470" y="8039"/>
                  </a:cubicBezTo>
                  <a:cubicBezTo>
                    <a:pt x="16470" y="8045"/>
                    <a:pt x="16476" y="8051"/>
                    <a:pt x="16476" y="8051"/>
                  </a:cubicBezTo>
                  <a:cubicBezTo>
                    <a:pt x="16476" y="8069"/>
                    <a:pt x="16476" y="8074"/>
                    <a:pt x="16476" y="8086"/>
                  </a:cubicBezTo>
                  <a:cubicBezTo>
                    <a:pt x="16494" y="8086"/>
                    <a:pt x="16506" y="8086"/>
                    <a:pt x="16517" y="8098"/>
                  </a:cubicBezTo>
                  <a:cubicBezTo>
                    <a:pt x="16523" y="8098"/>
                    <a:pt x="16523" y="8104"/>
                    <a:pt x="16523" y="8110"/>
                  </a:cubicBezTo>
                  <a:cubicBezTo>
                    <a:pt x="16529" y="8116"/>
                    <a:pt x="16529" y="8122"/>
                    <a:pt x="16529" y="8128"/>
                  </a:cubicBezTo>
                  <a:cubicBezTo>
                    <a:pt x="16529" y="8146"/>
                    <a:pt x="16529" y="8151"/>
                    <a:pt x="16535" y="8169"/>
                  </a:cubicBezTo>
                  <a:cubicBezTo>
                    <a:pt x="16535" y="8169"/>
                    <a:pt x="16535" y="8175"/>
                    <a:pt x="16535" y="8181"/>
                  </a:cubicBezTo>
                  <a:cubicBezTo>
                    <a:pt x="16541" y="8181"/>
                    <a:pt x="16541" y="8187"/>
                    <a:pt x="16547" y="8193"/>
                  </a:cubicBezTo>
                  <a:cubicBezTo>
                    <a:pt x="16547" y="8193"/>
                    <a:pt x="16553" y="8193"/>
                    <a:pt x="16559" y="8193"/>
                  </a:cubicBezTo>
                  <a:cubicBezTo>
                    <a:pt x="16571" y="8193"/>
                    <a:pt x="16583" y="8181"/>
                    <a:pt x="16589" y="8169"/>
                  </a:cubicBezTo>
                  <a:cubicBezTo>
                    <a:pt x="16594" y="8169"/>
                    <a:pt x="16594" y="8163"/>
                    <a:pt x="16594" y="8157"/>
                  </a:cubicBezTo>
                  <a:cubicBezTo>
                    <a:pt x="16601" y="8151"/>
                    <a:pt x="16612" y="8151"/>
                    <a:pt x="16618" y="8140"/>
                  </a:cubicBezTo>
                  <a:cubicBezTo>
                    <a:pt x="16618" y="8140"/>
                    <a:pt x="16618" y="8134"/>
                    <a:pt x="16624" y="8128"/>
                  </a:cubicBezTo>
                  <a:cubicBezTo>
                    <a:pt x="16624" y="8128"/>
                    <a:pt x="16630" y="8128"/>
                    <a:pt x="16636" y="8122"/>
                  </a:cubicBezTo>
                  <a:cubicBezTo>
                    <a:pt x="16636" y="8116"/>
                    <a:pt x="16642" y="8116"/>
                    <a:pt x="16642" y="8110"/>
                  </a:cubicBezTo>
                  <a:cubicBezTo>
                    <a:pt x="16648" y="8104"/>
                    <a:pt x="16648" y="8098"/>
                    <a:pt x="16654" y="8086"/>
                  </a:cubicBezTo>
                  <a:cubicBezTo>
                    <a:pt x="16654" y="8080"/>
                    <a:pt x="16654" y="8080"/>
                    <a:pt x="16660" y="8074"/>
                  </a:cubicBezTo>
                  <a:cubicBezTo>
                    <a:pt x="16666" y="8080"/>
                    <a:pt x="16672" y="8080"/>
                    <a:pt x="16678" y="8086"/>
                  </a:cubicBezTo>
                  <a:cubicBezTo>
                    <a:pt x="16683" y="8086"/>
                    <a:pt x="16689" y="8092"/>
                    <a:pt x="16689" y="8098"/>
                  </a:cubicBezTo>
                  <a:cubicBezTo>
                    <a:pt x="16689" y="8110"/>
                    <a:pt x="16678" y="8110"/>
                    <a:pt x="16672" y="8116"/>
                  </a:cubicBezTo>
                  <a:cubicBezTo>
                    <a:pt x="16660" y="8128"/>
                    <a:pt x="16660" y="8140"/>
                    <a:pt x="16660" y="8157"/>
                  </a:cubicBezTo>
                  <a:cubicBezTo>
                    <a:pt x="16660" y="8163"/>
                    <a:pt x="16660" y="8169"/>
                    <a:pt x="16660" y="8181"/>
                  </a:cubicBezTo>
                  <a:cubicBezTo>
                    <a:pt x="16666" y="8175"/>
                    <a:pt x="16672" y="8181"/>
                    <a:pt x="16672" y="8175"/>
                  </a:cubicBezTo>
                  <a:cubicBezTo>
                    <a:pt x="16678" y="8175"/>
                    <a:pt x="16672" y="8163"/>
                    <a:pt x="16678" y="8163"/>
                  </a:cubicBezTo>
                  <a:cubicBezTo>
                    <a:pt x="16683" y="8163"/>
                    <a:pt x="16683" y="8157"/>
                    <a:pt x="16689" y="8157"/>
                  </a:cubicBezTo>
                  <a:cubicBezTo>
                    <a:pt x="16695" y="8157"/>
                    <a:pt x="16695" y="8163"/>
                    <a:pt x="16701" y="8163"/>
                  </a:cubicBezTo>
                  <a:cubicBezTo>
                    <a:pt x="16701" y="8163"/>
                    <a:pt x="16707" y="8163"/>
                    <a:pt x="16713" y="8163"/>
                  </a:cubicBezTo>
                  <a:cubicBezTo>
                    <a:pt x="16713" y="8193"/>
                    <a:pt x="16713" y="8193"/>
                    <a:pt x="16713" y="8193"/>
                  </a:cubicBezTo>
                  <a:cubicBezTo>
                    <a:pt x="16713" y="8199"/>
                    <a:pt x="16707" y="8205"/>
                    <a:pt x="16707" y="8211"/>
                  </a:cubicBezTo>
                  <a:cubicBezTo>
                    <a:pt x="16707" y="8223"/>
                    <a:pt x="16707" y="8223"/>
                    <a:pt x="16707" y="8223"/>
                  </a:cubicBezTo>
                  <a:cubicBezTo>
                    <a:pt x="16701" y="8235"/>
                    <a:pt x="16701" y="8240"/>
                    <a:pt x="16701" y="8258"/>
                  </a:cubicBezTo>
                  <a:cubicBezTo>
                    <a:pt x="16701" y="8252"/>
                    <a:pt x="16707" y="8258"/>
                    <a:pt x="16713" y="8258"/>
                  </a:cubicBezTo>
                  <a:cubicBezTo>
                    <a:pt x="16719" y="8252"/>
                    <a:pt x="16719" y="8246"/>
                    <a:pt x="16725" y="8246"/>
                  </a:cubicBezTo>
                  <a:cubicBezTo>
                    <a:pt x="16725" y="8240"/>
                    <a:pt x="16731" y="8229"/>
                    <a:pt x="16737" y="8229"/>
                  </a:cubicBezTo>
                  <a:cubicBezTo>
                    <a:pt x="16743" y="8229"/>
                    <a:pt x="16749" y="8229"/>
                    <a:pt x="16755" y="8235"/>
                  </a:cubicBezTo>
                  <a:cubicBezTo>
                    <a:pt x="16760" y="8246"/>
                    <a:pt x="16755" y="8252"/>
                    <a:pt x="16755" y="8264"/>
                  </a:cubicBezTo>
                  <a:cubicBezTo>
                    <a:pt x="16760" y="8270"/>
                    <a:pt x="16772" y="8276"/>
                    <a:pt x="16778" y="8282"/>
                  </a:cubicBezTo>
                  <a:cubicBezTo>
                    <a:pt x="16784" y="8282"/>
                    <a:pt x="16790" y="8282"/>
                    <a:pt x="16790" y="8288"/>
                  </a:cubicBezTo>
                  <a:cubicBezTo>
                    <a:pt x="16796" y="8294"/>
                    <a:pt x="16796" y="8300"/>
                    <a:pt x="16796" y="8306"/>
                  </a:cubicBezTo>
                  <a:cubicBezTo>
                    <a:pt x="16796" y="8312"/>
                    <a:pt x="16796" y="8312"/>
                    <a:pt x="16796" y="8312"/>
                  </a:cubicBezTo>
                  <a:cubicBezTo>
                    <a:pt x="16796" y="8312"/>
                    <a:pt x="16790" y="8317"/>
                    <a:pt x="16790" y="8323"/>
                  </a:cubicBezTo>
                  <a:cubicBezTo>
                    <a:pt x="16790" y="8329"/>
                    <a:pt x="16790" y="8335"/>
                    <a:pt x="16790" y="8347"/>
                  </a:cubicBezTo>
                  <a:lnTo>
                    <a:pt x="16790" y="8353"/>
                  </a:lnTo>
                  <a:cubicBezTo>
                    <a:pt x="16796" y="8365"/>
                    <a:pt x="16802" y="8371"/>
                    <a:pt x="16808" y="8377"/>
                  </a:cubicBezTo>
                  <a:cubicBezTo>
                    <a:pt x="16814" y="8383"/>
                    <a:pt x="16820" y="8383"/>
                    <a:pt x="16832" y="8389"/>
                  </a:cubicBezTo>
                  <a:cubicBezTo>
                    <a:pt x="16838" y="8395"/>
                    <a:pt x="16838" y="8395"/>
                    <a:pt x="16844" y="8401"/>
                  </a:cubicBezTo>
                  <a:cubicBezTo>
                    <a:pt x="16849" y="8401"/>
                    <a:pt x="16855" y="8401"/>
                    <a:pt x="16867" y="8401"/>
                  </a:cubicBezTo>
                  <a:cubicBezTo>
                    <a:pt x="16879" y="8401"/>
                    <a:pt x="16891" y="8401"/>
                    <a:pt x="16903" y="8406"/>
                  </a:cubicBezTo>
                  <a:cubicBezTo>
                    <a:pt x="16909" y="8406"/>
                    <a:pt x="16909" y="8412"/>
                    <a:pt x="16909" y="8418"/>
                  </a:cubicBezTo>
                  <a:cubicBezTo>
                    <a:pt x="16915" y="8418"/>
                    <a:pt x="16921" y="8418"/>
                    <a:pt x="16921" y="8418"/>
                  </a:cubicBezTo>
                  <a:cubicBezTo>
                    <a:pt x="16926" y="8418"/>
                    <a:pt x="16933" y="8424"/>
                    <a:pt x="16933" y="8424"/>
                  </a:cubicBezTo>
                  <a:cubicBezTo>
                    <a:pt x="16938" y="8430"/>
                    <a:pt x="16938" y="8436"/>
                    <a:pt x="16944" y="8436"/>
                  </a:cubicBezTo>
                  <a:cubicBezTo>
                    <a:pt x="16956" y="8442"/>
                    <a:pt x="16962" y="8436"/>
                    <a:pt x="16974" y="8436"/>
                  </a:cubicBezTo>
                  <a:cubicBezTo>
                    <a:pt x="16992" y="8436"/>
                    <a:pt x="17010" y="8436"/>
                    <a:pt x="17021" y="8424"/>
                  </a:cubicBezTo>
                  <a:cubicBezTo>
                    <a:pt x="17033" y="8412"/>
                    <a:pt x="17033" y="8401"/>
                    <a:pt x="17033" y="8383"/>
                  </a:cubicBezTo>
                  <a:cubicBezTo>
                    <a:pt x="17051" y="8383"/>
                    <a:pt x="17051" y="8383"/>
                    <a:pt x="17051" y="8383"/>
                  </a:cubicBezTo>
                  <a:cubicBezTo>
                    <a:pt x="17069" y="8383"/>
                    <a:pt x="17075" y="8389"/>
                    <a:pt x="17081" y="8406"/>
                  </a:cubicBezTo>
                  <a:cubicBezTo>
                    <a:pt x="17081" y="8406"/>
                    <a:pt x="17081" y="8412"/>
                    <a:pt x="17081" y="8418"/>
                  </a:cubicBezTo>
                  <a:cubicBezTo>
                    <a:pt x="17087" y="8424"/>
                    <a:pt x="17087" y="8430"/>
                    <a:pt x="17093" y="8436"/>
                  </a:cubicBezTo>
                  <a:cubicBezTo>
                    <a:pt x="17099" y="8442"/>
                    <a:pt x="17110" y="8448"/>
                    <a:pt x="17122" y="8448"/>
                  </a:cubicBezTo>
                  <a:cubicBezTo>
                    <a:pt x="17134" y="8448"/>
                    <a:pt x="17140" y="8436"/>
                    <a:pt x="17152" y="8424"/>
                  </a:cubicBezTo>
                  <a:cubicBezTo>
                    <a:pt x="17158" y="8418"/>
                    <a:pt x="17164" y="8418"/>
                    <a:pt x="17164" y="8418"/>
                  </a:cubicBezTo>
                  <a:cubicBezTo>
                    <a:pt x="17176" y="8406"/>
                    <a:pt x="17181" y="8406"/>
                    <a:pt x="17193" y="8401"/>
                  </a:cubicBezTo>
                  <a:cubicBezTo>
                    <a:pt x="17193" y="8395"/>
                    <a:pt x="17199" y="8395"/>
                    <a:pt x="17199" y="8389"/>
                  </a:cubicBezTo>
                  <a:cubicBezTo>
                    <a:pt x="17211" y="8383"/>
                    <a:pt x="17217" y="8383"/>
                    <a:pt x="17229" y="8383"/>
                  </a:cubicBezTo>
                  <a:cubicBezTo>
                    <a:pt x="17241" y="8383"/>
                    <a:pt x="17241" y="8383"/>
                    <a:pt x="17247" y="8383"/>
                  </a:cubicBezTo>
                  <a:cubicBezTo>
                    <a:pt x="17270" y="8383"/>
                    <a:pt x="17288" y="8383"/>
                    <a:pt x="17312" y="8383"/>
                  </a:cubicBezTo>
                  <a:cubicBezTo>
                    <a:pt x="17318" y="8383"/>
                    <a:pt x="17318" y="8377"/>
                    <a:pt x="17324" y="8377"/>
                  </a:cubicBezTo>
                  <a:cubicBezTo>
                    <a:pt x="17324" y="8371"/>
                    <a:pt x="17330" y="8371"/>
                    <a:pt x="17336" y="8371"/>
                  </a:cubicBezTo>
                  <a:cubicBezTo>
                    <a:pt x="17336" y="8365"/>
                    <a:pt x="17330" y="8365"/>
                    <a:pt x="17336" y="8359"/>
                  </a:cubicBezTo>
                  <a:cubicBezTo>
                    <a:pt x="17336" y="8347"/>
                    <a:pt x="17342" y="8347"/>
                    <a:pt x="17348" y="8335"/>
                  </a:cubicBezTo>
                  <a:cubicBezTo>
                    <a:pt x="17348" y="8323"/>
                    <a:pt x="17342" y="8312"/>
                    <a:pt x="17348" y="8300"/>
                  </a:cubicBezTo>
                  <a:cubicBezTo>
                    <a:pt x="17353" y="8288"/>
                    <a:pt x="17365" y="8294"/>
                    <a:pt x="17371" y="8288"/>
                  </a:cubicBezTo>
                  <a:cubicBezTo>
                    <a:pt x="17377" y="8282"/>
                    <a:pt x="17383" y="8276"/>
                    <a:pt x="17383" y="8270"/>
                  </a:cubicBezTo>
                  <a:cubicBezTo>
                    <a:pt x="17383" y="8264"/>
                    <a:pt x="17383" y="8264"/>
                    <a:pt x="17383" y="8264"/>
                  </a:cubicBezTo>
                  <a:cubicBezTo>
                    <a:pt x="17383" y="8258"/>
                    <a:pt x="17377" y="8258"/>
                    <a:pt x="17371" y="8252"/>
                  </a:cubicBezTo>
                  <a:cubicBezTo>
                    <a:pt x="17371" y="8246"/>
                    <a:pt x="17371" y="8240"/>
                    <a:pt x="17371" y="8229"/>
                  </a:cubicBezTo>
                  <a:cubicBezTo>
                    <a:pt x="17371" y="8217"/>
                    <a:pt x="17377" y="8205"/>
                    <a:pt x="17377" y="8187"/>
                  </a:cubicBezTo>
                  <a:cubicBezTo>
                    <a:pt x="17377" y="8181"/>
                    <a:pt x="17383" y="8181"/>
                    <a:pt x="17383" y="8175"/>
                  </a:cubicBezTo>
                  <a:cubicBezTo>
                    <a:pt x="17383" y="8169"/>
                    <a:pt x="17389" y="8169"/>
                    <a:pt x="17389" y="8163"/>
                  </a:cubicBezTo>
                  <a:cubicBezTo>
                    <a:pt x="17389" y="8157"/>
                    <a:pt x="17389" y="8157"/>
                    <a:pt x="17395" y="8151"/>
                  </a:cubicBezTo>
                  <a:cubicBezTo>
                    <a:pt x="17401" y="8146"/>
                    <a:pt x="17407" y="8140"/>
                    <a:pt x="17413" y="8128"/>
                  </a:cubicBezTo>
                  <a:cubicBezTo>
                    <a:pt x="17419" y="8128"/>
                    <a:pt x="17419" y="8122"/>
                    <a:pt x="17425" y="8122"/>
                  </a:cubicBezTo>
                  <a:cubicBezTo>
                    <a:pt x="17431" y="8116"/>
                    <a:pt x="17431" y="8116"/>
                    <a:pt x="17436" y="8116"/>
                  </a:cubicBezTo>
                  <a:cubicBezTo>
                    <a:pt x="17436" y="8110"/>
                    <a:pt x="17442" y="8104"/>
                    <a:pt x="17442" y="8104"/>
                  </a:cubicBezTo>
                  <a:cubicBezTo>
                    <a:pt x="17442" y="8098"/>
                    <a:pt x="17448" y="8092"/>
                    <a:pt x="17448" y="8092"/>
                  </a:cubicBezTo>
                  <a:cubicBezTo>
                    <a:pt x="17448" y="8086"/>
                    <a:pt x="17448" y="8080"/>
                    <a:pt x="17448" y="8080"/>
                  </a:cubicBezTo>
                  <a:cubicBezTo>
                    <a:pt x="17448" y="8074"/>
                    <a:pt x="17448" y="8069"/>
                    <a:pt x="17448" y="8069"/>
                  </a:cubicBezTo>
                  <a:cubicBezTo>
                    <a:pt x="17454" y="8062"/>
                    <a:pt x="17454" y="8062"/>
                    <a:pt x="17460" y="8057"/>
                  </a:cubicBezTo>
                  <a:cubicBezTo>
                    <a:pt x="17460" y="8051"/>
                    <a:pt x="17466" y="8045"/>
                    <a:pt x="17472" y="8045"/>
                  </a:cubicBezTo>
                  <a:cubicBezTo>
                    <a:pt x="17472" y="8045"/>
                    <a:pt x="17478" y="8039"/>
                    <a:pt x="17484" y="8039"/>
                  </a:cubicBezTo>
                  <a:cubicBezTo>
                    <a:pt x="17484" y="8039"/>
                    <a:pt x="17490" y="8039"/>
                    <a:pt x="17496" y="8039"/>
                  </a:cubicBezTo>
                  <a:cubicBezTo>
                    <a:pt x="17502" y="8033"/>
                    <a:pt x="17496" y="8027"/>
                    <a:pt x="17496" y="8021"/>
                  </a:cubicBezTo>
                  <a:cubicBezTo>
                    <a:pt x="17496" y="8015"/>
                    <a:pt x="17502" y="8015"/>
                    <a:pt x="17502" y="8009"/>
                  </a:cubicBezTo>
                  <a:cubicBezTo>
                    <a:pt x="17502" y="8009"/>
                    <a:pt x="17502" y="8003"/>
                    <a:pt x="17502" y="7997"/>
                  </a:cubicBezTo>
                  <a:cubicBezTo>
                    <a:pt x="17502" y="7991"/>
                    <a:pt x="17502" y="7985"/>
                    <a:pt x="17502" y="7974"/>
                  </a:cubicBezTo>
                  <a:cubicBezTo>
                    <a:pt x="17508" y="7962"/>
                    <a:pt x="17514" y="7956"/>
                    <a:pt x="17519" y="7944"/>
                  </a:cubicBezTo>
                  <a:cubicBezTo>
                    <a:pt x="17525" y="7938"/>
                    <a:pt x="17531" y="7932"/>
                    <a:pt x="17531" y="7920"/>
                  </a:cubicBezTo>
                  <a:cubicBezTo>
                    <a:pt x="17537" y="7908"/>
                    <a:pt x="17537" y="7896"/>
                    <a:pt x="17543" y="7885"/>
                  </a:cubicBezTo>
                  <a:cubicBezTo>
                    <a:pt x="17543" y="7879"/>
                    <a:pt x="17543" y="7879"/>
                    <a:pt x="17543" y="7873"/>
                  </a:cubicBezTo>
                  <a:cubicBezTo>
                    <a:pt x="17543" y="7867"/>
                    <a:pt x="17549" y="7867"/>
                    <a:pt x="17549" y="7861"/>
                  </a:cubicBezTo>
                  <a:cubicBezTo>
                    <a:pt x="17549" y="7802"/>
                    <a:pt x="17549" y="7802"/>
                    <a:pt x="17549" y="7802"/>
                  </a:cubicBezTo>
                  <a:cubicBezTo>
                    <a:pt x="17549" y="7802"/>
                    <a:pt x="17543" y="7796"/>
                    <a:pt x="17537" y="7796"/>
                  </a:cubicBezTo>
                  <a:cubicBezTo>
                    <a:pt x="17537" y="7790"/>
                    <a:pt x="17537" y="7784"/>
                    <a:pt x="17531" y="7784"/>
                  </a:cubicBezTo>
                  <a:cubicBezTo>
                    <a:pt x="17531" y="7778"/>
                    <a:pt x="17525" y="7778"/>
                    <a:pt x="17519" y="7772"/>
                  </a:cubicBezTo>
                  <a:cubicBezTo>
                    <a:pt x="17519" y="7766"/>
                    <a:pt x="17514" y="7766"/>
                    <a:pt x="17514" y="7760"/>
                  </a:cubicBezTo>
                  <a:cubicBezTo>
                    <a:pt x="17514" y="7748"/>
                    <a:pt x="17514" y="7748"/>
                    <a:pt x="17514" y="7748"/>
                  </a:cubicBezTo>
                  <a:cubicBezTo>
                    <a:pt x="17514" y="7742"/>
                    <a:pt x="17514" y="7742"/>
                    <a:pt x="17514" y="7737"/>
                  </a:cubicBezTo>
                  <a:cubicBezTo>
                    <a:pt x="17514" y="7725"/>
                    <a:pt x="17525" y="7725"/>
                    <a:pt x="17525" y="7713"/>
                  </a:cubicBezTo>
                  <a:cubicBezTo>
                    <a:pt x="17525" y="7707"/>
                    <a:pt x="17525" y="7701"/>
                    <a:pt x="17525" y="7689"/>
                  </a:cubicBezTo>
                  <a:cubicBezTo>
                    <a:pt x="17519" y="7689"/>
                    <a:pt x="17519" y="7689"/>
                    <a:pt x="17519" y="7689"/>
                  </a:cubicBezTo>
                  <a:cubicBezTo>
                    <a:pt x="17519" y="7653"/>
                    <a:pt x="17519" y="7653"/>
                    <a:pt x="17519" y="7653"/>
                  </a:cubicBezTo>
                  <a:cubicBezTo>
                    <a:pt x="17519" y="7648"/>
                    <a:pt x="17519" y="7648"/>
                    <a:pt x="17519" y="7642"/>
                  </a:cubicBezTo>
                  <a:cubicBezTo>
                    <a:pt x="17519" y="7636"/>
                    <a:pt x="17514" y="7636"/>
                    <a:pt x="17508" y="7630"/>
                  </a:cubicBezTo>
                  <a:cubicBezTo>
                    <a:pt x="17502" y="7618"/>
                    <a:pt x="17496" y="7618"/>
                    <a:pt x="17490" y="7606"/>
                  </a:cubicBezTo>
                  <a:cubicBezTo>
                    <a:pt x="17490" y="7600"/>
                    <a:pt x="17484" y="7600"/>
                    <a:pt x="17484" y="7594"/>
                  </a:cubicBezTo>
                  <a:cubicBezTo>
                    <a:pt x="17484" y="7588"/>
                    <a:pt x="17484" y="7588"/>
                    <a:pt x="17484" y="7582"/>
                  </a:cubicBezTo>
                  <a:cubicBezTo>
                    <a:pt x="17478" y="7576"/>
                    <a:pt x="17478" y="7576"/>
                    <a:pt x="17478" y="7571"/>
                  </a:cubicBezTo>
                  <a:cubicBezTo>
                    <a:pt x="17472" y="7564"/>
                    <a:pt x="17472" y="7564"/>
                    <a:pt x="17472" y="7559"/>
                  </a:cubicBezTo>
                  <a:cubicBezTo>
                    <a:pt x="17466" y="7553"/>
                    <a:pt x="17460" y="7553"/>
                    <a:pt x="17460" y="7553"/>
                  </a:cubicBezTo>
                  <a:cubicBezTo>
                    <a:pt x="17454" y="7541"/>
                    <a:pt x="17448" y="7535"/>
                    <a:pt x="17436" y="7529"/>
                  </a:cubicBezTo>
                  <a:lnTo>
                    <a:pt x="17431" y="7523"/>
                  </a:lnTo>
                  <a:cubicBezTo>
                    <a:pt x="17425" y="7517"/>
                    <a:pt x="17419" y="7517"/>
                    <a:pt x="17413" y="7517"/>
                  </a:cubicBezTo>
                  <a:cubicBezTo>
                    <a:pt x="17407" y="7511"/>
                    <a:pt x="17407" y="7511"/>
                    <a:pt x="17407" y="7505"/>
                  </a:cubicBezTo>
                  <a:cubicBezTo>
                    <a:pt x="17407" y="7446"/>
                    <a:pt x="17407" y="7446"/>
                    <a:pt x="17407" y="7446"/>
                  </a:cubicBezTo>
                  <a:cubicBezTo>
                    <a:pt x="17395" y="7446"/>
                    <a:pt x="17389" y="7446"/>
                    <a:pt x="17383" y="7446"/>
                  </a:cubicBezTo>
                  <a:cubicBezTo>
                    <a:pt x="17371" y="7446"/>
                    <a:pt x="17359" y="7446"/>
                    <a:pt x="17348" y="7446"/>
                  </a:cubicBezTo>
                  <a:cubicBezTo>
                    <a:pt x="17342" y="7446"/>
                    <a:pt x="17336" y="7440"/>
                    <a:pt x="17336" y="7440"/>
                  </a:cubicBezTo>
                  <a:cubicBezTo>
                    <a:pt x="17330" y="7440"/>
                    <a:pt x="17324" y="7434"/>
                    <a:pt x="17324" y="7434"/>
                  </a:cubicBezTo>
                  <a:cubicBezTo>
                    <a:pt x="17312" y="7428"/>
                    <a:pt x="17306" y="7422"/>
                    <a:pt x="17306" y="7410"/>
                  </a:cubicBezTo>
                  <a:cubicBezTo>
                    <a:pt x="17306" y="7398"/>
                    <a:pt x="17306" y="7398"/>
                    <a:pt x="17306" y="7398"/>
                  </a:cubicBezTo>
                  <a:cubicBezTo>
                    <a:pt x="17306" y="7398"/>
                    <a:pt x="17300" y="7393"/>
                    <a:pt x="17300" y="7387"/>
                  </a:cubicBezTo>
                  <a:cubicBezTo>
                    <a:pt x="17300" y="7381"/>
                    <a:pt x="17300" y="7375"/>
                    <a:pt x="17300" y="7363"/>
                  </a:cubicBezTo>
                  <a:cubicBezTo>
                    <a:pt x="17300" y="7363"/>
                    <a:pt x="17294" y="7363"/>
                    <a:pt x="17288" y="7363"/>
                  </a:cubicBezTo>
                  <a:cubicBezTo>
                    <a:pt x="17288" y="7363"/>
                    <a:pt x="17282" y="7363"/>
                    <a:pt x="17276" y="7357"/>
                  </a:cubicBezTo>
                  <a:cubicBezTo>
                    <a:pt x="17276" y="7351"/>
                    <a:pt x="17282" y="7339"/>
                    <a:pt x="17276" y="7333"/>
                  </a:cubicBezTo>
                  <a:lnTo>
                    <a:pt x="17270" y="7333"/>
                  </a:lnTo>
                  <a:cubicBezTo>
                    <a:pt x="17265" y="7327"/>
                    <a:pt x="17259" y="7327"/>
                    <a:pt x="17259" y="7327"/>
                  </a:cubicBezTo>
                  <a:cubicBezTo>
                    <a:pt x="17247" y="7321"/>
                    <a:pt x="17241" y="7321"/>
                    <a:pt x="17235" y="7316"/>
                  </a:cubicBezTo>
                  <a:cubicBezTo>
                    <a:pt x="17229" y="7310"/>
                    <a:pt x="17229" y="7304"/>
                    <a:pt x="17223" y="7304"/>
                  </a:cubicBezTo>
                  <a:cubicBezTo>
                    <a:pt x="17223" y="7298"/>
                    <a:pt x="17217" y="7298"/>
                    <a:pt x="17211" y="7292"/>
                  </a:cubicBezTo>
                  <a:cubicBezTo>
                    <a:pt x="17211" y="7292"/>
                    <a:pt x="17211" y="7286"/>
                    <a:pt x="17205" y="7280"/>
                  </a:cubicBezTo>
                  <a:cubicBezTo>
                    <a:pt x="17205" y="7280"/>
                    <a:pt x="17199" y="7274"/>
                    <a:pt x="17193" y="7274"/>
                  </a:cubicBezTo>
                  <a:cubicBezTo>
                    <a:pt x="17181" y="7268"/>
                    <a:pt x="17176" y="7268"/>
                    <a:pt x="17158" y="7262"/>
                  </a:cubicBezTo>
                  <a:cubicBezTo>
                    <a:pt x="17152" y="7262"/>
                    <a:pt x="17152" y="7262"/>
                    <a:pt x="17146" y="7256"/>
                  </a:cubicBezTo>
                  <a:cubicBezTo>
                    <a:pt x="17140" y="7256"/>
                    <a:pt x="17134" y="7250"/>
                    <a:pt x="17134" y="7244"/>
                  </a:cubicBezTo>
                  <a:cubicBezTo>
                    <a:pt x="17134" y="7239"/>
                    <a:pt x="17134" y="7232"/>
                    <a:pt x="17134" y="7221"/>
                  </a:cubicBezTo>
                  <a:cubicBezTo>
                    <a:pt x="17128" y="7215"/>
                    <a:pt x="17122" y="7209"/>
                    <a:pt x="17122" y="7197"/>
                  </a:cubicBezTo>
                  <a:cubicBezTo>
                    <a:pt x="17116" y="7197"/>
                    <a:pt x="17122" y="7191"/>
                    <a:pt x="17122" y="7185"/>
                  </a:cubicBezTo>
                  <a:cubicBezTo>
                    <a:pt x="17116" y="7179"/>
                    <a:pt x="17116" y="7179"/>
                    <a:pt x="17116" y="7173"/>
                  </a:cubicBezTo>
                  <a:cubicBezTo>
                    <a:pt x="17116" y="7167"/>
                    <a:pt x="17110" y="7167"/>
                    <a:pt x="17110" y="7161"/>
                  </a:cubicBezTo>
                  <a:cubicBezTo>
                    <a:pt x="17110" y="7161"/>
                    <a:pt x="17110" y="7155"/>
                    <a:pt x="17110" y="7150"/>
                  </a:cubicBezTo>
                  <a:cubicBezTo>
                    <a:pt x="17110" y="7138"/>
                    <a:pt x="17110" y="7138"/>
                    <a:pt x="17110" y="7138"/>
                  </a:cubicBezTo>
                  <a:cubicBezTo>
                    <a:pt x="17110" y="7132"/>
                    <a:pt x="17110" y="7126"/>
                    <a:pt x="17110" y="7114"/>
                  </a:cubicBezTo>
                  <a:lnTo>
                    <a:pt x="17110" y="7108"/>
                  </a:lnTo>
                  <a:cubicBezTo>
                    <a:pt x="17104" y="7096"/>
                    <a:pt x="17099" y="7090"/>
                    <a:pt x="17093" y="7084"/>
                  </a:cubicBezTo>
                  <a:cubicBezTo>
                    <a:pt x="17087" y="7078"/>
                    <a:pt x="17081" y="7078"/>
                    <a:pt x="17075" y="7072"/>
                  </a:cubicBezTo>
                  <a:cubicBezTo>
                    <a:pt x="17075" y="7066"/>
                    <a:pt x="17075" y="7061"/>
                    <a:pt x="17075" y="7055"/>
                  </a:cubicBezTo>
                  <a:cubicBezTo>
                    <a:pt x="17075" y="7049"/>
                    <a:pt x="17081" y="7043"/>
                    <a:pt x="17081" y="7037"/>
                  </a:cubicBezTo>
                  <a:cubicBezTo>
                    <a:pt x="17081" y="7025"/>
                    <a:pt x="17069" y="7013"/>
                    <a:pt x="17057" y="7013"/>
                  </a:cubicBezTo>
                  <a:cubicBezTo>
                    <a:pt x="17057" y="7013"/>
                    <a:pt x="17051" y="7013"/>
                    <a:pt x="17045" y="7013"/>
                  </a:cubicBezTo>
                  <a:lnTo>
                    <a:pt x="17039" y="7013"/>
                  </a:lnTo>
                  <a:cubicBezTo>
                    <a:pt x="17033" y="7013"/>
                    <a:pt x="17027" y="7007"/>
                    <a:pt x="17027" y="7007"/>
                  </a:cubicBezTo>
                  <a:cubicBezTo>
                    <a:pt x="17015" y="7001"/>
                    <a:pt x="17010" y="7001"/>
                    <a:pt x="16998" y="7001"/>
                  </a:cubicBezTo>
                  <a:cubicBezTo>
                    <a:pt x="16998" y="6995"/>
                    <a:pt x="16992" y="6995"/>
                    <a:pt x="16986" y="6995"/>
                  </a:cubicBezTo>
                  <a:cubicBezTo>
                    <a:pt x="16986" y="6989"/>
                    <a:pt x="16992" y="6984"/>
                    <a:pt x="16986" y="6984"/>
                  </a:cubicBezTo>
                  <a:cubicBezTo>
                    <a:pt x="16986" y="6978"/>
                    <a:pt x="16986" y="6978"/>
                    <a:pt x="16986" y="6972"/>
                  </a:cubicBezTo>
                  <a:cubicBezTo>
                    <a:pt x="16986" y="6966"/>
                    <a:pt x="16986" y="6966"/>
                    <a:pt x="16980" y="6960"/>
                  </a:cubicBezTo>
                  <a:cubicBezTo>
                    <a:pt x="16980" y="6948"/>
                    <a:pt x="16980" y="6948"/>
                    <a:pt x="16980" y="6948"/>
                  </a:cubicBezTo>
                  <a:cubicBezTo>
                    <a:pt x="16980" y="6936"/>
                    <a:pt x="16986" y="6924"/>
                    <a:pt x="16980" y="6912"/>
                  </a:cubicBezTo>
                  <a:cubicBezTo>
                    <a:pt x="16980" y="6906"/>
                    <a:pt x="16974" y="6906"/>
                    <a:pt x="16968" y="6901"/>
                  </a:cubicBezTo>
                  <a:cubicBezTo>
                    <a:pt x="16968" y="6901"/>
                    <a:pt x="16968" y="6896"/>
                    <a:pt x="16968" y="6890"/>
                  </a:cubicBezTo>
                  <a:lnTo>
                    <a:pt x="16956" y="6884"/>
                  </a:lnTo>
                  <a:cubicBezTo>
                    <a:pt x="16956" y="6878"/>
                    <a:pt x="16956" y="6872"/>
                    <a:pt x="16956" y="6872"/>
                  </a:cubicBezTo>
                  <a:cubicBezTo>
                    <a:pt x="16956" y="6860"/>
                    <a:pt x="16956" y="6854"/>
                    <a:pt x="16956" y="6848"/>
                  </a:cubicBezTo>
                  <a:cubicBezTo>
                    <a:pt x="16950" y="6842"/>
                    <a:pt x="16950" y="6836"/>
                    <a:pt x="16950" y="6836"/>
                  </a:cubicBezTo>
                  <a:cubicBezTo>
                    <a:pt x="16944" y="6824"/>
                    <a:pt x="16938" y="6818"/>
                    <a:pt x="16933" y="6813"/>
                  </a:cubicBezTo>
                  <a:cubicBezTo>
                    <a:pt x="16926" y="6813"/>
                    <a:pt x="16921" y="6818"/>
                    <a:pt x="16921" y="6813"/>
                  </a:cubicBezTo>
                  <a:cubicBezTo>
                    <a:pt x="16915" y="6824"/>
                    <a:pt x="16915" y="6824"/>
                    <a:pt x="16915" y="6824"/>
                  </a:cubicBezTo>
                  <a:cubicBezTo>
                    <a:pt x="16921" y="6836"/>
                    <a:pt x="16915" y="6842"/>
                    <a:pt x="16915" y="6848"/>
                  </a:cubicBezTo>
                  <a:close/>
                  <a:moveTo>
                    <a:pt x="17875" y="6735"/>
                  </a:moveTo>
                  <a:lnTo>
                    <a:pt x="17875" y="6735"/>
                  </a:lnTo>
                  <a:cubicBezTo>
                    <a:pt x="17875" y="6741"/>
                    <a:pt x="17875" y="6747"/>
                    <a:pt x="17881" y="6747"/>
                  </a:cubicBezTo>
                  <a:cubicBezTo>
                    <a:pt x="17887" y="6753"/>
                    <a:pt x="17893" y="6753"/>
                    <a:pt x="17905" y="6753"/>
                  </a:cubicBezTo>
                  <a:cubicBezTo>
                    <a:pt x="17917" y="6753"/>
                    <a:pt x="17917" y="6753"/>
                    <a:pt x="17917" y="6753"/>
                  </a:cubicBezTo>
                  <a:cubicBezTo>
                    <a:pt x="17923" y="6753"/>
                    <a:pt x="17923" y="6747"/>
                    <a:pt x="17929" y="6747"/>
                  </a:cubicBezTo>
                  <a:cubicBezTo>
                    <a:pt x="17929" y="6741"/>
                    <a:pt x="17923" y="6741"/>
                    <a:pt x="17923" y="6735"/>
                  </a:cubicBezTo>
                  <a:cubicBezTo>
                    <a:pt x="17917" y="6730"/>
                    <a:pt x="17923" y="6730"/>
                    <a:pt x="17917" y="6724"/>
                  </a:cubicBezTo>
                  <a:cubicBezTo>
                    <a:pt x="17917" y="6718"/>
                    <a:pt x="17911" y="6724"/>
                    <a:pt x="17905" y="6724"/>
                  </a:cubicBezTo>
                  <a:cubicBezTo>
                    <a:pt x="17899" y="6718"/>
                    <a:pt x="17893" y="6718"/>
                    <a:pt x="17887" y="6718"/>
                  </a:cubicBezTo>
                  <a:cubicBezTo>
                    <a:pt x="17881" y="6718"/>
                    <a:pt x="17875" y="6718"/>
                    <a:pt x="17869" y="6718"/>
                  </a:cubicBezTo>
                  <a:cubicBezTo>
                    <a:pt x="17869" y="6724"/>
                    <a:pt x="17869" y="6735"/>
                    <a:pt x="17875" y="6735"/>
                  </a:cubicBezTo>
                  <a:close/>
                  <a:moveTo>
                    <a:pt x="17591" y="6546"/>
                  </a:moveTo>
                  <a:lnTo>
                    <a:pt x="17591" y="6546"/>
                  </a:lnTo>
                  <a:cubicBezTo>
                    <a:pt x="17591" y="6552"/>
                    <a:pt x="17603" y="6552"/>
                    <a:pt x="17603" y="6558"/>
                  </a:cubicBezTo>
                  <a:cubicBezTo>
                    <a:pt x="17608" y="6569"/>
                    <a:pt x="17620" y="6569"/>
                    <a:pt x="17626" y="6575"/>
                  </a:cubicBezTo>
                  <a:cubicBezTo>
                    <a:pt x="17626" y="6581"/>
                    <a:pt x="17626" y="6581"/>
                    <a:pt x="17632" y="6587"/>
                  </a:cubicBezTo>
                  <a:cubicBezTo>
                    <a:pt x="17632" y="6593"/>
                    <a:pt x="17638" y="6593"/>
                    <a:pt x="17644" y="6599"/>
                  </a:cubicBezTo>
                  <a:cubicBezTo>
                    <a:pt x="17644" y="6599"/>
                    <a:pt x="17650" y="6605"/>
                    <a:pt x="17656" y="6605"/>
                  </a:cubicBezTo>
                  <a:lnTo>
                    <a:pt x="17662" y="6599"/>
                  </a:lnTo>
                  <a:cubicBezTo>
                    <a:pt x="17662" y="6593"/>
                    <a:pt x="17662" y="6593"/>
                    <a:pt x="17662" y="6587"/>
                  </a:cubicBezTo>
                  <a:cubicBezTo>
                    <a:pt x="17662" y="6581"/>
                    <a:pt x="17656" y="6581"/>
                    <a:pt x="17656" y="6575"/>
                  </a:cubicBezTo>
                  <a:cubicBezTo>
                    <a:pt x="17650" y="6569"/>
                    <a:pt x="17656" y="6569"/>
                    <a:pt x="17656" y="6563"/>
                  </a:cubicBezTo>
                  <a:cubicBezTo>
                    <a:pt x="17650" y="6558"/>
                    <a:pt x="17650" y="6558"/>
                    <a:pt x="17644" y="6552"/>
                  </a:cubicBezTo>
                  <a:cubicBezTo>
                    <a:pt x="17638" y="6546"/>
                    <a:pt x="17632" y="6540"/>
                    <a:pt x="17620" y="6534"/>
                  </a:cubicBezTo>
                  <a:cubicBezTo>
                    <a:pt x="17620" y="6534"/>
                    <a:pt x="17614" y="6534"/>
                    <a:pt x="17608" y="6528"/>
                  </a:cubicBezTo>
                  <a:cubicBezTo>
                    <a:pt x="17608" y="6528"/>
                    <a:pt x="17608" y="6522"/>
                    <a:pt x="17608" y="6516"/>
                  </a:cubicBezTo>
                  <a:cubicBezTo>
                    <a:pt x="17608" y="6516"/>
                    <a:pt x="17608" y="6510"/>
                    <a:pt x="17608" y="6504"/>
                  </a:cubicBezTo>
                  <a:cubicBezTo>
                    <a:pt x="17597" y="6504"/>
                    <a:pt x="17597" y="6504"/>
                    <a:pt x="17597" y="6504"/>
                  </a:cubicBezTo>
                  <a:cubicBezTo>
                    <a:pt x="17597" y="6504"/>
                    <a:pt x="17591" y="6510"/>
                    <a:pt x="17585" y="6510"/>
                  </a:cubicBezTo>
                  <a:cubicBezTo>
                    <a:pt x="17591" y="6516"/>
                    <a:pt x="17591" y="6516"/>
                    <a:pt x="17591" y="6522"/>
                  </a:cubicBezTo>
                  <a:cubicBezTo>
                    <a:pt x="17597" y="6528"/>
                    <a:pt x="17597" y="6534"/>
                    <a:pt x="17597" y="6534"/>
                  </a:cubicBezTo>
                  <a:cubicBezTo>
                    <a:pt x="17597" y="6540"/>
                    <a:pt x="17591" y="6540"/>
                    <a:pt x="17591" y="6546"/>
                  </a:cubicBezTo>
                  <a:close/>
                  <a:moveTo>
                    <a:pt x="17265" y="6510"/>
                  </a:moveTo>
                  <a:lnTo>
                    <a:pt x="17265" y="6510"/>
                  </a:lnTo>
                  <a:cubicBezTo>
                    <a:pt x="17265" y="6522"/>
                    <a:pt x="17270" y="6528"/>
                    <a:pt x="17270" y="6534"/>
                  </a:cubicBezTo>
                  <a:cubicBezTo>
                    <a:pt x="17270" y="6540"/>
                    <a:pt x="17265" y="6540"/>
                    <a:pt x="17265" y="6540"/>
                  </a:cubicBezTo>
                  <a:cubicBezTo>
                    <a:pt x="17288" y="6540"/>
                    <a:pt x="17300" y="6540"/>
                    <a:pt x="17318" y="6540"/>
                  </a:cubicBezTo>
                  <a:cubicBezTo>
                    <a:pt x="17324" y="6540"/>
                    <a:pt x="17330" y="6546"/>
                    <a:pt x="17342" y="6546"/>
                  </a:cubicBezTo>
                  <a:cubicBezTo>
                    <a:pt x="17348" y="6546"/>
                    <a:pt x="17353" y="6546"/>
                    <a:pt x="17359" y="6546"/>
                  </a:cubicBezTo>
                  <a:cubicBezTo>
                    <a:pt x="17371" y="6546"/>
                    <a:pt x="17377" y="6546"/>
                    <a:pt x="17383" y="6546"/>
                  </a:cubicBezTo>
                  <a:cubicBezTo>
                    <a:pt x="17389" y="6546"/>
                    <a:pt x="17395" y="6546"/>
                    <a:pt x="17395" y="6540"/>
                  </a:cubicBezTo>
                  <a:cubicBezTo>
                    <a:pt x="17401" y="6540"/>
                    <a:pt x="17401" y="6534"/>
                    <a:pt x="17407" y="6528"/>
                  </a:cubicBezTo>
                  <a:cubicBezTo>
                    <a:pt x="17413" y="6528"/>
                    <a:pt x="17413" y="6534"/>
                    <a:pt x="17419" y="6528"/>
                  </a:cubicBezTo>
                  <a:cubicBezTo>
                    <a:pt x="17425" y="6528"/>
                    <a:pt x="17425" y="6528"/>
                    <a:pt x="17431" y="6528"/>
                  </a:cubicBezTo>
                  <a:cubicBezTo>
                    <a:pt x="17436" y="6522"/>
                    <a:pt x="17436" y="6522"/>
                    <a:pt x="17442" y="6516"/>
                  </a:cubicBezTo>
                  <a:cubicBezTo>
                    <a:pt x="17448" y="6510"/>
                    <a:pt x="17448" y="6504"/>
                    <a:pt x="17454" y="6492"/>
                  </a:cubicBezTo>
                  <a:cubicBezTo>
                    <a:pt x="17454" y="6486"/>
                    <a:pt x="17454" y="6480"/>
                    <a:pt x="17454" y="6469"/>
                  </a:cubicBezTo>
                  <a:cubicBezTo>
                    <a:pt x="17460" y="6463"/>
                    <a:pt x="17466" y="6463"/>
                    <a:pt x="17466" y="6457"/>
                  </a:cubicBezTo>
                  <a:cubicBezTo>
                    <a:pt x="17466" y="6457"/>
                    <a:pt x="17466" y="6451"/>
                    <a:pt x="17466" y="6445"/>
                  </a:cubicBezTo>
                  <a:cubicBezTo>
                    <a:pt x="17466" y="6439"/>
                    <a:pt x="17460" y="6439"/>
                    <a:pt x="17460" y="6433"/>
                  </a:cubicBezTo>
                  <a:cubicBezTo>
                    <a:pt x="17460" y="6439"/>
                    <a:pt x="17454" y="6439"/>
                    <a:pt x="17448" y="6439"/>
                  </a:cubicBezTo>
                  <a:cubicBezTo>
                    <a:pt x="17448" y="6439"/>
                    <a:pt x="17442" y="6439"/>
                    <a:pt x="17436" y="6439"/>
                  </a:cubicBezTo>
                  <a:cubicBezTo>
                    <a:pt x="17436" y="6439"/>
                    <a:pt x="17431" y="6439"/>
                    <a:pt x="17431" y="6445"/>
                  </a:cubicBezTo>
                  <a:cubicBezTo>
                    <a:pt x="17425" y="6445"/>
                    <a:pt x="17419" y="6445"/>
                    <a:pt x="17419" y="6451"/>
                  </a:cubicBezTo>
                  <a:cubicBezTo>
                    <a:pt x="17413" y="6457"/>
                    <a:pt x="17419" y="6463"/>
                    <a:pt x="17419" y="6475"/>
                  </a:cubicBezTo>
                  <a:cubicBezTo>
                    <a:pt x="17413" y="6480"/>
                    <a:pt x="17413" y="6480"/>
                    <a:pt x="17407" y="6486"/>
                  </a:cubicBezTo>
                  <a:cubicBezTo>
                    <a:pt x="17407" y="6486"/>
                    <a:pt x="17407" y="6492"/>
                    <a:pt x="17407" y="6498"/>
                  </a:cubicBezTo>
                  <a:cubicBezTo>
                    <a:pt x="17401" y="6498"/>
                    <a:pt x="17395" y="6498"/>
                    <a:pt x="17395" y="6498"/>
                  </a:cubicBezTo>
                  <a:cubicBezTo>
                    <a:pt x="17377" y="6498"/>
                    <a:pt x="17365" y="6498"/>
                    <a:pt x="17342" y="6498"/>
                  </a:cubicBezTo>
                  <a:cubicBezTo>
                    <a:pt x="17330" y="6498"/>
                    <a:pt x="17330" y="6498"/>
                    <a:pt x="17330" y="6498"/>
                  </a:cubicBezTo>
                  <a:cubicBezTo>
                    <a:pt x="17318" y="6498"/>
                    <a:pt x="17318" y="6498"/>
                    <a:pt x="17318" y="6498"/>
                  </a:cubicBezTo>
                  <a:cubicBezTo>
                    <a:pt x="17306" y="6498"/>
                    <a:pt x="17294" y="6498"/>
                    <a:pt x="17282" y="6498"/>
                  </a:cubicBezTo>
                  <a:cubicBezTo>
                    <a:pt x="17276" y="6498"/>
                    <a:pt x="17276" y="6492"/>
                    <a:pt x="17270" y="6492"/>
                  </a:cubicBezTo>
                  <a:cubicBezTo>
                    <a:pt x="17270" y="6498"/>
                    <a:pt x="17265" y="6510"/>
                    <a:pt x="17265" y="6510"/>
                  </a:cubicBezTo>
                  <a:close/>
                  <a:moveTo>
                    <a:pt x="16310" y="6652"/>
                  </a:moveTo>
                  <a:lnTo>
                    <a:pt x="16310" y="6652"/>
                  </a:lnTo>
                  <a:cubicBezTo>
                    <a:pt x="16310" y="6658"/>
                    <a:pt x="16310" y="6664"/>
                    <a:pt x="16310" y="6664"/>
                  </a:cubicBezTo>
                  <a:cubicBezTo>
                    <a:pt x="16346" y="6664"/>
                    <a:pt x="16346" y="6664"/>
                    <a:pt x="16346" y="6664"/>
                  </a:cubicBezTo>
                  <a:cubicBezTo>
                    <a:pt x="16351" y="6664"/>
                    <a:pt x="16357" y="6664"/>
                    <a:pt x="16357" y="6658"/>
                  </a:cubicBezTo>
                  <a:cubicBezTo>
                    <a:pt x="16363" y="6652"/>
                    <a:pt x="16363" y="6647"/>
                    <a:pt x="16363" y="6641"/>
                  </a:cubicBezTo>
                  <a:cubicBezTo>
                    <a:pt x="16363" y="6629"/>
                    <a:pt x="16363" y="6623"/>
                    <a:pt x="16357" y="6611"/>
                  </a:cubicBezTo>
                  <a:cubicBezTo>
                    <a:pt x="16357" y="6605"/>
                    <a:pt x="16351" y="6605"/>
                    <a:pt x="16351" y="6599"/>
                  </a:cubicBezTo>
                  <a:cubicBezTo>
                    <a:pt x="16334" y="6605"/>
                    <a:pt x="16328" y="6611"/>
                    <a:pt x="16310" y="6623"/>
                  </a:cubicBezTo>
                  <a:cubicBezTo>
                    <a:pt x="16310" y="6635"/>
                    <a:pt x="16310" y="6647"/>
                    <a:pt x="16310" y="6652"/>
                  </a:cubicBezTo>
                  <a:close/>
                  <a:moveTo>
                    <a:pt x="16014" y="6623"/>
                  </a:moveTo>
                  <a:lnTo>
                    <a:pt x="16014" y="6623"/>
                  </a:lnTo>
                  <a:cubicBezTo>
                    <a:pt x="16014" y="6623"/>
                    <a:pt x="16014" y="6629"/>
                    <a:pt x="16014" y="6635"/>
                  </a:cubicBezTo>
                  <a:cubicBezTo>
                    <a:pt x="16014" y="6635"/>
                    <a:pt x="16019" y="6641"/>
                    <a:pt x="16019" y="6647"/>
                  </a:cubicBezTo>
                  <a:cubicBezTo>
                    <a:pt x="16025" y="6641"/>
                    <a:pt x="16025" y="6647"/>
                    <a:pt x="16031" y="6647"/>
                  </a:cubicBezTo>
                  <a:cubicBezTo>
                    <a:pt x="16037" y="6641"/>
                    <a:pt x="16037" y="6635"/>
                    <a:pt x="16043" y="6635"/>
                  </a:cubicBezTo>
                  <a:cubicBezTo>
                    <a:pt x="16049" y="6635"/>
                    <a:pt x="16055" y="6641"/>
                    <a:pt x="16061" y="6641"/>
                  </a:cubicBezTo>
                  <a:cubicBezTo>
                    <a:pt x="16067" y="6641"/>
                    <a:pt x="16067" y="6641"/>
                    <a:pt x="16067" y="6641"/>
                  </a:cubicBezTo>
                  <a:cubicBezTo>
                    <a:pt x="16073" y="6641"/>
                    <a:pt x="16073" y="6635"/>
                    <a:pt x="16079" y="6635"/>
                  </a:cubicBezTo>
                  <a:cubicBezTo>
                    <a:pt x="16067" y="6623"/>
                    <a:pt x="16067" y="6623"/>
                    <a:pt x="16067" y="6623"/>
                  </a:cubicBezTo>
                  <a:lnTo>
                    <a:pt x="16014" y="6623"/>
                  </a:lnTo>
                  <a:close/>
                  <a:moveTo>
                    <a:pt x="16500" y="6504"/>
                  </a:moveTo>
                  <a:lnTo>
                    <a:pt x="16500" y="6504"/>
                  </a:lnTo>
                  <a:cubicBezTo>
                    <a:pt x="16494" y="6510"/>
                    <a:pt x="16488" y="6510"/>
                    <a:pt x="16488" y="6516"/>
                  </a:cubicBezTo>
                  <a:cubicBezTo>
                    <a:pt x="16482" y="6516"/>
                    <a:pt x="16476" y="6516"/>
                    <a:pt x="16476" y="6522"/>
                  </a:cubicBezTo>
                  <a:cubicBezTo>
                    <a:pt x="16476" y="6528"/>
                    <a:pt x="16476" y="6534"/>
                    <a:pt x="16476" y="6534"/>
                  </a:cubicBezTo>
                  <a:cubicBezTo>
                    <a:pt x="16476" y="6540"/>
                    <a:pt x="16470" y="6546"/>
                    <a:pt x="16470" y="6546"/>
                  </a:cubicBezTo>
                  <a:cubicBezTo>
                    <a:pt x="16470" y="6552"/>
                    <a:pt x="16470" y="6552"/>
                    <a:pt x="16470" y="6558"/>
                  </a:cubicBezTo>
                  <a:cubicBezTo>
                    <a:pt x="16470" y="6563"/>
                    <a:pt x="16464" y="6563"/>
                    <a:pt x="16464" y="6569"/>
                  </a:cubicBezTo>
                  <a:cubicBezTo>
                    <a:pt x="16464" y="6575"/>
                    <a:pt x="16476" y="6575"/>
                    <a:pt x="16482" y="6575"/>
                  </a:cubicBezTo>
                  <a:cubicBezTo>
                    <a:pt x="16482" y="6575"/>
                    <a:pt x="16488" y="6575"/>
                    <a:pt x="16494" y="6575"/>
                  </a:cubicBezTo>
                  <a:cubicBezTo>
                    <a:pt x="16494" y="6569"/>
                    <a:pt x="16500" y="6569"/>
                    <a:pt x="16506" y="6563"/>
                  </a:cubicBezTo>
                  <a:cubicBezTo>
                    <a:pt x="16506" y="6563"/>
                    <a:pt x="16506" y="6558"/>
                    <a:pt x="16506" y="6552"/>
                  </a:cubicBezTo>
                  <a:cubicBezTo>
                    <a:pt x="16512" y="6540"/>
                    <a:pt x="16517" y="6528"/>
                    <a:pt x="16517" y="6510"/>
                  </a:cubicBezTo>
                  <a:cubicBezTo>
                    <a:pt x="16517" y="6504"/>
                    <a:pt x="16517" y="6504"/>
                    <a:pt x="16517" y="6504"/>
                  </a:cubicBezTo>
                  <a:cubicBezTo>
                    <a:pt x="16517" y="6504"/>
                    <a:pt x="16512" y="6504"/>
                    <a:pt x="16512" y="6498"/>
                  </a:cubicBezTo>
                  <a:cubicBezTo>
                    <a:pt x="16506" y="6498"/>
                    <a:pt x="16500" y="6504"/>
                    <a:pt x="16500" y="6504"/>
                  </a:cubicBezTo>
                  <a:close/>
                  <a:moveTo>
                    <a:pt x="16417" y="6415"/>
                  </a:moveTo>
                  <a:lnTo>
                    <a:pt x="16417" y="6415"/>
                  </a:lnTo>
                  <a:cubicBezTo>
                    <a:pt x="16423" y="6415"/>
                    <a:pt x="16423" y="6415"/>
                    <a:pt x="16428" y="6415"/>
                  </a:cubicBezTo>
                  <a:cubicBezTo>
                    <a:pt x="16435" y="6415"/>
                    <a:pt x="16435" y="6403"/>
                    <a:pt x="16435" y="6403"/>
                  </a:cubicBezTo>
                  <a:cubicBezTo>
                    <a:pt x="16440" y="6403"/>
                    <a:pt x="16446" y="6409"/>
                    <a:pt x="16446" y="6409"/>
                  </a:cubicBezTo>
                  <a:cubicBezTo>
                    <a:pt x="16458" y="6409"/>
                    <a:pt x="16464" y="6409"/>
                    <a:pt x="16470" y="6409"/>
                  </a:cubicBezTo>
                  <a:cubicBezTo>
                    <a:pt x="16476" y="6409"/>
                    <a:pt x="16482" y="6409"/>
                    <a:pt x="16482" y="6409"/>
                  </a:cubicBezTo>
                  <a:cubicBezTo>
                    <a:pt x="16494" y="6409"/>
                    <a:pt x="16500" y="6415"/>
                    <a:pt x="16506" y="6421"/>
                  </a:cubicBezTo>
                  <a:cubicBezTo>
                    <a:pt x="16517" y="6427"/>
                    <a:pt x="16517" y="6433"/>
                    <a:pt x="16529" y="6439"/>
                  </a:cubicBezTo>
                  <a:cubicBezTo>
                    <a:pt x="16529" y="6439"/>
                    <a:pt x="16535" y="6439"/>
                    <a:pt x="16541" y="6445"/>
                  </a:cubicBezTo>
                  <a:cubicBezTo>
                    <a:pt x="16547" y="6445"/>
                    <a:pt x="16541" y="6451"/>
                    <a:pt x="16547" y="6457"/>
                  </a:cubicBezTo>
                  <a:cubicBezTo>
                    <a:pt x="16553" y="6457"/>
                    <a:pt x="16559" y="6457"/>
                    <a:pt x="16559" y="6457"/>
                  </a:cubicBezTo>
                  <a:cubicBezTo>
                    <a:pt x="16565" y="6457"/>
                    <a:pt x="16571" y="6457"/>
                    <a:pt x="16577" y="6457"/>
                  </a:cubicBezTo>
                  <a:lnTo>
                    <a:pt x="16583" y="6463"/>
                  </a:lnTo>
                  <a:cubicBezTo>
                    <a:pt x="16601" y="6463"/>
                    <a:pt x="16606" y="6457"/>
                    <a:pt x="16624" y="6463"/>
                  </a:cubicBezTo>
                  <a:cubicBezTo>
                    <a:pt x="16624" y="6463"/>
                    <a:pt x="16630" y="6463"/>
                    <a:pt x="16636" y="6469"/>
                  </a:cubicBezTo>
                  <a:cubicBezTo>
                    <a:pt x="16642" y="6469"/>
                    <a:pt x="16648" y="6475"/>
                    <a:pt x="16660" y="6480"/>
                  </a:cubicBezTo>
                  <a:lnTo>
                    <a:pt x="16666" y="6486"/>
                  </a:lnTo>
                  <a:cubicBezTo>
                    <a:pt x="16672" y="6492"/>
                    <a:pt x="16678" y="6492"/>
                    <a:pt x="16678" y="6498"/>
                  </a:cubicBezTo>
                  <a:cubicBezTo>
                    <a:pt x="16689" y="6504"/>
                    <a:pt x="16695" y="6510"/>
                    <a:pt x="16701" y="6522"/>
                  </a:cubicBezTo>
                  <a:cubicBezTo>
                    <a:pt x="16701" y="6528"/>
                    <a:pt x="16701" y="6528"/>
                    <a:pt x="16707" y="6534"/>
                  </a:cubicBezTo>
                  <a:cubicBezTo>
                    <a:pt x="16713" y="6546"/>
                    <a:pt x="16731" y="6552"/>
                    <a:pt x="16731" y="6569"/>
                  </a:cubicBezTo>
                  <a:lnTo>
                    <a:pt x="16725" y="6575"/>
                  </a:lnTo>
                  <a:cubicBezTo>
                    <a:pt x="16725" y="6581"/>
                    <a:pt x="16725" y="6587"/>
                    <a:pt x="16725" y="6593"/>
                  </a:cubicBezTo>
                  <a:cubicBezTo>
                    <a:pt x="16725" y="6599"/>
                    <a:pt x="16719" y="6611"/>
                    <a:pt x="16707" y="6611"/>
                  </a:cubicBezTo>
                  <a:cubicBezTo>
                    <a:pt x="16707" y="6611"/>
                    <a:pt x="16701" y="6611"/>
                    <a:pt x="16695" y="6611"/>
                  </a:cubicBezTo>
                  <a:cubicBezTo>
                    <a:pt x="16695" y="6611"/>
                    <a:pt x="16689" y="6617"/>
                    <a:pt x="16683" y="6617"/>
                  </a:cubicBezTo>
                  <a:cubicBezTo>
                    <a:pt x="16683" y="6617"/>
                    <a:pt x="16678" y="6623"/>
                    <a:pt x="16672" y="6623"/>
                  </a:cubicBezTo>
                  <a:cubicBezTo>
                    <a:pt x="16672" y="6629"/>
                    <a:pt x="16666" y="6629"/>
                    <a:pt x="16660" y="6635"/>
                  </a:cubicBezTo>
                  <a:cubicBezTo>
                    <a:pt x="16660" y="6641"/>
                    <a:pt x="16660" y="6641"/>
                    <a:pt x="16660" y="6647"/>
                  </a:cubicBezTo>
                  <a:cubicBezTo>
                    <a:pt x="16660" y="6652"/>
                    <a:pt x="16660" y="6652"/>
                    <a:pt x="16660" y="6658"/>
                  </a:cubicBezTo>
                  <a:cubicBezTo>
                    <a:pt x="16660" y="6670"/>
                    <a:pt x="16672" y="6676"/>
                    <a:pt x="16683" y="6676"/>
                  </a:cubicBezTo>
                  <a:cubicBezTo>
                    <a:pt x="16695" y="6676"/>
                    <a:pt x="16701" y="6676"/>
                    <a:pt x="16713" y="6670"/>
                  </a:cubicBezTo>
                  <a:cubicBezTo>
                    <a:pt x="16713" y="6664"/>
                    <a:pt x="16719" y="6664"/>
                    <a:pt x="16725" y="6658"/>
                  </a:cubicBezTo>
                  <a:lnTo>
                    <a:pt x="16725" y="6652"/>
                  </a:lnTo>
                  <a:cubicBezTo>
                    <a:pt x="16731" y="6647"/>
                    <a:pt x="16731" y="6641"/>
                    <a:pt x="16737" y="6641"/>
                  </a:cubicBezTo>
                  <a:cubicBezTo>
                    <a:pt x="16755" y="6641"/>
                    <a:pt x="16760" y="6641"/>
                    <a:pt x="16772" y="6647"/>
                  </a:cubicBezTo>
                  <a:cubicBezTo>
                    <a:pt x="16778" y="6652"/>
                    <a:pt x="16778" y="6652"/>
                    <a:pt x="16784" y="6658"/>
                  </a:cubicBezTo>
                  <a:cubicBezTo>
                    <a:pt x="16784" y="6664"/>
                    <a:pt x="16790" y="6664"/>
                    <a:pt x="16796" y="6664"/>
                  </a:cubicBezTo>
                  <a:cubicBezTo>
                    <a:pt x="16796" y="6670"/>
                    <a:pt x="16802" y="6676"/>
                    <a:pt x="16808" y="6676"/>
                  </a:cubicBezTo>
                  <a:cubicBezTo>
                    <a:pt x="16808" y="6682"/>
                    <a:pt x="16814" y="6682"/>
                    <a:pt x="16814" y="6682"/>
                  </a:cubicBezTo>
                  <a:cubicBezTo>
                    <a:pt x="16820" y="6682"/>
                    <a:pt x="16826" y="6688"/>
                    <a:pt x="16826" y="6688"/>
                  </a:cubicBezTo>
                  <a:cubicBezTo>
                    <a:pt x="16838" y="6688"/>
                    <a:pt x="16844" y="6688"/>
                    <a:pt x="16855" y="6694"/>
                  </a:cubicBezTo>
                  <a:cubicBezTo>
                    <a:pt x="16861" y="6700"/>
                    <a:pt x="16861" y="6700"/>
                    <a:pt x="16867" y="6706"/>
                  </a:cubicBezTo>
                  <a:cubicBezTo>
                    <a:pt x="16873" y="6706"/>
                    <a:pt x="16873" y="6706"/>
                    <a:pt x="16879" y="6706"/>
                  </a:cubicBezTo>
                  <a:cubicBezTo>
                    <a:pt x="16885" y="6706"/>
                    <a:pt x="16891" y="6712"/>
                    <a:pt x="16897" y="6712"/>
                  </a:cubicBezTo>
                  <a:cubicBezTo>
                    <a:pt x="16909" y="6712"/>
                    <a:pt x="16915" y="6712"/>
                    <a:pt x="16926" y="6712"/>
                  </a:cubicBezTo>
                  <a:cubicBezTo>
                    <a:pt x="16933" y="6712"/>
                    <a:pt x="16938" y="6712"/>
                    <a:pt x="16950" y="6712"/>
                  </a:cubicBezTo>
                  <a:cubicBezTo>
                    <a:pt x="16950" y="6712"/>
                    <a:pt x="16956" y="6706"/>
                    <a:pt x="16962" y="6706"/>
                  </a:cubicBezTo>
                  <a:cubicBezTo>
                    <a:pt x="16962" y="6700"/>
                    <a:pt x="16968" y="6700"/>
                    <a:pt x="16968" y="6700"/>
                  </a:cubicBezTo>
                  <a:cubicBezTo>
                    <a:pt x="16974" y="6694"/>
                    <a:pt x="16974" y="6688"/>
                    <a:pt x="16974" y="6688"/>
                  </a:cubicBezTo>
                  <a:cubicBezTo>
                    <a:pt x="16974" y="6676"/>
                    <a:pt x="16974" y="6670"/>
                    <a:pt x="16974" y="6664"/>
                  </a:cubicBezTo>
                  <a:cubicBezTo>
                    <a:pt x="16980" y="6664"/>
                    <a:pt x="16986" y="6664"/>
                    <a:pt x="16992" y="6664"/>
                  </a:cubicBezTo>
                  <a:cubicBezTo>
                    <a:pt x="16998" y="6658"/>
                    <a:pt x="17004" y="6658"/>
                    <a:pt x="17015" y="6652"/>
                  </a:cubicBezTo>
                  <a:cubicBezTo>
                    <a:pt x="17021" y="6652"/>
                    <a:pt x="17021" y="6647"/>
                    <a:pt x="17027" y="6641"/>
                  </a:cubicBezTo>
                  <a:cubicBezTo>
                    <a:pt x="17033" y="6635"/>
                    <a:pt x="17039" y="6623"/>
                    <a:pt x="17051" y="6623"/>
                  </a:cubicBezTo>
                  <a:cubicBezTo>
                    <a:pt x="17057" y="6623"/>
                    <a:pt x="17057" y="6623"/>
                    <a:pt x="17057" y="6623"/>
                  </a:cubicBezTo>
                  <a:cubicBezTo>
                    <a:pt x="17063" y="6623"/>
                    <a:pt x="17063" y="6623"/>
                    <a:pt x="17069" y="6629"/>
                  </a:cubicBezTo>
                  <a:cubicBezTo>
                    <a:pt x="17069" y="6629"/>
                    <a:pt x="17075" y="6629"/>
                    <a:pt x="17081" y="6629"/>
                  </a:cubicBezTo>
                  <a:cubicBezTo>
                    <a:pt x="17087" y="6629"/>
                    <a:pt x="17087" y="6635"/>
                    <a:pt x="17093" y="6635"/>
                  </a:cubicBezTo>
                  <a:cubicBezTo>
                    <a:pt x="17099" y="6641"/>
                    <a:pt x="17104" y="6641"/>
                    <a:pt x="17116" y="6647"/>
                  </a:cubicBezTo>
                  <a:lnTo>
                    <a:pt x="17122" y="6652"/>
                  </a:lnTo>
                  <a:cubicBezTo>
                    <a:pt x="17134" y="6658"/>
                    <a:pt x="17134" y="6670"/>
                    <a:pt x="17140" y="6676"/>
                  </a:cubicBezTo>
                  <a:cubicBezTo>
                    <a:pt x="17140" y="6676"/>
                    <a:pt x="17146" y="6682"/>
                    <a:pt x="17146" y="6688"/>
                  </a:cubicBezTo>
                  <a:cubicBezTo>
                    <a:pt x="17152" y="6694"/>
                    <a:pt x="17158" y="6694"/>
                    <a:pt x="17170" y="6706"/>
                  </a:cubicBezTo>
                  <a:cubicBezTo>
                    <a:pt x="17170" y="6706"/>
                    <a:pt x="17176" y="6712"/>
                    <a:pt x="17176" y="6718"/>
                  </a:cubicBezTo>
                  <a:cubicBezTo>
                    <a:pt x="17181" y="6724"/>
                    <a:pt x="17187" y="6730"/>
                    <a:pt x="17193" y="6735"/>
                  </a:cubicBezTo>
                  <a:cubicBezTo>
                    <a:pt x="17193" y="6741"/>
                    <a:pt x="17199" y="6747"/>
                    <a:pt x="17199" y="6753"/>
                  </a:cubicBezTo>
                  <a:cubicBezTo>
                    <a:pt x="17199" y="6759"/>
                    <a:pt x="17205" y="6765"/>
                    <a:pt x="17205" y="6765"/>
                  </a:cubicBezTo>
                  <a:cubicBezTo>
                    <a:pt x="17217" y="6765"/>
                    <a:pt x="17217" y="6765"/>
                    <a:pt x="17229" y="6765"/>
                  </a:cubicBezTo>
                  <a:cubicBezTo>
                    <a:pt x="17241" y="6765"/>
                    <a:pt x="17253" y="6765"/>
                    <a:pt x="17270" y="6759"/>
                  </a:cubicBezTo>
                  <a:cubicBezTo>
                    <a:pt x="17276" y="6759"/>
                    <a:pt x="17282" y="6759"/>
                    <a:pt x="17288" y="6759"/>
                  </a:cubicBezTo>
                  <a:cubicBezTo>
                    <a:pt x="17306" y="6759"/>
                    <a:pt x="17312" y="6765"/>
                    <a:pt x="17318" y="6777"/>
                  </a:cubicBezTo>
                  <a:cubicBezTo>
                    <a:pt x="17330" y="6789"/>
                    <a:pt x="17330" y="6789"/>
                    <a:pt x="17342" y="6795"/>
                  </a:cubicBezTo>
                  <a:cubicBezTo>
                    <a:pt x="17348" y="6795"/>
                    <a:pt x="17353" y="6801"/>
                    <a:pt x="17359" y="6801"/>
                  </a:cubicBezTo>
                  <a:cubicBezTo>
                    <a:pt x="17365" y="6801"/>
                    <a:pt x="17371" y="6801"/>
                    <a:pt x="17377" y="6801"/>
                  </a:cubicBezTo>
                  <a:cubicBezTo>
                    <a:pt x="17377" y="6765"/>
                    <a:pt x="17377" y="6765"/>
                    <a:pt x="17377" y="6765"/>
                  </a:cubicBezTo>
                  <a:cubicBezTo>
                    <a:pt x="17377" y="6753"/>
                    <a:pt x="17371" y="6747"/>
                    <a:pt x="17359" y="6747"/>
                  </a:cubicBezTo>
                  <a:cubicBezTo>
                    <a:pt x="17359" y="6747"/>
                    <a:pt x="17353" y="6747"/>
                    <a:pt x="17353" y="6741"/>
                  </a:cubicBezTo>
                  <a:cubicBezTo>
                    <a:pt x="17348" y="6741"/>
                    <a:pt x="17342" y="6741"/>
                    <a:pt x="17342" y="6741"/>
                  </a:cubicBezTo>
                  <a:cubicBezTo>
                    <a:pt x="17336" y="6741"/>
                    <a:pt x="17336" y="6735"/>
                    <a:pt x="17336" y="6730"/>
                  </a:cubicBezTo>
                  <a:cubicBezTo>
                    <a:pt x="17330" y="6724"/>
                    <a:pt x="17330" y="6724"/>
                    <a:pt x="17324" y="6718"/>
                  </a:cubicBezTo>
                  <a:cubicBezTo>
                    <a:pt x="17324" y="6712"/>
                    <a:pt x="17318" y="6712"/>
                    <a:pt x="17312" y="6712"/>
                  </a:cubicBezTo>
                  <a:cubicBezTo>
                    <a:pt x="17306" y="6712"/>
                    <a:pt x="17300" y="6712"/>
                    <a:pt x="17300" y="6712"/>
                  </a:cubicBezTo>
                  <a:cubicBezTo>
                    <a:pt x="17294" y="6706"/>
                    <a:pt x="17294" y="6712"/>
                    <a:pt x="17288" y="6712"/>
                  </a:cubicBezTo>
                  <a:cubicBezTo>
                    <a:pt x="17282" y="6706"/>
                    <a:pt x="17282" y="6700"/>
                    <a:pt x="17276" y="6700"/>
                  </a:cubicBezTo>
                  <a:cubicBezTo>
                    <a:pt x="17270" y="6700"/>
                    <a:pt x="17270" y="6700"/>
                    <a:pt x="17265" y="6700"/>
                  </a:cubicBezTo>
                  <a:cubicBezTo>
                    <a:pt x="17259" y="6700"/>
                    <a:pt x="17259" y="6694"/>
                    <a:pt x="17253" y="6694"/>
                  </a:cubicBezTo>
                  <a:cubicBezTo>
                    <a:pt x="17247" y="6694"/>
                    <a:pt x="17241" y="6694"/>
                    <a:pt x="17229" y="6694"/>
                  </a:cubicBezTo>
                  <a:cubicBezTo>
                    <a:pt x="17229" y="6623"/>
                    <a:pt x="17229" y="6623"/>
                    <a:pt x="17229" y="6623"/>
                  </a:cubicBezTo>
                  <a:cubicBezTo>
                    <a:pt x="17211" y="6623"/>
                    <a:pt x="17199" y="6623"/>
                    <a:pt x="17181" y="6623"/>
                  </a:cubicBezTo>
                  <a:cubicBezTo>
                    <a:pt x="17181" y="6569"/>
                    <a:pt x="17181" y="6569"/>
                    <a:pt x="17181" y="6569"/>
                  </a:cubicBezTo>
                  <a:cubicBezTo>
                    <a:pt x="17199" y="6569"/>
                    <a:pt x="17205" y="6569"/>
                    <a:pt x="17223" y="6569"/>
                  </a:cubicBezTo>
                  <a:cubicBezTo>
                    <a:pt x="17223" y="6552"/>
                    <a:pt x="17223" y="6552"/>
                    <a:pt x="17223" y="6552"/>
                  </a:cubicBezTo>
                  <a:cubicBezTo>
                    <a:pt x="17223" y="6546"/>
                    <a:pt x="17217" y="6546"/>
                    <a:pt x="17211" y="6546"/>
                  </a:cubicBezTo>
                  <a:cubicBezTo>
                    <a:pt x="17211" y="6540"/>
                    <a:pt x="17211" y="6534"/>
                    <a:pt x="17205" y="6534"/>
                  </a:cubicBezTo>
                  <a:cubicBezTo>
                    <a:pt x="17199" y="6528"/>
                    <a:pt x="17199" y="6528"/>
                    <a:pt x="17193" y="6522"/>
                  </a:cubicBezTo>
                  <a:cubicBezTo>
                    <a:pt x="17134" y="6522"/>
                    <a:pt x="17134" y="6522"/>
                    <a:pt x="17134" y="6522"/>
                  </a:cubicBezTo>
                  <a:cubicBezTo>
                    <a:pt x="17134" y="6522"/>
                    <a:pt x="17134" y="6516"/>
                    <a:pt x="17128" y="6510"/>
                  </a:cubicBezTo>
                  <a:cubicBezTo>
                    <a:pt x="17122" y="6510"/>
                    <a:pt x="17116" y="6510"/>
                    <a:pt x="17116" y="6504"/>
                  </a:cubicBezTo>
                  <a:cubicBezTo>
                    <a:pt x="17110" y="6498"/>
                    <a:pt x="17116" y="6486"/>
                    <a:pt x="17110" y="6480"/>
                  </a:cubicBezTo>
                  <a:cubicBezTo>
                    <a:pt x="17110" y="6480"/>
                    <a:pt x="17110" y="6475"/>
                    <a:pt x="17110" y="6469"/>
                  </a:cubicBezTo>
                  <a:cubicBezTo>
                    <a:pt x="17104" y="6469"/>
                    <a:pt x="17099" y="6469"/>
                    <a:pt x="17099" y="6463"/>
                  </a:cubicBezTo>
                  <a:cubicBezTo>
                    <a:pt x="17093" y="6463"/>
                    <a:pt x="17087" y="6457"/>
                    <a:pt x="17087" y="6457"/>
                  </a:cubicBezTo>
                  <a:cubicBezTo>
                    <a:pt x="17081" y="6451"/>
                    <a:pt x="17081" y="6445"/>
                    <a:pt x="17075" y="6445"/>
                  </a:cubicBezTo>
                  <a:cubicBezTo>
                    <a:pt x="17069" y="6439"/>
                    <a:pt x="17063" y="6439"/>
                    <a:pt x="17063" y="6433"/>
                  </a:cubicBezTo>
                  <a:cubicBezTo>
                    <a:pt x="17051" y="6427"/>
                    <a:pt x="17051" y="6415"/>
                    <a:pt x="17039" y="6415"/>
                  </a:cubicBezTo>
                  <a:cubicBezTo>
                    <a:pt x="17033" y="6409"/>
                    <a:pt x="17033" y="6409"/>
                    <a:pt x="17027" y="6409"/>
                  </a:cubicBezTo>
                  <a:cubicBezTo>
                    <a:pt x="17021" y="6403"/>
                    <a:pt x="17010" y="6409"/>
                    <a:pt x="17004" y="6409"/>
                  </a:cubicBezTo>
                  <a:cubicBezTo>
                    <a:pt x="16992" y="6409"/>
                    <a:pt x="16986" y="6403"/>
                    <a:pt x="16974" y="6397"/>
                  </a:cubicBezTo>
                  <a:cubicBezTo>
                    <a:pt x="16974" y="6392"/>
                    <a:pt x="16974" y="6386"/>
                    <a:pt x="16968" y="6386"/>
                  </a:cubicBezTo>
                  <a:cubicBezTo>
                    <a:pt x="16968" y="6380"/>
                    <a:pt x="16962" y="6386"/>
                    <a:pt x="16962" y="6386"/>
                  </a:cubicBezTo>
                  <a:cubicBezTo>
                    <a:pt x="16956" y="6380"/>
                    <a:pt x="16950" y="6380"/>
                    <a:pt x="16944" y="6380"/>
                  </a:cubicBezTo>
                  <a:cubicBezTo>
                    <a:pt x="16938" y="6380"/>
                    <a:pt x="16933" y="6374"/>
                    <a:pt x="16921" y="6374"/>
                  </a:cubicBezTo>
                  <a:cubicBezTo>
                    <a:pt x="16915" y="6368"/>
                    <a:pt x="16909" y="6362"/>
                    <a:pt x="16897" y="6356"/>
                  </a:cubicBezTo>
                  <a:cubicBezTo>
                    <a:pt x="16897" y="6356"/>
                    <a:pt x="16891" y="6356"/>
                    <a:pt x="16891" y="6350"/>
                  </a:cubicBezTo>
                  <a:cubicBezTo>
                    <a:pt x="16885" y="6350"/>
                    <a:pt x="16879" y="6350"/>
                    <a:pt x="16879" y="6350"/>
                  </a:cubicBezTo>
                  <a:cubicBezTo>
                    <a:pt x="16861" y="6350"/>
                    <a:pt x="16855" y="6356"/>
                    <a:pt x="16838" y="6350"/>
                  </a:cubicBezTo>
                  <a:cubicBezTo>
                    <a:pt x="16832" y="6350"/>
                    <a:pt x="16832" y="6350"/>
                    <a:pt x="16826" y="6350"/>
                  </a:cubicBezTo>
                  <a:cubicBezTo>
                    <a:pt x="16814" y="6350"/>
                    <a:pt x="16802" y="6350"/>
                    <a:pt x="16790" y="6344"/>
                  </a:cubicBezTo>
                  <a:cubicBezTo>
                    <a:pt x="16784" y="6344"/>
                    <a:pt x="16778" y="6338"/>
                    <a:pt x="16767" y="6332"/>
                  </a:cubicBezTo>
                  <a:cubicBezTo>
                    <a:pt x="16760" y="6326"/>
                    <a:pt x="16755" y="6320"/>
                    <a:pt x="16743" y="6320"/>
                  </a:cubicBezTo>
                  <a:cubicBezTo>
                    <a:pt x="16743" y="6315"/>
                    <a:pt x="16737" y="6315"/>
                    <a:pt x="16737" y="6315"/>
                  </a:cubicBezTo>
                  <a:cubicBezTo>
                    <a:pt x="16731" y="6315"/>
                    <a:pt x="16725" y="6315"/>
                    <a:pt x="16719" y="6309"/>
                  </a:cubicBezTo>
                  <a:cubicBezTo>
                    <a:pt x="16713" y="6309"/>
                    <a:pt x="16707" y="6297"/>
                    <a:pt x="16701" y="6297"/>
                  </a:cubicBezTo>
                  <a:cubicBezTo>
                    <a:pt x="16695" y="6297"/>
                    <a:pt x="16689" y="6297"/>
                    <a:pt x="16683" y="6303"/>
                  </a:cubicBezTo>
                  <a:cubicBezTo>
                    <a:pt x="16678" y="6303"/>
                    <a:pt x="16678" y="6309"/>
                    <a:pt x="16672" y="6315"/>
                  </a:cubicBezTo>
                  <a:cubicBezTo>
                    <a:pt x="16666" y="6320"/>
                    <a:pt x="16660" y="6326"/>
                    <a:pt x="16648" y="6326"/>
                  </a:cubicBezTo>
                  <a:cubicBezTo>
                    <a:pt x="16642" y="6326"/>
                    <a:pt x="16636" y="6326"/>
                    <a:pt x="16624" y="6326"/>
                  </a:cubicBezTo>
                  <a:cubicBezTo>
                    <a:pt x="16618" y="6326"/>
                    <a:pt x="16618" y="6326"/>
                    <a:pt x="16612" y="6332"/>
                  </a:cubicBezTo>
                  <a:cubicBezTo>
                    <a:pt x="16606" y="6332"/>
                    <a:pt x="16606" y="6338"/>
                    <a:pt x="16601" y="6344"/>
                  </a:cubicBezTo>
                  <a:cubicBezTo>
                    <a:pt x="16601" y="6350"/>
                    <a:pt x="16606" y="6356"/>
                    <a:pt x="16601" y="6362"/>
                  </a:cubicBezTo>
                  <a:cubicBezTo>
                    <a:pt x="16601" y="6368"/>
                    <a:pt x="16601" y="6374"/>
                    <a:pt x="16594" y="6374"/>
                  </a:cubicBezTo>
                  <a:cubicBezTo>
                    <a:pt x="16594" y="6380"/>
                    <a:pt x="16589" y="6380"/>
                    <a:pt x="16583" y="6380"/>
                  </a:cubicBezTo>
                  <a:cubicBezTo>
                    <a:pt x="16577" y="6386"/>
                    <a:pt x="16571" y="6386"/>
                    <a:pt x="16565" y="6386"/>
                  </a:cubicBezTo>
                  <a:cubicBezTo>
                    <a:pt x="16553" y="6386"/>
                    <a:pt x="16547" y="6380"/>
                    <a:pt x="16535" y="6380"/>
                  </a:cubicBezTo>
                  <a:cubicBezTo>
                    <a:pt x="16529" y="6380"/>
                    <a:pt x="16523" y="6380"/>
                    <a:pt x="16512" y="6374"/>
                  </a:cubicBezTo>
                  <a:cubicBezTo>
                    <a:pt x="16512" y="6374"/>
                    <a:pt x="16512" y="6368"/>
                    <a:pt x="16506" y="6362"/>
                  </a:cubicBezTo>
                  <a:cubicBezTo>
                    <a:pt x="16506" y="6362"/>
                    <a:pt x="16506" y="6356"/>
                    <a:pt x="16506" y="6350"/>
                  </a:cubicBezTo>
                  <a:cubicBezTo>
                    <a:pt x="16500" y="6344"/>
                    <a:pt x="16494" y="6344"/>
                    <a:pt x="16482" y="6344"/>
                  </a:cubicBezTo>
                  <a:cubicBezTo>
                    <a:pt x="16476" y="6344"/>
                    <a:pt x="16476" y="6344"/>
                    <a:pt x="16470" y="6344"/>
                  </a:cubicBezTo>
                  <a:cubicBezTo>
                    <a:pt x="16464" y="6344"/>
                    <a:pt x="16464" y="6350"/>
                    <a:pt x="16458" y="6350"/>
                  </a:cubicBezTo>
                  <a:cubicBezTo>
                    <a:pt x="16458" y="6356"/>
                    <a:pt x="16452" y="6356"/>
                    <a:pt x="16446" y="6356"/>
                  </a:cubicBezTo>
                  <a:cubicBezTo>
                    <a:pt x="16375" y="6356"/>
                    <a:pt x="16375" y="6356"/>
                    <a:pt x="16375" y="6356"/>
                  </a:cubicBezTo>
                  <a:cubicBezTo>
                    <a:pt x="16375" y="6380"/>
                    <a:pt x="16375" y="6380"/>
                    <a:pt x="16375" y="6380"/>
                  </a:cubicBezTo>
                  <a:cubicBezTo>
                    <a:pt x="16381" y="6380"/>
                    <a:pt x="16387" y="6380"/>
                    <a:pt x="16387" y="6386"/>
                  </a:cubicBezTo>
                  <a:cubicBezTo>
                    <a:pt x="16393" y="6386"/>
                    <a:pt x="16399" y="6386"/>
                    <a:pt x="16399" y="6392"/>
                  </a:cubicBezTo>
                  <a:cubicBezTo>
                    <a:pt x="16405" y="6397"/>
                    <a:pt x="16399" y="6397"/>
                    <a:pt x="16399" y="6403"/>
                  </a:cubicBezTo>
                  <a:cubicBezTo>
                    <a:pt x="16399" y="6409"/>
                    <a:pt x="16399" y="6421"/>
                    <a:pt x="16399" y="6427"/>
                  </a:cubicBezTo>
                  <a:cubicBezTo>
                    <a:pt x="16417" y="6427"/>
                    <a:pt x="16417" y="6427"/>
                    <a:pt x="16417" y="6427"/>
                  </a:cubicBezTo>
                  <a:cubicBezTo>
                    <a:pt x="16417" y="6421"/>
                    <a:pt x="16417" y="6415"/>
                    <a:pt x="16417" y="6415"/>
                  </a:cubicBezTo>
                  <a:close/>
                  <a:moveTo>
                    <a:pt x="15966" y="6291"/>
                  </a:moveTo>
                  <a:lnTo>
                    <a:pt x="15966" y="6291"/>
                  </a:lnTo>
                  <a:cubicBezTo>
                    <a:pt x="15960" y="6291"/>
                    <a:pt x="15954" y="6291"/>
                    <a:pt x="15954" y="6291"/>
                  </a:cubicBezTo>
                  <a:cubicBezTo>
                    <a:pt x="15948" y="6291"/>
                    <a:pt x="15948" y="6303"/>
                    <a:pt x="15948" y="6303"/>
                  </a:cubicBezTo>
                  <a:cubicBezTo>
                    <a:pt x="15948" y="6309"/>
                    <a:pt x="15954" y="6315"/>
                    <a:pt x="15960" y="6315"/>
                  </a:cubicBezTo>
                  <a:cubicBezTo>
                    <a:pt x="15966" y="6315"/>
                    <a:pt x="15966" y="6315"/>
                    <a:pt x="15966" y="6315"/>
                  </a:cubicBezTo>
                  <a:cubicBezTo>
                    <a:pt x="15978" y="6315"/>
                    <a:pt x="15978" y="6315"/>
                    <a:pt x="15978" y="6315"/>
                  </a:cubicBezTo>
                  <a:cubicBezTo>
                    <a:pt x="15990" y="6315"/>
                    <a:pt x="15996" y="6315"/>
                    <a:pt x="16002" y="6315"/>
                  </a:cubicBezTo>
                  <a:cubicBezTo>
                    <a:pt x="16014" y="6315"/>
                    <a:pt x="16019" y="6315"/>
                    <a:pt x="16025" y="6315"/>
                  </a:cubicBezTo>
                  <a:cubicBezTo>
                    <a:pt x="16025" y="6309"/>
                    <a:pt x="16019" y="6315"/>
                    <a:pt x="16019" y="6315"/>
                  </a:cubicBezTo>
                  <a:cubicBezTo>
                    <a:pt x="16019" y="6303"/>
                    <a:pt x="16019" y="6297"/>
                    <a:pt x="16019" y="6291"/>
                  </a:cubicBezTo>
                  <a:cubicBezTo>
                    <a:pt x="16014" y="6291"/>
                    <a:pt x="16008" y="6285"/>
                    <a:pt x="16002" y="6285"/>
                  </a:cubicBezTo>
                  <a:cubicBezTo>
                    <a:pt x="15966" y="6285"/>
                    <a:pt x="15966" y="6285"/>
                    <a:pt x="15966" y="6285"/>
                  </a:cubicBezTo>
                  <a:lnTo>
                    <a:pt x="15966" y="6291"/>
                  </a:lnTo>
                  <a:close/>
                  <a:moveTo>
                    <a:pt x="16553" y="6249"/>
                  </a:moveTo>
                  <a:lnTo>
                    <a:pt x="16553" y="6249"/>
                  </a:lnTo>
                  <a:cubicBezTo>
                    <a:pt x="16553" y="6255"/>
                    <a:pt x="16559" y="6255"/>
                    <a:pt x="16559" y="6261"/>
                  </a:cubicBezTo>
                  <a:cubicBezTo>
                    <a:pt x="16559" y="6267"/>
                    <a:pt x="16565" y="6273"/>
                    <a:pt x="16565" y="6279"/>
                  </a:cubicBezTo>
                  <a:cubicBezTo>
                    <a:pt x="16565" y="6291"/>
                    <a:pt x="16559" y="6297"/>
                    <a:pt x="16559" y="6309"/>
                  </a:cubicBezTo>
                  <a:cubicBezTo>
                    <a:pt x="16618" y="6309"/>
                    <a:pt x="16618" y="6309"/>
                    <a:pt x="16618" y="6309"/>
                  </a:cubicBezTo>
                  <a:cubicBezTo>
                    <a:pt x="16618" y="6297"/>
                    <a:pt x="16618" y="6297"/>
                    <a:pt x="16618" y="6297"/>
                  </a:cubicBezTo>
                  <a:cubicBezTo>
                    <a:pt x="16594" y="6297"/>
                    <a:pt x="16594" y="6297"/>
                    <a:pt x="16594" y="6297"/>
                  </a:cubicBezTo>
                  <a:cubicBezTo>
                    <a:pt x="16594" y="6285"/>
                    <a:pt x="16594" y="6279"/>
                    <a:pt x="16594" y="6273"/>
                  </a:cubicBezTo>
                  <a:cubicBezTo>
                    <a:pt x="16594" y="6267"/>
                    <a:pt x="16589" y="6267"/>
                    <a:pt x="16589" y="6261"/>
                  </a:cubicBezTo>
                  <a:cubicBezTo>
                    <a:pt x="16589" y="6255"/>
                    <a:pt x="16594" y="6249"/>
                    <a:pt x="16594" y="6249"/>
                  </a:cubicBezTo>
                  <a:cubicBezTo>
                    <a:pt x="16577" y="6249"/>
                    <a:pt x="16571" y="6249"/>
                    <a:pt x="16553" y="6249"/>
                  </a:cubicBezTo>
                  <a:close/>
                  <a:moveTo>
                    <a:pt x="16316" y="6255"/>
                  </a:moveTo>
                  <a:lnTo>
                    <a:pt x="16316" y="6255"/>
                  </a:lnTo>
                  <a:cubicBezTo>
                    <a:pt x="16310" y="6255"/>
                    <a:pt x="16304" y="6249"/>
                    <a:pt x="16298" y="6255"/>
                  </a:cubicBezTo>
                  <a:cubicBezTo>
                    <a:pt x="16292" y="6255"/>
                    <a:pt x="16286" y="6261"/>
                    <a:pt x="16274" y="6267"/>
                  </a:cubicBezTo>
                  <a:cubicBezTo>
                    <a:pt x="16280" y="6273"/>
                    <a:pt x="16280" y="6273"/>
                    <a:pt x="16280" y="6273"/>
                  </a:cubicBezTo>
                  <a:cubicBezTo>
                    <a:pt x="16286" y="6279"/>
                    <a:pt x="16286" y="6279"/>
                    <a:pt x="16292" y="6279"/>
                  </a:cubicBezTo>
                  <a:cubicBezTo>
                    <a:pt x="16298" y="6279"/>
                    <a:pt x="16298" y="6285"/>
                    <a:pt x="16304" y="6285"/>
                  </a:cubicBezTo>
                  <a:cubicBezTo>
                    <a:pt x="16310" y="6285"/>
                    <a:pt x="16310" y="6291"/>
                    <a:pt x="16316" y="6291"/>
                  </a:cubicBezTo>
                  <a:cubicBezTo>
                    <a:pt x="16316" y="6291"/>
                    <a:pt x="16322" y="6291"/>
                    <a:pt x="16328" y="6291"/>
                  </a:cubicBezTo>
                  <a:cubicBezTo>
                    <a:pt x="16334" y="6291"/>
                    <a:pt x="16334" y="6285"/>
                    <a:pt x="16340" y="6291"/>
                  </a:cubicBezTo>
                  <a:cubicBezTo>
                    <a:pt x="16346" y="6291"/>
                    <a:pt x="16346" y="6297"/>
                    <a:pt x="16351" y="6297"/>
                  </a:cubicBezTo>
                  <a:cubicBezTo>
                    <a:pt x="16357" y="6303"/>
                    <a:pt x="16351" y="6309"/>
                    <a:pt x="16357" y="6309"/>
                  </a:cubicBezTo>
                  <a:cubicBezTo>
                    <a:pt x="16357" y="6315"/>
                    <a:pt x="16357" y="6320"/>
                    <a:pt x="16363" y="6326"/>
                  </a:cubicBezTo>
                  <a:cubicBezTo>
                    <a:pt x="16369" y="6326"/>
                    <a:pt x="16369" y="6326"/>
                    <a:pt x="16375" y="6326"/>
                  </a:cubicBezTo>
                  <a:cubicBezTo>
                    <a:pt x="16387" y="6326"/>
                    <a:pt x="16387" y="6326"/>
                    <a:pt x="16387" y="6326"/>
                  </a:cubicBezTo>
                  <a:cubicBezTo>
                    <a:pt x="16393" y="6326"/>
                    <a:pt x="16399" y="6320"/>
                    <a:pt x="16405" y="6320"/>
                  </a:cubicBezTo>
                  <a:cubicBezTo>
                    <a:pt x="16405" y="6320"/>
                    <a:pt x="16405" y="6315"/>
                    <a:pt x="16411" y="6315"/>
                  </a:cubicBezTo>
                  <a:cubicBezTo>
                    <a:pt x="16411" y="6315"/>
                    <a:pt x="16417" y="6320"/>
                    <a:pt x="16423" y="6320"/>
                  </a:cubicBezTo>
                  <a:cubicBezTo>
                    <a:pt x="16423" y="6320"/>
                    <a:pt x="16428" y="6320"/>
                    <a:pt x="16435" y="6320"/>
                  </a:cubicBezTo>
                  <a:cubicBezTo>
                    <a:pt x="16440" y="6320"/>
                    <a:pt x="16440" y="6320"/>
                    <a:pt x="16452" y="6320"/>
                  </a:cubicBezTo>
                  <a:cubicBezTo>
                    <a:pt x="16458" y="6320"/>
                    <a:pt x="16464" y="6320"/>
                    <a:pt x="16470" y="6320"/>
                  </a:cubicBezTo>
                  <a:cubicBezTo>
                    <a:pt x="16476" y="6320"/>
                    <a:pt x="16476" y="6315"/>
                    <a:pt x="16482" y="6315"/>
                  </a:cubicBezTo>
                  <a:cubicBezTo>
                    <a:pt x="16476" y="6309"/>
                    <a:pt x="16482" y="6303"/>
                    <a:pt x="16476" y="6303"/>
                  </a:cubicBezTo>
                  <a:cubicBezTo>
                    <a:pt x="16476" y="6297"/>
                    <a:pt x="16470" y="6303"/>
                    <a:pt x="16464" y="6297"/>
                  </a:cubicBezTo>
                  <a:cubicBezTo>
                    <a:pt x="16458" y="6285"/>
                    <a:pt x="16464" y="6273"/>
                    <a:pt x="16464" y="6261"/>
                  </a:cubicBezTo>
                  <a:cubicBezTo>
                    <a:pt x="16464" y="6255"/>
                    <a:pt x="16470" y="6249"/>
                    <a:pt x="16464" y="6249"/>
                  </a:cubicBezTo>
                  <a:cubicBezTo>
                    <a:pt x="16464" y="6243"/>
                    <a:pt x="16464" y="6237"/>
                    <a:pt x="16458" y="6237"/>
                  </a:cubicBezTo>
                  <a:cubicBezTo>
                    <a:pt x="16452" y="6231"/>
                    <a:pt x="16452" y="6231"/>
                    <a:pt x="16446" y="6231"/>
                  </a:cubicBezTo>
                  <a:cubicBezTo>
                    <a:pt x="16435" y="6231"/>
                    <a:pt x="16428" y="6226"/>
                    <a:pt x="16423" y="6226"/>
                  </a:cubicBezTo>
                  <a:cubicBezTo>
                    <a:pt x="16411" y="6226"/>
                    <a:pt x="16405" y="6231"/>
                    <a:pt x="16393" y="6231"/>
                  </a:cubicBezTo>
                  <a:cubicBezTo>
                    <a:pt x="16387" y="6237"/>
                    <a:pt x="16387" y="6237"/>
                    <a:pt x="16381" y="6243"/>
                  </a:cubicBezTo>
                  <a:cubicBezTo>
                    <a:pt x="16375" y="6243"/>
                    <a:pt x="16369" y="6243"/>
                    <a:pt x="16357" y="6243"/>
                  </a:cubicBezTo>
                  <a:cubicBezTo>
                    <a:pt x="16351" y="6243"/>
                    <a:pt x="16346" y="6243"/>
                    <a:pt x="16340" y="6243"/>
                  </a:cubicBezTo>
                  <a:cubicBezTo>
                    <a:pt x="16334" y="6243"/>
                    <a:pt x="16328" y="6249"/>
                    <a:pt x="16322" y="6249"/>
                  </a:cubicBezTo>
                  <a:cubicBezTo>
                    <a:pt x="16316" y="6255"/>
                    <a:pt x="16316" y="6255"/>
                    <a:pt x="16310" y="6261"/>
                  </a:cubicBezTo>
                  <a:cubicBezTo>
                    <a:pt x="16310" y="6261"/>
                    <a:pt x="16310" y="6267"/>
                    <a:pt x="16304" y="6267"/>
                  </a:cubicBezTo>
                  <a:lnTo>
                    <a:pt x="16316" y="6255"/>
                  </a:lnTo>
                  <a:close/>
                  <a:moveTo>
                    <a:pt x="16298" y="6231"/>
                  </a:moveTo>
                  <a:lnTo>
                    <a:pt x="16298" y="6231"/>
                  </a:lnTo>
                  <a:cubicBezTo>
                    <a:pt x="16310" y="6226"/>
                    <a:pt x="16316" y="6220"/>
                    <a:pt x="16316" y="6202"/>
                  </a:cubicBezTo>
                  <a:cubicBezTo>
                    <a:pt x="16316" y="6196"/>
                    <a:pt x="16310" y="6190"/>
                    <a:pt x="16304" y="6190"/>
                  </a:cubicBezTo>
                  <a:cubicBezTo>
                    <a:pt x="16304" y="6190"/>
                    <a:pt x="16298" y="6184"/>
                    <a:pt x="16292" y="6184"/>
                  </a:cubicBezTo>
                  <a:cubicBezTo>
                    <a:pt x="16280" y="6184"/>
                    <a:pt x="16280" y="6184"/>
                    <a:pt x="16280" y="6184"/>
                  </a:cubicBezTo>
                  <a:lnTo>
                    <a:pt x="16274" y="6184"/>
                  </a:lnTo>
                  <a:cubicBezTo>
                    <a:pt x="16269" y="6184"/>
                    <a:pt x="16269" y="6190"/>
                    <a:pt x="16269" y="6196"/>
                  </a:cubicBezTo>
                  <a:cubicBezTo>
                    <a:pt x="16262" y="6202"/>
                    <a:pt x="16262" y="6208"/>
                    <a:pt x="16257" y="6220"/>
                  </a:cubicBezTo>
                  <a:cubicBezTo>
                    <a:pt x="16262" y="6226"/>
                    <a:pt x="16274" y="6231"/>
                    <a:pt x="16280" y="6231"/>
                  </a:cubicBezTo>
                  <a:cubicBezTo>
                    <a:pt x="16286" y="6231"/>
                    <a:pt x="16298" y="6231"/>
                    <a:pt x="16298" y="6231"/>
                  </a:cubicBezTo>
                  <a:close/>
                  <a:moveTo>
                    <a:pt x="16245" y="6303"/>
                  </a:moveTo>
                  <a:lnTo>
                    <a:pt x="16245" y="6303"/>
                  </a:lnTo>
                  <a:cubicBezTo>
                    <a:pt x="16245" y="6315"/>
                    <a:pt x="16245" y="6315"/>
                    <a:pt x="16245" y="6315"/>
                  </a:cubicBezTo>
                  <a:cubicBezTo>
                    <a:pt x="16245" y="6320"/>
                    <a:pt x="16245" y="6326"/>
                    <a:pt x="16245" y="6332"/>
                  </a:cubicBezTo>
                  <a:cubicBezTo>
                    <a:pt x="16262" y="6332"/>
                    <a:pt x="16269" y="6332"/>
                    <a:pt x="16280" y="6332"/>
                  </a:cubicBezTo>
                  <a:cubicBezTo>
                    <a:pt x="16280" y="6297"/>
                    <a:pt x="16280" y="6297"/>
                    <a:pt x="16280" y="6297"/>
                  </a:cubicBezTo>
                  <a:cubicBezTo>
                    <a:pt x="16251" y="6297"/>
                    <a:pt x="16251" y="6297"/>
                    <a:pt x="16251" y="6297"/>
                  </a:cubicBezTo>
                  <a:cubicBezTo>
                    <a:pt x="16251" y="6315"/>
                    <a:pt x="16251" y="6315"/>
                    <a:pt x="16251" y="6315"/>
                  </a:cubicBezTo>
                  <a:lnTo>
                    <a:pt x="16245" y="6303"/>
                  </a:lnTo>
                  <a:close/>
                  <a:moveTo>
                    <a:pt x="16138" y="6368"/>
                  </a:moveTo>
                  <a:lnTo>
                    <a:pt x="16138" y="6368"/>
                  </a:lnTo>
                  <a:cubicBezTo>
                    <a:pt x="16138" y="6374"/>
                    <a:pt x="16138" y="6380"/>
                    <a:pt x="16138" y="6380"/>
                  </a:cubicBezTo>
                  <a:cubicBezTo>
                    <a:pt x="16138" y="6386"/>
                    <a:pt x="16144" y="6386"/>
                    <a:pt x="16144" y="6392"/>
                  </a:cubicBezTo>
                  <a:cubicBezTo>
                    <a:pt x="16180" y="6392"/>
                    <a:pt x="16180" y="6392"/>
                    <a:pt x="16180" y="6392"/>
                  </a:cubicBezTo>
                  <a:cubicBezTo>
                    <a:pt x="16185" y="6392"/>
                    <a:pt x="16191" y="6392"/>
                    <a:pt x="16203" y="6392"/>
                  </a:cubicBezTo>
                  <a:lnTo>
                    <a:pt x="16209" y="6392"/>
                  </a:lnTo>
                  <a:cubicBezTo>
                    <a:pt x="16221" y="6392"/>
                    <a:pt x="16221" y="6392"/>
                    <a:pt x="16221" y="6392"/>
                  </a:cubicBezTo>
                  <a:cubicBezTo>
                    <a:pt x="16227" y="6392"/>
                    <a:pt x="16233" y="6397"/>
                    <a:pt x="16233" y="6397"/>
                  </a:cubicBezTo>
                  <a:cubicBezTo>
                    <a:pt x="16239" y="6397"/>
                    <a:pt x="16245" y="6397"/>
                    <a:pt x="16245" y="6397"/>
                  </a:cubicBezTo>
                  <a:cubicBezTo>
                    <a:pt x="16251" y="6397"/>
                    <a:pt x="16257" y="6397"/>
                    <a:pt x="16257" y="6403"/>
                  </a:cubicBezTo>
                  <a:cubicBezTo>
                    <a:pt x="16262" y="6403"/>
                    <a:pt x="16262" y="6409"/>
                    <a:pt x="16269" y="6409"/>
                  </a:cubicBezTo>
                  <a:cubicBezTo>
                    <a:pt x="16280" y="6409"/>
                    <a:pt x="16286" y="6409"/>
                    <a:pt x="16292" y="6409"/>
                  </a:cubicBezTo>
                  <a:cubicBezTo>
                    <a:pt x="16292" y="6397"/>
                    <a:pt x="16292" y="6392"/>
                    <a:pt x="16292" y="6374"/>
                  </a:cubicBezTo>
                  <a:cubicBezTo>
                    <a:pt x="16280" y="6374"/>
                    <a:pt x="16274" y="6374"/>
                    <a:pt x="16262" y="6374"/>
                  </a:cubicBezTo>
                  <a:cubicBezTo>
                    <a:pt x="16257" y="6374"/>
                    <a:pt x="16251" y="6368"/>
                    <a:pt x="16239" y="6368"/>
                  </a:cubicBezTo>
                  <a:cubicBezTo>
                    <a:pt x="16239" y="6368"/>
                    <a:pt x="16233" y="6368"/>
                    <a:pt x="16227" y="6368"/>
                  </a:cubicBezTo>
                  <a:cubicBezTo>
                    <a:pt x="16215" y="6368"/>
                    <a:pt x="16215" y="6368"/>
                    <a:pt x="16215" y="6368"/>
                  </a:cubicBezTo>
                  <a:cubicBezTo>
                    <a:pt x="16209" y="6368"/>
                    <a:pt x="16203" y="6362"/>
                    <a:pt x="16197" y="6362"/>
                  </a:cubicBezTo>
                  <a:cubicBezTo>
                    <a:pt x="16185" y="6362"/>
                    <a:pt x="16180" y="6356"/>
                    <a:pt x="16168" y="6356"/>
                  </a:cubicBezTo>
                  <a:cubicBezTo>
                    <a:pt x="16162" y="6356"/>
                    <a:pt x="16156" y="6356"/>
                    <a:pt x="16150" y="6356"/>
                  </a:cubicBezTo>
                  <a:cubicBezTo>
                    <a:pt x="16144" y="6362"/>
                    <a:pt x="16150" y="6368"/>
                    <a:pt x="16144" y="6368"/>
                  </a:cubicBezTo>
                  <a:cubicBezTo>
                    <a:pt x="16144" y="6374"/>
                    <a:pt x="16144" y="6380"/>
                    <a:pt x="16138" y="6380"/>
                  </a:cubicBezTo>
                  <a:lnTo>
                    <a:pt x="16138" y="6368"/>
                  </a:lnTo>
                  <a:close/>
                  <a:moveTo>
                    <a:pt x="16096" y="6380"/>
                  </a:moveTo>
                  <a:lnTo>
                    <a:pt x="16096" y="6380"/>
                  </a:lnTo>
                  <a:cubicBezTo>
                    <a:pt x="16085" y="6374"/>
                    <a:pt x="16079" y="6374"/>
                    <a:pt x="16073" y="6374"/>
                  </a:cubicBezTo>
                  <a:cubicBezTo>
                    <a:pt x="16067" y="6374"/>
                    <a:pt x="16055" y="6368"/>
                    <a:pt x="16049" y="6368"/>
                  </a:cubicBezTo>
                  <a:cubicBezTo>
                    <a:pt x="16049" y="6392"/>
                    <a:pt x="16049" y="6392"/>
                    <a:pt x="16049" y="6392"/>
                  </a:cubicBezTo>
                  <a:cubicBezTo>
                    <a:pt x="16049" y="6392"/>
                    <a:pt x="16049" y="6397"/>
                    <a:pt x="16055" y="6403"/>
                  </a:cubicBezTo>
                  <a:cubicBezTo>
                    <a:pt x="16067" y="6409"/>
                    <a:pt x="16067" y="6409"/>
                    <a:pt x="16067" y="6409"/>
                  </a:cubicBezTo>
                  <a:cubicBezTo>
                    <a:pt x="16073" y="6409"/>
                    <a:pt x="16073" y="6409"/>
                    <a:pt x="16079" y="6409"/>
                  </a:cubicBezTo>
                  <a:cubicBezTo>
                    <a:pt x="16102" y="6409"/>
                    <a:pt x="16102" y="6409"/>
                    <a:pt x="16102" y="6409"/>
                  </a:cubicBezTo>
                  <a:cubicBezTo>
                    <a:pt x="16102" y="6392"/>
                    <a:pt x="16102" y="6392"/>
                    <a:pt x="16102" y="6392"/>
                  </a:cubicBezTo>
                  <a:cubicBezTo>
                    <a:pt x="16096" y="6386"/>
                    <a:pt x="16096" y="6380"/>
                    <a:pt x="16096" y="6380"/>
                  </a:cubicBezTo>
                  <a:close/>
                  <a:moveTo>
                    <a:pt x="16168" y="6065"/>
                  </a:moveTo>
                  <a:lnTo>
                    <a:pt x="16168" y="6065"/>
                  </a:lnTo>
                  <a:cubicBezTo>
                    <a:pt x="16162" y="6077"/>
                    <a:pt x="16156" y="6083"/>
                    <a:pt x="16144" y="6089"/>
                  </a:cubicBezTo>
                  <a:cubicBezTo>
                    <a:pt x="16144" y="6095"/>
                    <a:pt x="16138" y="6101"/>
                    <a:pt x="16132" y="6101"/>
                  </a:cubicBezTo>
                  <a:cubicBezTo>
                    <a:pt x="16132" y="6101"/>
                    <a:pt x="16126" y="6107"/>
                    <a:pt x="16120" y="6113"/>
                  </a:cubicBezTo>
                  <a:cubicBezTo>
                    <a:pt x="16120" y="6113"/>
                    <a:pt x="16114" y="6107"/>
                    <a:pt x="16114" y="6113"/>
                  </a:cubicBezTo>
                  <a:cubicBezTo>
                    <a:pt x="16108" y="6113"/>
                    <a:pt x="16108" y="6119"/>
                    <a:pt x="16108" y="6119"/>
                  </a:cubicBezTo>
                  <a:cubicBezTo>
                    <a:pt x="16108" y="6125"/>
                    <a:pt x="16108" y="6125"/>
                    <a:pt x="16108" y="6125"/>
                  </a:cubicBezTo>
                  <a:cubicBezTo>
                    <a:pt x="16108" y="6137"/>
                    <a:pt x="16114" y="6142"/>
                    <a:pt x="16114" y="6154"/>
                  </a:cubicBezTo>
                  <a:cubicBezTo>
                    <a:pt x="16114" y="6160"/>
                    <a:pt x="16114" y="6160"/>
                    <a:pt x="16114" y="6166"/>
                  </a:cubicBezTo>
                  <a:cubicBezTo>
                    <a:pt x="16114" y="6178"/>
                    <a:pt x="16114" y="6184"/>
                    <a:pt x="16114" y="6190"/>
                  </a:cubicBezTo>
                  <a:cubicBezTo>
                    <a:pt x="16108" y="6196"/>
                    <a:pt x="16102" y="6196"/>
                    <a:pt x="16102" y="6202"/>
                  </a:cubicBezTo>
                  <a:cubicBezTo>
                    <a:pt x="16102" y="6208"/>
                    <a:pt x="16096" y="6214"/>
                    <a:pt x="16096" y="6226"/>
                  </a:cubicBezTo>
                  <a:cubicBezTo>
                    <a:pt x="16096" y="6231"/>
                    <a:pt x="16096" y="6231"/>
                    <a:pt x="16096" y="6237"/>
                  </a:cubicBezTo>
                  <a:cubicBezTo>
                    <a:pt x="16096" y="6243"/>
                    <a:pt x="16096" y="6249"/>
                    <a:pt x="16096" y="6261"/>
                  </a:cubicBezTo>
                  <a:cubicBezTo>
                    <a:pt x="16102" y="6261"/>
                    <a:pt x="16102" y="6255"/>
                    <a:pt x="16108" y="6261"/>
                  </a:cubicBezTo>
                  <a:cubicBezTo>
                    <a:pt x="16114" y="6261"/>
                    <a:pt x="16114" y="6267"/>
                    <a:pt x="16120" y="6267"/>
                  </a:cubicBezTo>
                  <a:cubicBezTo>
                    <a:pt x="16126" y="6267"/>
                    <a:pt x="16132" y="6261"/>
                    <a:pt x="16144" y="6261"/>
                  </a:cubicBezTo>
                  <a:cubicBezTo>
                    <a:pt x="16144" y="6249"/>
                    <a:pt x="16144" y="6243"/>
                    <a:pt x="16144" y="6231"/>
                  </a:cubicBezTo>
                  <a:cubicBezTo>
                    <a:pt x="16144" y="6220"/>
                    <a:pt x="16144" y="6214"/>
                    <a:pt x="16144" y="6196"/>
                  </a:cubicBezTo>
                  <a:cubicBezTo>
                    <a:pt x="16144" y="6196"/>
                    <a:pt x="16144" y="6196"/>
                    <a:pt x="16150" y="6196"/>
                  </a:cubicBezTo>
                  <a:cubicBezTo>
                    <a:pt x="16162" y="6196"/>
                    <a:pt x="16174" y="6196"/>
                    <a:pt x="16191" y="6196"/>
                  </a:cubicBezTo>
                  <a:cubicBezTo>
                    <a:pt x="16191" y="6196"/>
                    <a:pt x="16197" y="6196"/>
                    <a:pt x="16203" y="6196"/>
                  </a:cubicBezTo>
                  <a:cubicBezTo>
                    <a:pt x="16203" y="6190"/>
                    <a:pt x="16203" y="6190"/>
                    <a:pt x="16203" y="6178"/>
                  </a:cubicBezTo>
                  <a:cubicBezTo>
                    <a:pt x="16203" y="6172"/>
                    <a:pt x="16197" y="6166"/>
                    <a:pt x="16197" y="6160"/>
                  </a:cubicBezTo>
                  <a:cubicBezTo>
                    <a:pt x="16191" y="6160"/>
                    <a:pt x="16185" y="6160"/>
                    <a:pt x="16185" y="6154"/>
                  </a:cubicBezTo>
                  <a:cubicBezTo>
                    <a:pt x="16185" y="6149"/>
                    <a:pt x="16185" y="6149"/>
                    <a:pt x="16185" y="6142"/>
                  </a:cubicBezTo>
                  <a:cubicBezTo>
                    <a:pt x="16185" y="6137"/>
                    <a:pt x="16185" y="6137"/>
                    <a:pt x="16185" y="6131"/>
                  </a:cubicBezTo>
                  <a:cubicBezTo>
                    <a:pt x="16180" y="6131"/>
                    <a:pt x="16180" y="6125"/>
                    <a:pt x="16174" y="6125"/>
                  </a:cubicBezTo>
                  <a:cubicBezTo>
                    <a:pt x="16168" y="6125"/>
                    <a:pt x="16162" y="6131"/>
                    <a:pt x="16150" y="6131"/>
                  </a:cubicBezTo>
                  <a:cubicBezTo>
                    <a:pt x="16150" y="6113"/>
                    <a:pt x="16150" y="6113"/>
                    <a:pt x="16150" y="6113"/>
                  </a:cubicBezTo>
                  <a:cubicBezTo>
                    <a:pt x="16150" y="6107"/>
                    <a:pt x="16156" y="6107"/>
                    <a:pt x="16156" y="6101"/>
                  </a:cubicBezTo>
                  <a:cubicBezTo>
                    <a:pt x="16156" y="6095"/>
                    <a:pt x="16162" y="6095"/>
                    <a:pt x="16168" y="6095"/>
                  </a:cubicBezTo>
                  <a:cubicBezTo>
                    <a:pt x="16168" y="6089"/>
                    <a:pt x="16168" y="6083"/>
                    <a:pt x="16168" y="6083"/>
                  </a:cubicBezTo>
                  <a:cubicBezTo>
                    <a:pt x="16168" y="6077"/>
                    <a:pt x="16168" y="6071"/>
                    <a:pt x="16168" y="6065"/>
                  </a:cubicBezTo>
                  <a:close/>
                  <a:moveTo>
                    <a:pt x="15628" y="6374"/>
                  </a:moveTo>
                  <a:lnTo>
                    <a:pt x="15628" y="6374"/>
                  </a:lnTo>
                  <a:cubicBezTo>
                    <a:pt x="15628" y="6380"/>
                    <a:pt x="15634" y="6386"/>
                    <a:pt x="15640" y="6392"/>
                  </a:cubicBezTo>
                  <a:cubicBezTo>
                    <a:pt x="15646" y="6392"/>
                    <a:pt x="15646" y="6397"/>
                    <a:pt x="15652" y="6397"/>
                  </a:cubicBezTo>
                  <a:cubicBezTo>
                    <a:pt x="15658" y="6397"/>
                    <a:pt x="15658" y="6397"/>
                    <a:pt x="15664" y="6403"/>
                  </a:cubicBezTo>
                  <a:cubicBezTo>
                    <a:pt x="15670" y="6403"/>
                    <a:pt x="15676" y="6403"/>
                    <a:pt x="15687" y="6403"/>
                  </a:cubicBezTo>
                  <a:cubicBezTo>
                    <a:pt x="15687" y="6409"/>
                    <a:pt x="15687" y="6409"/>
                    <a:pt x="15687" y="6415"/>
                  </a:cubicBezTo>
                  <a:cubicBezTo>
                    <a:pt x="15687" y="6427"/>
                    <a:pt x="15681" y="6427"/>
                    <a:pt x="15681" y="6439"/>
                  </a:cubicBezTo>
                  <a:cubicBezTo>
                    <a:pt x="15681" y="6445"/>
                    <a:pt x="15676" y="6445"/>
                    <a:pt x="15676" y="6451"/>
                  </a:cubicBezTo>
                  <a:cubicBezTo>
                    <a:pt x="15676" y="6457"/>
                    <a:pt x="15676" y="6457"/>
                    <a:pt x="15676" y="6463"/>
                  </a:cubicBezTo>
                  <a:cubicBezTo>
                    <a:pt x="15676" y="6469"/>
                    <a:pt x="15676" y="6469"/>
                    <a:pt x="15676" y="6475"/>
                  </a:cubicBezTo>
                  <a:cubicBezTo>
                    <a:pt x="15676" y="6480"/>
                    <a:pt x="15681" y="6480"/>
                    <a:pt x="15681" y="6486"/>
                  </a:cubicBezTo>
                  <a:cubicBezTo>
                    <a:pt x="15687" y="6492"/>
                    <a:pt x="15687" y="6498"/>
                    <a:pt x="15687" y="6498"/>
                  </a:cubicBezTo>
                  <a:cubicBezTo>
                    <a:pt x="15687" y="6504"/>
                    <a:pt x="15693" y="6510"/>
                    <a:pt x="15693" y="6510"/>
                  </a:cubicBezTo>
                  <a:cubicBezTo>
                    <a:pt x="15699" y="6510"/>
                    <a:pt x="15699" y="6510"/>
                    <a:pt x="15705" y="6504"/>
                  </a:cubicBezTo>
                  <a:cubicBezTo>
                    <a:pt x="15705" y="6498"/>
                    <a:pt x="15711" y="6498"/>
                    <a:pt x="15717" y="6498"/>
                  </a:cubicBezTo>
                  <a:cubicBezTo>
                    <a:pt x="15717" y="6486"/>
                    <a:pt x="15717" y="6480"/>
                    <a:pt x="15717" y="6469"/>
                  </a:cubicBezTo>
                  <a:cubicBezTo>
                    <a:pt x="15717" y="6463"/>
                    <a:pt x="15717" y="6457"/>
                    <a:pt x="15717" y="6445"/>
                  </a:cubicBezTo>
                  <a:cubicBezTo>
                    <a:pt x="15717" y="6439"/>
                    <a:pt x="15723" y="6439"/>
                    <a:pt x="15723" y="6433"/>
                  </a:cubicBezTo>
                  <a:cubicBezTo>
                    <a:pt x="15723" y="6356"/>
                    <a:pt x="15723" y="6356"/>
                    <a:pt x="15723" y="6356"/>
                  </a:cubicBezTo>
                  <a:cubicBezTo>
                    <a:pt x="15759" y="6356"/>
                    <a:pt x="15759" y="6356"/>
                    <a:pt x="15759" y="6356"/>
                  </a:cubicBezTo>
                  <a:cubicBezTo>
                    <a:pt x="15759" y="6386"/>
                    <a:pt x="15759" y="6386"/>
                    <a:pt x="15759" y="6386"/>
                  </a:cubicBezTo>
                  <a:cubicBezTo>
                    <a:pt x="15753" y="6397"/>
                    <a:pt x="15753" y="6397"/>
                    <a:pt x="15753" y="6397"/>
                  </a:cubicBezTo>
                  <a:cubicBezTo>
                    <a:pt x="15753" y="6409"/>
                    <a:pt x="15753" y="6409"/>
                    <a:pt x="15753" y="6409"/>
                  </a:cubicBezTo>
                  <a:cubicBezTo>
                    <a:pt x="15759" y="6409"/>
                    <a:pt x="15764" y="6409"/>
                    <a:pt x="15764" y="6409"/>
                  </a:cubicBezTo>
                  <a:cubicBezTo>
                    <a:pt x="15770" y="6409"/>
                    <a:pt x="15776" y="6409"/>
                    <a:pt x="15776" y="6409"/>
                  </a:cubicBezTo>
                  <a:cubicBezTo>
                    <a:pt x="15782" y="6409"/>
                    <a:pt x="15782" y="6415"/>
                    <a:pt x="15788" y="6415"/>
                  </a:cubicBezTo>
                  <a:cubicBezTo>
                    <a:pt x="15794" y="6415"/>
                    <a:pt x="15800" y="6415"/>
                    <a:pt x="15800" y="6421"/>
                  </a:cubicBezTo>
                  <a:cubicBezTo>
                    <a:pt x="15806" y="6421"/>
                    <a:pt x="15806" y="6421"/>
                    <a:pt x="15812" y="6421"/>
                  </a:cubicBezTo>
                  <a:cubicBezTo>
                    <a:pt x="15812" y="6439"/>
                    <a:pt x="15812" y="6439"/>
                    <a:pt x="15812" y="6439"/>
                  </a:cubicBezTo>
                  <a:cubicBezTo>
                    <a:pt x="15812" y="6445"/>
                    <a:pt x="15806" y="6451"/>
                    <a:pt x="15806" y="6451"/>
                  </a:cubicBezTo>
                  <a:cubicBezTo>
                    <a:pt x="15806" y="6457"/>
                    <a:pt x="15806" y="6463"/>
                    <a:pt x="15806" y="6463"/>
                  </a:cubicBezTo>
                  <a:cubicBezTo>
                    <a:pt x="15806" y="6475"/>
                    <a:pt x="15806" y="6475"/>
                    <a:pt x="15806" y="6475"/>
                  </a:cubicBezTo>
                  <a:cubicBezTo>
                    <a:pt x="15806" y="6480"/>
                    <a:pt x="15800" y="6486"/>
                    <a:pt x="15806" y="6492"/>
                  </a:cubicBezTo>
                  <a:cubicBezTo>
                    <a:pt x="15806" y="6492"/>
                    <a:pt x="15812" y="6498"/>
                    <a:pt x="15818" y="6498"/>
                  </a:cubicBezTo>
                  <a:cubicBezTo>
                    <a:pt x="15818" y="6504"/>
                    <a:pt x="15824" y="6504"/>
                    <a:pt x="15830" y="6504"/>
                  </a:cubicBezTo>
                  <a:cubicBezTo>
                    <a:pt x="15865" y="6504"/>
                    <a:pt x="15865" y="6504"/>
                    <a:pt x="15865" y="6504"/>
                  </a:cubicBezTo>
                  <a:cubicBezTo>
                    <a:pt x="15865" y="6498"/>
                    <a:pt x="15871" y="6498"/>
                    <a:pt x="15871" y="6492"/>
                  </a:cubicBezTo>
                  <a:cubicBezTo>
                    <a:pt x="15871" y="6475"/>
                    <a:pt x="15871" y="6475"/>
                    <a:pt x="15871" y="6475"/>
                  </a:cubicBezTo>
                  <a:cubicBezTo>
                    <a:pt x="15871" y="6463"/>
                    <a:pt x="15871" y="6457"/>
                    <a:pt x="15865" y="6445"/>
                  </a:cubicBezTo>
                  <a:cubicBezTo>
                    <a:pt x="15865" y="6445"/>
                    <a:pt x="15859" y="6445"/>
                    <a:pt x="15853" y="6439"/>
                  </a:cubicBezTo>
                  <a:cubicBezTo>
                    <a:pt x="15853" y="6439"/>
                    <a:pt x="15847" y="6433"/>
                    <a:pt x="15842" y="6427"/>
                  </a:cubicBezTo>
                  <a:cubicBezTo>
                    <a:pt x="15842" y="6427"/>
                    <a:pt x="15836" y="6427"/>
                    <a:pt x="15830" y="6421"/>
                  </a:cubicBezTo>
                  <a:cubicBezTo>
                    <a:pt x="15830" y="6415"/>
                    <a:pt x="15824" y="6409"/>
                    <a:pt x="15824" y="6403"/>
                  </a:cubicBezTo>
                  <a:cubicBezTo>
                    <a:pt x="15824" y="6397"/>
                    <a:pt x="15830" y="6392"/>
                    <a:pt x="15830" y="6386"/>
                  </a:cubicBezTo>
                  <a:cubicBezTo>
                    <a:pt x="15830" y="6374"/>
                    <a:pt x="15830" y="6374"/>
                    <a:pt x="15830" y="6374"/>
                  </a:cubicBezTo>
                  <a:cubicBezTo>
                    <a:pt x="15830" y="6374"/>
                    <a:pt x="15836" y="6368"/>
                    <a:pt x="15830" y="6362"/>
                  </a:cubicBezTo>
                  <a:cubicBezTo>
                    <a:pt x="15830" y="6362"/>
                    <a:pt x="15824" y="6362"/>
                    <a:pt x="15818" y="6356"/>
                  </a:cubicBezTo>
                  <a:cubicBezTo>
                    <a:pt x="15818" y="6350"/>
                    <a:pt x="15818" y="6350"/>
                    <a:pt x="15812" y="6344"/>
                  </a:cubicBezTo>
                  <a:cubicBezTo>
                    <a:pt x="15806" y="6338"/>
                    <a:pt x="15806" y="6338"/>
                    <a:pt x="15800" y="6338"/>
                  </a:cubicBezTo>
                  <a:cubicBezTo>
                    <a:pt x="15794" y="6332"/>
                    <a:pt x="15788" y="6338"/>
                    <a:pt x="15788" y="6332"/>
                  </a:cubicBezTo>
                  <a:cubicBezTo>
                    <a:pt x="15782" y="6332"/>
                    <a:pt x="15788" y="6326"/>
                    <a:pt x="15782" y="6320"/>
                  </a:cubicBezTo>
                  <a:cubicBezTo>
                    <a:pt x="15788" y="6303"/>
                    <a:pt x="15788" y="6303"/>
                    <a:pt x="15788" y="6303"/>
                  </a:cubicBezTo>
                  <a:cubicBezTo>
                    <a:pt x="15800" y="6303"/>
                    <a:pt x="15812" y="6303"/>
                    <a:pt x="15824" y="6303"/>
                  </a:cubicBezTo>
                  <a:cubicBezTo>
                    <a:pt x="15830" y="6303"/>
                    <a:pt x="15830" y="6297"/>
                    <a:pt x="15836" y="6291"/>
                  </a:cubicBezTo>
                  <a:cubicBezTo>
                    <a:pt x="15836" y="6291"/>
                    <a:pt x="15842" y="6291"/>
                    <a:pt x="15847" y="6291"/>
                  </a:cubicBezTo>
                  <a:cubicBezTo>
                    <a:pt x="15859" y="6285"/>
                    <a:pt x="15865" y="6291"/>
                    <a:pt x="15883" y="6291"/>
                  </a:cubicBezTo>
                  <a:lnTo>
                    <a:pt x="15889" y="6291"/>
                  </a:lnTo>
                  <a:cubicBezTo>
                    <a:pt x="15895" y="6291"/>
                    <a:pt x="15901" y="6285"/>
                    <a:pt x="15901" y="6273"/>
                  </a:cubicBezTo>
                  <a:lnTo>
                    <a:pt x="15895" y="6267"/>
                  </a:lnTo>
                  <a:cubicBezTo>
                    <a:pt x="15895" y="6261"/>
                    <a:pt x="15889" y="6255"/>
                    <a:pt x="15889" y="6255"/>
                  </a:cubicBezTo>
                  <a:cubicBezTo>
                    <a:pt x="15883" y="6249"/>
                    <a:pt x="15877" y="6249"/>
                    <a:pt x="15877" y="6249"/>
                  </a:cubicBezTo>
                  <a:cubicBezTo>
                    <a:pt x="15871" y="6243"/>
                    <a:pt x="15865" y="6243"/>
                    <a:pt x="15865" y="6237"/>
                  </a:cubicBezTo>
                  <a:cubicBezTo>
                    <a:pt x="15859" y="6237"/>
                    <a:pt x="15859" y="6231"/>
                    <a:pt x="15853" y="6231"/>
                  </a:cubicBezTo>
                  <a:cubicBezTo>
                    <a:pt x="15842" y="6231"/>
                    <a:pt x="15842" y="6231"/>
                    <a:pt x="15842" y="6231"/>
                  </a:cubicBezTo>
                  <a:cubicBezTo>
                    <a:pt x="15836" y="6231"/>
                    <a:pt x="15836" y="6231"/>
                    <a:pt x="15830" y="6231"/>
                  </a:cubicBezTo>
                  <a:cubicBezTo>
                    <a:pt x="15824" y="6231"/>
                    <a:pt x="15824" y="6231"/>
                    <a:pt x="15818" y="6237"/>
                  </a:cubicBezTo>
                  <a:cubicBezTo>
                    <a:pt x="15812" y="6237"/>
                    <a:pt x="15812" y="6243"/>
                    <a:pt x="15812" y="6249"/>
                  </a:cubicBezTo>
                  <a:cubicBezTo>
                    <a:pt x="15800" y="6255"/>
                    <a:pt x="15788" y="6267"/>
                    <a:pt x="15776" y="6267"/>
                  </a:cubicBezTo>
                  <a:cubicBezTo>
                    <a:pt x="15764" y="6273"/>
                    <a:pt x="15759" y="6267"/>
                    <a:pt x="15753" y="6267"/>
                  </a:cubicBezTo>
                  <a:cubicBezTo>
                    <a:pt x="15747" y="6267"/>
                    <a:pt x="15747" y="6267"/>
                    <a:pt x="15741" y="6267"/>
                  </a:cubicBezTo>
                  <a:cubicBezTo>
                    <a:pt x="15735" y="6261"/>
                    <a:pt x="15729" y="6261"/>
                    <a:pt x="15717" y="6255"/>
                  </a:cubicBezTo>
                  <a:lnTo>
                    <a:pt x="15711" y="6249"/>
                  </a:lnTo>
                  <a:cubicBezTo>
                    <a:pt x="15699" y="6249"/>
                    <a:pt x="15699" y="6249"/>
                    <a:pt x="15699" y="6249"/>
                  </a:cubicBezTo>
                  <a:cubicBezTo>
                    <a:pt x="15693" y="6249"/>
                    <a:pt x="15687" y="6255"/>
                    <a:pt x="15687" y="6261"/>
                  </a:cubicBezTo>
                  <a:cubicBezTo>
                    <a:pt x="15681" y="6267"/>
                    <a:pt x="15676" y="6273"/>
                    <a:pt x="15670" y="6285"/>
                  </a:cubicBezTo>
                  <a:cubicBezTo>
                    <a:pt x="15670" y="6291"/>
                    <a:pt x="15676" y="6297"/>
                    <a:pt x="15670" y="6303"/>
                  </a:cubicBezTo>
                  <a:cubicBezTo>
                    <a:pt x="15670" y="6309"/>
                    <a:pt x="15664" y="6309"/>
                    <a:pt x="15664" y="6315"/>
                  </a:cubicBezTo>
                  <a:cubicBezTo>
                    <a:pt x="15664" y="6315"/>
                    <a:pt x="15670" y="6320"/>
                    <a:pt x="15664" y="6326"/>
                  </a:cubicBezTo>
                  <a:cubicBezTo>
                    <a:pt x="15664" y="6326"/>
                    <a:pt x="15670" y="6332"/>
                    <a:pt x="15664" y="6338"/>
                  </a:cubicBezTo>
                  <a:lnTo>
                    <a:pt x="15658" y="6344"/>
                  </a:lnTo>
                  <a:cubicBezTo>
                    <a:pt x="15652" y="6344"/>
                    <a:pt x="15646" y="6344"/>
                    <a:pt x="15646" y="6344"/>
                  </a:cubicBezTo>
                  <a:cubicBezTo>
                    <a:pt x="15640" y="6344"/>
                    <a:pt x="15640" y="6350"/>
                    <a:pt x="15634" y="6356"/>
                  </a:cubicBezTo>
                  <a:cubicBezTo>
                    <a:pt x="15634" y="6362"/>
                    <a:pt x="15628" y="6368"/>
                    <a:pt x="15628" y="6374"/>
                  </a:cubicBezTo>
                  <a:close/>
                  <a:moveTo>
                    <a:pt x="15960" y="6131"/>
                  </a:moveTo>
                  <a:lnTo>
                    <a:pt x="15960" y="6131"/>
                  </a:lnTo>
                  <a:cubicBezTo>
                    <a:pt x="15954" y="6131"/>
                    <a:pt x="15960" y="6137"/>
                    <a:pt x="15960" y="6142"/>
                  </a:cubicBezTo>
                  <a:cubicBezTo>
                    <a:pt x="15764" y="6142"/>
                    <a:pt x="15764" y="6142"/>
                    <a:pt x="15764" y="6142"/>
                  </a:cubicBezTo>
                  <a:cubicBezTo>
                    <a:pt x="15753" y="6142"/>
                    <a:pt x="15753" y="6154"/>
                    <a:pt x="15741" y="6160"/>
                  </a:cubicBezTo>
                  <a:cubicBezTo>
                    <a:pt x="15735" y="6166"/>
                    <a:pt x="15729" y="6166"/>
                    <a:pt x="15723" y="6166"/>
                  </a:cubicBezTo>
                  <a:cubicBezTo>
                    <a:pt x="15705" y="6166"/>
                    <a:pt x="15699" y="6166"/>
                    <a:pt x="15687" y="6172"/>
                  </a:cubicBezTo>
                  <a:cubicBezTo>
                    <a:pt x="15681" y="6172"/>
                    <a:pt x="15681" y="6178"/>
                    <a:pt x="15676" y="6184"/>
                  </a:cubicBezTo>
                  <a:cubicBezTo>
                    <a:pt x="15676" y="6190"/>
                    <a:pt x="15670" y="6196"/>
                    <a:pt x="15670" y="6202"/>
                  </a:cubicBezTo>
                  <a:cubicBezTo>
                    <a:pt x="15670" y="6208"/>
                    <a:pt x="15676" y="6214"/>
                    <a:pt x="15676" y="6220"/>
                  </a:cubicBezTo>
                  <a:cubicBezTo>
                    <a:pt x="15687" y="6214"/>
                    <a:pt x="15699" y="6208"/>
                    <a:pt x="15711" y="6202"/>
                  </a:cubicBezTo>
                  <a:cubicBezTo>
                    <a:pt x="15711" y="6202"/>
                    <a:pt x="15717" y="6202"/>
                    <a:pt x="15723" y="6196"/>
                  </a:cubicBezTo>
                  <a:cubicBezTo>
                    <a:pt x="15723" y="6196"/>
                    <a:pt x="15723" y="6190"/>
                    <a:pt x="15729" y="6190"/>
                  </a:cubicBezTo>
                  <a:cubicBezTo>
                    <a:pt x="15735" y="6184"/>
                    <a:pt x="15735" y="6184"/>
                    <a:pt x="15741" y="6184"/>
                  </a:cubicBezTo>
                  <a:cubicBezTo>
                    <a:pt x="15747" y="6178"/>
                    <a:pt x="15747" y="6178"/>
                    <a:pt x="15753" y="6178"/>
                  </a:cubicBezTo>
                  <a:cubicBezTo>
                    <a:pt x="15759" y="6172"/>
                    <a:pt x="15759" y="6178"/>
                    <a:pt x="15764" y="6178"/>
                  </a:cubicBezTo>
                  <a:cubicBezTo>
                    <a:pt x="15770" y="6172"/>
                    <a:pt x="15770" y="6166"/>
                    <a:pt x="15776" y="6166"/>
                  </a:cubicBezTo>
                  <a:cubicBezTo>
                    <a:pt x="15800" y="6172"/>
                    <a:pt x="15800" y="6172"/>
                    <a:pt x="15800" y="6172"/>
                  </a:cubicBezTo>
                  <a:cubicBezTo>
                    <a:pt x="15871" y="6172"/>
                    <a:pt x="15871" y="6172"/>
                    <a:pt x="15871" y="6172"/>
                  </a:cubicBezTo>
                  <a:cubicBezTo>
                    <a:pt x="15871" y="6172"/>
                    <a:pt x="15877" y="6172"/>
                    <a:pt x="15883" y="6172"/>
                  </a:cubicBezTo>
                  <a:lnTo>
                    <a:pt x="15889" y="6178"/>
                  </a:lnTo>
                  <a:cubicBezTo>
                    <a:pt x="15901" y="6184"/>
                    <a:pt x="15901" y="6190"/>
                    <a:pt x="15907" y="6190"/>
                  </a:cubicBezTo>
                  <a:cubicBezTo>
                    <a:pt x="15913" y="6190"/>
                    <a:pt x="15919" y="6190"/>
                    <a:pt x="15925" y="6190"/>
                  </a:cubicBezTo>
                  <a:cubicBezTo>
                    <a:pt x="15930" y="6184"/>
                    <a:pt x="15936" y="6184"/>
                    <a:pt x="15936" y="6184"/>
                  </a:cubicBezTo>
                  <a:cubicBezTo>
                    <a:pt x="15942" y="6178"/>
                    <a:pt x="15942" y="6172"/>
                    <a:pt x="15948" y="6172"/>
                  </a:cubicBezTo>
                  <a:cubicBezTo>
                    <a:pt x="15948" y="6166"/>
                    <a:pt x="15954" y="6172"/>
                    <a:pt x="15960" y="6172"/>
                  </a:cubicBezTo>
                  <a:cubicBezTo>
                    <a:pt x="15966" y="6166"/>
                    <a:pt x="15966" y="6166"/>
                    <a:pt x="15966" y="6166"/>
                  </a:cubicBezTo>
                  <a:cubicBezTo>
                    <a:pt x="15972" y="6160"/>
                    <a:pt x="15972" y="6154"/>
                    <a:pt x="15978" y="6154"/>
                  </a:cubicBezTo>
                  <a:cubicBezTo>
                    <a:pt x="15984" y="6142"/>
                    <a:pt x="15990" y="6137"/>
                    <a:pt x="15990" y="6125"/>
                  </a:cubicBezTo>
                  <a:cubicBezTo>
                    <a:pt x="15978" y="6125"/>
                    <a:pt x="15972" y="6125"/>
                    <a:pt x="15960" y="6131"/>
                  </a:cubicBezTo>
                  <a:close/>
                  <a:moveTo>
                    <a:pt x="15901" y="6741"/>
                  </a:moveTo>
                  <a:lnTo>
                    <a:pt x="15901" y="6741"/>
                  </a:lnTo>
                  <a:cubicBezTo>
                    <a:pt x="15901" y="6747"/>
                    <a:pt x="15895" y="6753"/>
                    <a:pt x="15895" y="6753"/>
                  </a:cubicBezTo>
                  <a:cubicBezTo>
                    <a:pt x="15895" y="6765"/>
                    <a:pt x="15907" y="6765"/>
                    <a:pt x="15919" y="6771"/>
                  </a:cubicBezTo>
                  <a:cubicBezTo>
                    <a:pt x="15919" y="6771"/>
                    <a:pt x="15925" y="6771"/>
                    <a:pt x="15930" y="6771"/>
                  </a:cubicBezTo>
                  <a:cubicBezTo>
                    <a:pt x="15936" y="6771"/>
                    <a:pt x="15936" y="6777"/>
                    <a:pt x="15942" y="6777"/>
                  </a:cubicBezTo>
                  <a:cubicBezTo>
                    <a:pt x="15948" y="6777"/>
                    <a:pt x="15954" y="6765"/>
                    <a:pt x="15960" y="6753"/>
                  </a:cubicBezTo>
                  <a:cubicBezTo>
                    <a:pt x="15966" y="6747"/>
                    <a:pt x="15972" y="6741"/>
                    <a:pt x="15978" y="6735"/>
                  </a:cubicBezTo>
                  <a:cubicBezTo>
                    <a:pt x="15984" y="6730"/>
                    <a:pt x="15990" y="6724"/>
                    <a:pt x="15996" y="6724"/>
                  </a:cubicBezTo>
                  <a:cubicBezTo>
                    <a:pt x="15996" y="6718"/>
                    <a:pt x="16002" y="6718"/>
                    <a:pt x="16008" y="6718"/>
                  </a:cubicBezTo>
                  <a:cubicBezTo>
                    <a:pt x="16014" y="6718"/>
                    <a:pt x="16019" y="6718"/>
                    <a:pt x="16031" y="6718"/>
                  </a:cubicBezTo>
                  <a:cubicBezTo>
                    <a:pt x="16037" y="6712"/>
                    <a:pt x="16043" y="6700"/>
                    <a:pt x="16049" y="6694"/>
                  </a:cubicBezTo>
                  <a:cubicBezTo>
                    <a:pt x="16061" y="6694"/>
                    <a:pt x="16067" y="6688"/>
                    <a:pt x="16073" y="6688"/>
                  </a:cubicBezTo>
                  <a:cubicBezTo>
                    <a:pt x="16085" y="6688"/>
                    <a:pt x="16091" y="6688"/>
                    <a:pt x="16096" y="6688"/>
                  </a:cubicBezTo>
                  <a:cubicBezTo>
                    <a:pt x="16102" y="6688"/>
                    <a:pt x="16102" y="6688"/>
                    <a:pt x="16108" y="6688"/>
                  </a:cubicBezTo>
                  <a:cubicBezTo>
                    <a:pt x="16114" y="6688"/>
                    <a:pt x="16114" y="6682"/>
                    <a:pt x="16114" y="6676"/>
                  </a:cubicBezTo>
                  <a:cubicBezTo>
                    <a:pt x="16108" y="6676"/>
                    <a:pt x="16108" y="6676"/>
                    <a:pt x="16102" y="6670"/>
                  </a:cubicBezTo>
                  <a:cubicBezTo>
                    <a:pt x="16096" y="6670"/>
                    <a:pt x="16096" y="6664"/>
                    <a:pt x="16091" y="6658"/>
                  </a:cubicBezTo>
                  <a:cubicBezTo>
                    <a:pt x="16085" y="6658"/>
                    <a:pt x="16079" y="6658"/>
                    <a:pt x="16067" y="6658"/>
                  </a:cubicBezTo>
                  <a:cubicBezTo>
                    <a:pt x="16067" y="6658"/>
                    <a:pt x="16061" y="6658"/>
                    <a:pt x="16055" y="6658"/>
                  </a:cubicBezTo>
                  <a:lnTo>
                    <a:pt x="16049" y="6658"/>
                  </a:lnTo>
                  <a:cubicBezTo>
                    <a:pt x="16043" y="6664"/>
                    <a:pt x="16043" y="6670"/>
                    <a:pt x="16037" y="6670"/>
                  </a:cubicBezTo>
                  <a:cubicBezTo>
                    <a:pt x="16031" y="6676"/>
                    <a:pt x="16025" y="6676"/>
                    <a:pt x="16025" y="6676"/>
                  </a:cubicBezTo>
                  <a:cubicBezTo>
                    <a:pt x="16019" y="6676"/>
                    <a:pt x="16014" y="6676"/>
                    <a:pt x="16014" y="6676"/>
                  </a:cubicBezTo>
                  <a:cubicBezTo>
                    <a:pt x="16008" y="6682"/>
                    <a:pt x="16008" y="6688"/>
                    <a:pt x="16002" y="6688"/>
                  </a:cubicBezTo>
                  <a:cubicBezTo>
                    <a:pt x="15996" y="6688"/>
                    <a:pt x="15990" y="6688"/>
                    <a:pt x="15984" y="6688"/>
                  </a:cubicBezTo>
                  <a:cubicBezTo>
                    <a:pt x="15984" y="6688"/>
                    <a:pt x="15978" y="6688"/>
                    <a:pt x="15972" y="6694"/>
                  </a:cubicBezTo>
                  <a:cubicBezTo>
                    <a:pt x="15972" y="6694"/>
                    <a:pt x="15978" y="6700"/>
                    <a:pt x="15972" y="6706"/>
                  </a:cubicBezTo>
                  <a:cubicBezTo>
                    <a:pt x="15966" y="6706"/>
                    <a:pt x="15954" y="6706"/>
                    <a:pt x="15948" y="6706"/>
                  </a:cubicBezTo>
                  <a:cubicBezTo>
                    <a:pt x="15942" y="6706"/>
                    <a:pt x="15942" y="6706"/>
                    <a:pt x="15936" y="6706"/>
                  </a:cubicBezTo>
                  <a:cubicBezTo>
                    <a:pt x="15930" y="6706"/>
                    <a:pt x="15930" y="6718"/>
                    <a:pt x="15925" y="6718"/>
                  </a:cubicBezTo>
                  <a:cubicBezTo>
                    <a:pt x="15925" y="6724"/>
                    <a:pt x="15919" y="6724"/>
                    <a:pt x="15913" y="6730"/>
                  </a:cubicBezTo>
                  <a:cubicBezTo>
                    <a:pt x="15913" y="6730"/>
                    <a:pt x="15901" y="6735"/>
                    <a:pt x="15901" y="6741"/>
                  </a:cubicBezTo>
                  <a:cubicBezTo>
                    <a:pt x="15901" y="6747"/>
                    <a:pt x="15901" y="6747"/>
                    <a:pt x="15901" y="6747"/>
                  </a:cubicBezTo>
                  <a:cubicBezTo>
                    <a:pt x="15901" y="6753"/>
                    <a:pt x="15907" y="6753"/>
                    <a:pt x="15907" y="6759"/>
                  </a:cubicBezTo>
                  <a:lnTo>
                    <a:pt x="15901" y="6741"/>
                  </a:lnTo>
                  <a:close/>
                  <a:moveTo>
                    <a:pt x="15877" y="6795"/>
                  </a:moveTo>
                  <a:lnTo>
                    <a:pt x="15877" y="6795"/>
                  </a:lnTo>
                  <a:cubicBezTo>
                    <a:pt x="15871" y="6795"/>
                    <a:pt x="15865" y="6801"/>
                    <a:pt x="15853" y="6807"/>
                  </a:cubicBezTo>
                  <a:cubicBezTo>
                    <a:pt x="15859" y="6813"/>
                    <a:pt x="15859" y="6813"/>
                    <a:pt x="15859" y="6818"/>
                  </a:cubicBezTo>
                  <a:cubicBezTo>
                    <a:pt x="15895" y="6818"/>
                    <a:pt x="15895" y="6818"/>
                    <a:pt x="15895" y="6818"/>
                  </a:cubicBezTo>
                  <a:cubicBezTo>
                    <a:pt x="15895" y="6801"/>
                    <a:pt x="15895" y="6801"/>
                    <a:pt x="15895" y="6801"/>
                  </a:cubicBezTo>
                  <a:cubicBezTo>
                    <a:pt x="15889" y="6789"/>
                    <a:pt x="15889" y="6789"/>
                    <a:pt x="15889" y="6789"/>
                  </a:cubicBezTo>
                  <a:cubicBezTo>
                    <a:pt x="15883" y="6789"/>
                    <a:pt x="15883" y="6789"/>
                    <a:pt x="15877" y="6795"/>
                  </a:cubicBezTo>
                  <a:close/>
                  <a:moveTo>
                    <a:pt x="15699" y="6676"/>
                  </a:moveTo>
                  <a:lnTo>
                    <a:pt x="15699" y="6676"/>
                  </a:lnTo>
                  <a:cubicBezTo>
                    <a:pt x="15705" y="6682"/>
                    <a:pt x="15711" y="6688"/>
                    <a:pt x="15723" y="6694"/>
                  </a:cubicBezTo>
                  <a:cubicBezTo>
                    <a:pt x="15747" y="6694"/>
                    <a:pt x="15759" y="6694"/>
                    <a:pt x="15782" y="6694"/>
                  </a:cubicBezTo>
                  <a:cubicBezTo>
                    <a:pt x="15794" y="6694"/>
                    <a:pt x="15794" y="6694"/>
                    <a:pt x="15794" y="6694"/>
                  </a:cubicBezTo>
                  <a:cubicBezTo>
                    <a:pt x="15812" y="6694"/>
                    <a:pt x="15824" y="6694"/>
                    <a:pt x="15842" y="6694"/>
                  </a:cubicBezTo>
                  <a:cubicBezTo>
                    <a:pt x="15847" y="6694"/>
                    <a:pt x="15853" y="6688"/>
                    <a:pt x="15853" y="6688"/>
                  </a:cubicBezTo>
                  <a:cubicBezTo>
                    <a:pt x="15859" y="6688"/>
                    <a:pt x="15865" y="6688"/>
                    <a:pt x="15865" y="6688"/>
                  </a:cubicBezTo>
                  <a:cubicBezTo>
                    <a:pt x="15871" y="6688"/>
                    <a:pt x="15871" y="6688"/>
                    <a:pt x="15877" y="6688"/>
                  </a:cubicBezTo>
                  <a:cubicBezTo>
                    <a:pt x="15883" y="6688"/>
                    <a:pt x="15883" y="6682"/>
                    <a:pt x="15889" y="6682"/>
                  </a:cubicBezTo>
                  <a:cubicBezTo>
                    <a:pt x="15895" y="6676"/>
                    <a:pt x="15895" y="6670"/>
                    <a:pt x="15901" y="6670"/>
                  </a:cubicBezTo>
                  <a:cubicBezTo>
                    <a:pt x="15907" y="6670"/>
                    <a:pt x="15907" y="6670"/>
                    <a:pt x="15913" y="6670"/>
                  </a:cubicBezTo>
                  <a:cubicBezTo>
                    <a:pt x="15919" y="6670"/>
                    <a:pt x="15925" y="6670"/>
                    <a:pt x="15936" y="6670"/>
                  </a:cubicBezTo>
                  <a:cubicBezTo>
                    <a:pt x="15942" y="6670"/>
                    <a:pt x="15942" y="6670"/>
                    <a:pt x="15948" y="6670"/>
                  </a:cubicBezTo>
                  <a:cubicBezTo>
                    <a:pt x="15954" y="6670"/>
                    <a:pt x="15954" y="6664"/>
                    <a:pt x="15960" y="6658"/>
                  </a:cubicBezTo>
                  <a:cubicBezTo>
                    <a:pt x="15954" y="6652"/>
                    <a:pt x="15954" y="6652"/>
                    <a:pt x="15954" y="6652"/>
                  </a:cubicBezTo>
                  <a:cubicBezTo>
                    <a:pt x="15948" y="6652"/>
                    <a:pt x="15948" y="6647"/>
                    <a:pt x="15942" y="6652"/>
                  </a:cubicBezTo>
                  <a:cubicBezTo>
                    <a:pt x="15936" y="6652"/>
                    <a:pt x="15936" y="6658"/>
                    <a:pt x="15930" y="6658"/>
                  </a:cubicBezTo>
                  <a:cubicBezTo>
                    <a:pt x="15919" y="6658"/>
                    <a:pt x="15907" y="6658"/>
                    <a:pt x="15895" y="6658"/>
                  </a:cubicBezTo>
                  <a:cubicBezTo>
                    <a:pt x="15889" y="6658"/>
                    <a:pt x="15877" y="6664"/>
                    <a:pt x="15871" y="6664"/>
                  </a:cubicBezTo>
                  <a:cubicBezTo>
                    <a:pt x="15859" y="6664"/>
                    <a:pt x="15859" y="6664"/>
                    <a:pt x="15859" y="6664"/>
                  </a:cubicBezTo>
                  <a:cubicBezTo>
                    <a:pt x="15853" y="6664"/>
                    <a:pt x="15853" y="6664"/>
                    <a:pt x="15847" y="6664"/>
                  </a:cubicBezTo>
                  <a:cubicBezTo>
                    <a:pt x="15847" y="6664"/>
                    <a:pt x="15842" y="6664"/>
                    <a:pt x="15836" y="6664"/>
                  </a:cubicBezTo>
                  <a:cubicBezTo>
                    <a:pt x="15830" y="6670"/>
                    <a:pt x="15830" y="6670"/>
                    <a:pt x="15818" y="6670"/>
                  </a:cubicBezTo>
                  <a:cubicBezTo>
                    <a:pt x="15812" y="6670"/>
                    <a:pt x="15812" y="6670"/>
                    <a:pt x="15806" y="6670"/>
                  </a:cubicBezTo>
                  <a:cubicBezTo>
                    <a:pt x="15800" y="6670"/>
                    <a:pt x="15794" y="6658"/>
                    <a:pt x="15788" y="6658"/>
                  </a:cubicBezTo>
                  <a:cubicBezTo>
                    <a:pt x="15782" y="6658"/>
                    <a:pt x="15776" y="6658"/>
                    <a:pt x="15764" y="6652"/>
                  </a:cubicBezTo>
                  <a:cubicBezTo>
                    <a:pt x="15759" y="6652"/>
                    <a:pt x="15759" y="6652"/>
                    <a:pt x="15747" y="6652"/>
                  </a:cubicBezTo>
                  <a:cubicBezTo>
                    <a:pt x="15741" y="6652"/>
                    <a:pt x="15741" y="6652"/>
                    <a:pt x="15735" y="6652"/>
                  </a:cubicBezTo>
                  <a:cubicBezTo>
                    <a:pt x="15729" y="6658"/>
                    <a:pt x="15723" y="6658"/>
                    <a:pt x="15717" y="6658"/>
                  </a:cubicBezTo>
                  <a:cubicBezTo>
                    <a:pt x="15711" y="6664"/>
                    <a:pt x="15711" y="6670"/>
                    <a:pt x="15705" y="6670"/>
                  </a:cubicBezTo>
                  <a:cubicBezTo>
                    <a:pt x="15687" y="6670"/>
                    <a:pt x="15687" y="6670"/>
                    <a:pt x="15687" y="6670"/>
                  </a:cubicBezTo>
                  <a:lnTo>
                    <a:pt x="15699" y="6676"/>
                  </a:lnTo>
                  <a:close/>
                  <a:moveTo>
                    <a:pt x="15676" y="6712"/>
                  </a:moveTo>
                  <a:lnTo>
                    <a:pt x="15676" y="6712"/>
                  </a:lnTo>
                  <a:cubicBezTo>
                    <a:pt x="15670" y="6718"/>
                    <a:pt x="15664" y="6718"/>
                    <a:pt x="15658" y="6724"/>
                  </a:cubicBezTo>
                  <a:cubicBezTo>
                    <a:pt x="15658" y="6730"/>
                    <a:pt x="15658" y="6730"/>
                    <a:pt x="15664" y="6735"/>
                  </a:cubicBezTo>
                  <a:cubicBezTo>
                    <a:pt x="15664" y="6741"/>
                    <a:pt x="15670" y="6741"/>
                    <a:pt x="15670" y="6741"/>
                  </a:cubicBezTo>
                  <a:cubicBezTo>
                    <a:pt x="15676" y="6747"/>
                    <a:pt x="15676" y="6753"/>
                    <a:pt x="15676" y="6753"/>
                  </a:cubicBezTo>
                  <a:cubicBezTo>
                    <a:pt x="15681" y="6759"/>
                    <a:pt x="15681" y="6765"/>
                    <a:pt x="15687" y="6765"/>
                  </a:cubicBezTo>
                  <a:cubicBezTo>
                    <a:pt x="15693" y="6771"/>
                    <a:pt x="15693" y="6771"/>
                    <a:pt x="15699" y="6771"/>
                  </a:cubicBezTo>
                  <a:cubicBezTo>
                    <a:pt x="15711" y="6771"/>
                    <a:pt x="15717" y="6771"/>
                    <a:pt x="15723" y="6771"/>
                  </a:cubicBezTo>
                  <a:cubicBezTo>
                    <a:pt x="15741" y="6771"/>
                    <a:pt x="15747" y="6771"/>
                    <a:pt x="15759" y="6765"/>
                  </a:cubicBezTo>
                  <a:cubicBezTo>
                    <a:pt x="15759" y="6753"/>
                    <a:pt x="15759" y="6753"/>
                    <a:pt x="15759" y="6753"/>
                  </a:cubicBezTo>
                  <a:cubicBezTo>
                    <a:pt x="15753" y="6753"/>
                    <a:pt x="15753" y="6753"/>
                    <a:pt x="15747" y="6753"/>
                  </a:cubicBezTo>
                  <a:cubicBezTo>
                    <a:pt x="15741" y="6753"/>
                    <a:pt x="15735" y="6747"/>
                    <a:pt x="15735" y="6747"/>
                  </a:cubicBezTo>
                  <a:cubicBezTo>
                    <a:pt x="15729" y="6741"/>
                    <a:pt x="15735" y="6735"/>
                    <a:pt x="15729" y="6735"/>
                  </a:cubicBezTo>
                  <a:cubicBezTo>
                    <a:pt x="15729" y="6735"/>
                    <a:pt x="15723" y="6735"/>
                    <a:pt x="15717" y="6730"/>
                  </a:cubicBezTo>
                  <a:cubicBezTo>
                    <a:pt x="15717" y="6730"/>
                    <a:pt x="15711" y="6730"/>
                    <a:pt x="15705" y="6730"/>
                  </a:cubicBezTo>
                  <a:cubicBezTo>
                    <a:pt x="15699" y="6730"/>
                    <a:pt x="15699" y="6724"/>
                    <a:pt x="15699" y="6718"/>
                  </a:cubicBezTo>
                  <a:cubicBezTo>
                    <a:pt x="15693" y="6718"/>
                    <a:pt x="15681" y="6712"/>
                    <a:pt x="15676" y="6712"/>
                  </a:cubicBezTo>
                  <a:close/>
                  <a:moveTo>
                    <a:pt x="15533" y="6664"/>
                  </a:moveTo>
                  <a:lnTo>
                    <a:pt x="15533" y="6664"/>
                  </a:lnTo>
                  <a:cubicBezTo>
                    <a:pt x="15527" y="6664"/>
                    <a:pt x="15515" y="6670"/>
                    <a:pt x="15515" y="6676"/>
                  </a:cubicBezTo>
                  <a:cubicBezTo>
                    <a:pt x="15515" y="6682"/>
                    <a:pt x="15521" y="6682"/>
                    <a:pt x="15527" y="6688"/>
                  </a:cubicBezTo>
                  <a:cubicBezTo>
                    <a:pt x="15533" y="6700"/>
                    <a:pt x="15545" y="6694"/>
                    <a:pt x="15563" y="6694"/>
                  </a:cubicBezTo>
                  <a:cubicBezTo>
                    <a:pt x="15569" y="6694"/>
                    <a:pt x="15575" y="6694"/>
                    <a:pt x="15581" y="6694"/>
                  </a:cubicBezTo>
                  <a:cubicBezTo>
                    <a:pt x="15587" y="6688"/>
                    <a:pt x="15592" y="6688"/>
                    <a:pt x="15592" y="6688"/>
                  </a:cubicBezTo>
                  <a:cubicBezTo>
                    <a:pt x="15598" y="6682"/>
                    <a:pt x="15598" y="6676"/>
                    <a:pt x="15604" y="6676"/>
                  </a:cubicBezTo>
                  <a:cubicBezTo>
                    <a:pt x="15610" y="6670"/>
                    <a:pt x="15622" y="6676"/>
                    <a:pt x="15628" y="6676"/>
                  </a:cubicBezTo>
                  <a:cubicBezTo>
                    <a:pt x="15640" y="6676"/>
                    <a:pt x="15646" y="6676"/>
                    <a:pt x="15658" y="6676"/>
                  </a:cubicBezTo>
                  <a:lnTo>
                    <a:pt x="15664" y="6676"/>
                  </a:lnTo>
                  <a:lnTo>
                    <a:pt x="15664" y="6676"/>
                  </a:lnTo>
                  <a:cubicBezTo>
                    <a:pt x="15658" y="6670"/>
                    <a:pt x="15664" y="6664"/>
                    <a:pt x="15664" y="6658"/>
                  </a:cubicBezTo>
                  <a:cubicBezTo>
                    <a:pt x="15652" y="6658"/>
                    <a:pt x="15646" y="6664"/>
                    <a:pt x="15640" y="6658"/>
                  </a:cubicBezTo>
                  <a:cubicBezTo>
                    <a:pt x="15634" y="6658"/>
                    <a:pt x="15634" y="6658"/>
                    <a:pt x="15628" y="6652"/>
                  </a:cubicBezTo>
                  <a:cubicBezTo>
                    <a:pt x="15622" y="6652"/>
                    <a:pt x="15616" y="6658"/>
                    <a:pt x="15616" y="6652"/>
                  </a:cubicBezTo>
                  <a:cubicBezTo>
                    <a:pt x="15610" y="6652"/>
                    <a:pt x="15604" y="6652"/>
                    <a:pt x="15598" y="6652"/>
                  </a:cubicBezTo>
                  <a:cubicBezTo>
                    <a:pt x="15587" y="6652"/>
                    <a:pt x="15587" y="6652"/>
                    <a:pt x="15581" y="6652"/>
                  </a:cubicBezTo>
                  <a:cubicBezTo>
                    <a:pt x="15575" y="6652"/>
                    <a:pt x="15569" y="6658"/>
                    <a:pt x="15569" y="6658"/>
                  </a:cubicBezTo>
                  <a:cubicBezTo>
                    <a:pt x="15563" y="6658"/>
                    <a:pt x="15563" y="6664"/>
                    <a:pt x="15557" y="6664"/>
                  </a:cubicBezTo>
                  <a:cubicBezTo>
                    <a:pt x="15551" y="6664"/>
                    <a:pt x="15545" y="6664"/>
                    <a:pt x="15533" y="6664"/>
                  </a:cubicBezTo>
                  <a:close/>
                  <a:moveTo>
                    <a:pt x="14917" y="6569"/>
                  </a:moveTo>
                  <a:lnTo>
                    <a:pt x="14917" y="6569"/>
                  </a:lnTo>
                  <a:cubicBezTo>
                    <a:pt x="14917" y="6581"/>
                    <a:pt x="14917" y="6581"/>
                    <a:pt x="14917" y="6581"/>
                  </a:cubicBezTo>
                  <a:cubicBezTo>
                    <a:pt x="14952" y="6581"/>
                    <a:pt x="14952" y="6581"/>
                    <a:pt x="14952" y="6581"/>
                  </a:cubicBezTo>
                  <a:cubicBezTo>
                    <a:pt x="14952" y="6605"/>
                    <a:pt x="14952" y="6605"/>
                    <a:pt x="14952" y="6605"/>
                  </a:cubicBezTo>
                  <a:cubicBezTo>
                    <a:pt x="14958" y="6605"/>
                    <a:pt x="14964" y="6605"/>
                    <a:pt x="14970" y="6605"/>
                  </a:cubicBezTo>
                  <a:cubicBezTo>
                    <a:pt x="14976" y="6605"/>
                    <a:pt x="14982" y="6605"/>
                    <a:pt x="14982" y="6605"/>
                  </a:cubicBezTo>
                  <a:cubicBezTo>
                    <a:pt x="14994" y="6611"/>
                    <a:pt x="14994" y="6611"/>
                    <a:pt x="14994" y="6611"/>
                  </a:cubicBezTo>
                  <a:cubicBezTo>
                    <a:pt x="15000" y="6617"/>
                    <a:pt x="15000" y="6623"/>
                    <a:pt x="15005" y="6623"/>
                  </a:cubicBezTo>
                  <a:cubicBezTo>
                    <a:pt x="15005" y="6629"/>
                    <a:pt x="15012" y="6635"/>
                    <a:pt x="15017" y="6635"/>
                  </a:cubicBezTo>
                  <a:cubicBezTo>
                    <a:pt x="15023" y="6641"/>
                    <a:pt x="15023" y="6641"/>
                    <a:pt x="15035" y="6641"/>
                  </a:cubicBezTo>
                  <a:cubicBezTo>
                    <a:pt x="15047" y="6641"/>
                    <a:pt x="15047" y="6629"/>
                    <a:pt x="15059" y="6629"/>
                  </a:cubicBezTo>
                  <a:cubicBezTo>
                    <a:pt x="15065" y="6629"/>
                    <a:pt x="15071" y="6629"/>
                    <a:pt x="15071" y="6629"/>
                  </a:cubicBezTo>
                  <a:cubicBezTo>
                    <a:pt x="15083" y="6629"/>
                    <a:pt x="15089" y="6629"/>
                    <a:pt x="15094" y="6629"/>
                  </a:cubicBezTo>
                  <a:cubicBezTo>
                    <a:pt x="15106" y="6629"/>
                    <a:pt x="15112" y="6623"/>
                    <a:pt x="15118" y="6623"/>
                  </a:cubicBezTo>
                  <a:cubicBezTo>
                    <a:pt x="15130" y="6623"/>
                    <a:pt x="15136" y="6623"/>
                    <a:pt x="15142" y="6629"/>
                  </a:cubicBezTo>
                  <a:cubicBezTo>
                    <a:pt x="15148" y="6629"/>
                    <a:pt x="15148" y="6635"/>
                    <a:pt x="15148" y="6641"/>
                  </a:cubicBezTo>
                  <a:cubicBezTo>
                    <a:pt x="15154" y="6641"/>
                    <a:pt x="15154" y="6647"/>
                    <a:pt x="15160" y="6647"/>
                  </a:cubicBezTo>
                  <a:cubicBezTo>
                    <a:pt x="15166" y="6647"/>
                    <a:pt x="15166" y="6647"/>
                    <a:pt x="15171" y="6647"/>
                  </a:cubicBezTo>
                  <a:cubicBezTo>
                    <a:pt x="15183" y="6647"/>
                    <a:pt x="15189" y="6647"/>
                    <a:pt x="15195" y="6647"/>
                  </a:cubicBezTo>
                  <a:cubicBezTo>
                    <a:pt x="15207" y="6647"/>
                    <a:pt x="15213" y="6647"/>
                    <a:pt x="15225" y="6647"/>
                  </a:cubicBezTo>
                  <a:cubicBezTo>
                    <a:pt x="15237" y="6652"/>
                    <a:pt x="15237" y="6658"/>
                    <a:pt x="15249" y="6664"/>
                  </a:cubicBezTo>
                  <a:cubicBezTo>
                    <a:pt x="15255" y="6664"/>
                    <a:pt x="15255" y="6670"/>
                    <a:pt x="15260" y="6670"/>
                  </a:cubicBezTo>
                  <a:cubicBezTo>
                    <a:pt x="15260" y="6670"/>
                    <a:pt x="15266" y="6670"/>
                    <a:pt x="15272" y="6670"/>
                  </a:cubicBezTo>
                  <a:cubicBezTo>
                    <a:pt x="15284" y="6676"/>
                    <a:pt x="15290" y="6676"/>
                    <a:pt x="15296" y="6676"/>
                  </a:cubicBezTo>
                  <a:cubicBezTo>
                    <a:pt x="15296" y="6670"/>
                    <a:pt x="15296" y="6670"/>
                    <a:pt x="15296" y="6664"/>
                  </a:cubicBezTo>
                  <a:cubicBezTo>
                    <a:pt x="15296" y="6658"/>
                    <a:pt x="15302" y="6658"/>
                    <a:pt x="15302" y="6652"/>
                  </a:cubicBezTo>
                  <a:cubicBezTo>
                    <a:pt x="15308" y="6652"/>
                    <a:pt x="15314" y="6652"/>
                    <a:pt x="15314" y="6652"/>
                  </a:cubicBezTo>
                  <a:cubicBezTo>
                    <a:pt x="15320" y="6652"/>
                    <a:pt x="15320" y="6658"/>
                    <a:pt x="15326" y="6658"/>
                  </a:cubicBezTo>
                  <a:cubicBezTo>
                    <a:pt x="15332" y="6664"/>
                    <a:pt x="15332" y="6658"/>
                    <a:pt x="15337" y="6658"/>
                  </a:cubicBezTo>
                  <a:cubicBezTo>
                    <a:pt x="15349" y="6658"/>
                    <a:pt x="15349" y="6658"/>
                    <a:pt x="15349" y="6658"/>
                  </a:cubicBezTo>
                  <a:cubicBezTo>
                    <a:pt x="15355" y="6658"/>
                    <a:pt x="15361" y="6652"/>
                    <a:pt x="15367" y="6652"/>
                  </a:cubicBezTo>
                  <a:cubicBezTo>
                    <a:pt x="15373" y="6652"/>
                    <a:pt x="15379" y="6658"/>
                    <a:pt x="15385" y="6658"/>
                  </a:cubicBezTo>
                  <a:cubicBezTo>
                    <a:pt x="15391" y="6664"/>
                    <a:pt x="15397" y="6664"/>
                    <a:pt x="15397" y="6664"/>
                  </a:cubicBezTo>
                  <a:cubicBezTo>
                    <a:pt x="15403" y="6664"/>
                    <a:pt x="15403" y="6670"/>
                    <a:pt x="15409" y="6676"/>
                  </a:cubicBezTo>
                  <a:cubicBezTo>
                    <a:pt x="15415" y="6682"/>
                    <a:pt x="15421" y="6688"/>
                    <a:pt x="15426" y="6688"/>
                  </a:cubicBezTo>
                  <a:cubicBezTo>
                    <a:pt x="15438" y="6694"/>
                    <a:pt x="15444" y="6694"/>
                    <a:pt x="15456" y="6694"/>
                  </a:cubicBezTo>
                  <a:cubicBezTo>
                    <a:pt x="15468" y="6694"/>
                    <a:pt x="15468" y="6694"/>
                    <a:pt x="15468" y="6694"/>
                  </a:cubicBezTo>
                  <a:cubicBezTo>
                    <a:pt x="15474" y="6694"/>
                    <a:pt x="15474" y="6688"/>
                    <a:pt x="15480" y="6688"/>
                  </a:cubicBezTo>
                  <a:cubicBezTo>
                    <a:pt x="15474" y="6676"/>
                    <a:pt x="15468" y="6670"/>
                    <a:pt x="15468" y="6664"/>
                  </a:cubicBezTo>
                  <a:cubicBezTo>
                    <a:pt x="15462" y="6658"/>
                    <a:pt x="15462" y="6652"/>
                    <a:pt x="15456" y="6652"/>
                  </a:cubicBezTo>
                  <a:cubicBezTo>
                    <a:pt x="15450" y="6652"/>
                    <a:pt x="15450" y="6652"/>
                    <a:pt x="15444" y="6652"/>
                  </a:cubicBezTo>
                  <a:cubicBezTo>
                    <a:pt x="15432" y="6647"/>
                    <a:pt x="15426" y="6641"/>
                    <a:pt x="15426" y="6629"/>
                  </a:cubicBezTo>
                  <a:cubicBezTo>
                    <a:pt x="15337" y="6629"/>
                    <a:pt x="15337" y="6629"/>
                    <a:pt x="15337" y="6629"/>
                  </a:cubicBezTo>
                  <a:cubicBezTo>
                    <a:pt x="15337" y="6629"/>
                    <a:pt x="15332" y="6623"/>
                    <a:pt x="15337" y="6617"/>
                  </a:cubicBezTo>
                  <a:cubicBezTo>
                    <a:pt x="15337" y="6611"/>
                    <a:pt x="15337" y="6611"/>
                    <a:pt x="15344" y="6605"/>
                  </a:cubicBezTo>
                  <a:lnTo>
                    <a:pt x="15349" y="6605"/>
                  </a:lnTo>
                  <a:cubicBezTo>
                    <a:pt x="15361" y="6599"/>
                    <a:pt x="15367" y="6605"/>
                    <a:pt x="15373" y="6605"/>
                  </a:cubicBezTo>
                  <a:cubicBezTo>
                    <a:pt x="15385" y="6605"/>
                    <a:pt x="15391" y="6599"/>
                    <a:pt x="15397" y="6593"/>
                  </a:cubicBezTo>
                  <a:cubicBezTo>
                    <a:pt x="15391" y="6593"/>
                    <a:pt x="15385" y="6593"/>
                    <a:pt x="15373" y="6587"/>
                  </a:cubicBezTo>
                  <a:cubicBezTo>
                    <a:pt x="15373" y="6587"/>
                    <a:pt x="15367" y="6587"/>
                    <a:pt x="15361" y="6581"/>
                  </a:cubicBezTo>
                  <a:cubicBezTo>
                    <a:pt x="15361" y="6581"/>
                    <a:pt x="15355" y="6587"/>
                    <a:pt x="15349" y="6581"/>
                  </a:cubicBezTo>
                  <a:cubicBezTo>
                    <a:pt x="15344" y="6581"/>
                    <a:pt x="15337" y="6575"/>
                    <a:pt x="15326" y="6575"/>
                  </a:cubicBezTo>
                  <a:cubicBezTo>
                    <a:pt x="15320" y="6575"/>
                    <a:pt x="15314" y="6581"/>
                    <a:pt x="15302" y="6581"/>
                  </a:cubicBezTo>
                  <a:cubicBezTo>
                    <a:pt x="15296" y="6581"/>
                    <a:pt x="15296" y="6575"/>
                    <a:pt x="15290" y="6575"/>
                  </a:cubicBezTo>
                  <a:cubicBezTo>
                    <a:pt x="15278" y="6575"/>
                    <a:pt x="15266" y="6581"/>
                    <a:pt x="15255" y="6575"/>
                  </a:cubicBezTo>
                  <a:cubicBezTo>
                    <a:pt x="15249" y="6575"/>
                    <a:pt x="15243" y="6569"/>
                    <a:pt x="15231" y="6563"/>
                  </a:cubicBezTo>
                  <a:cubicBezTo>
                    <a:pt x="15225" y="6563"/>
                    <a:pt x="15219" y="6558"/>
                    <a:pt x="15207" y="6558"/>
                  </a:cubicBezTo>
                  <a:lnTo>
                    <a:pt x="14917" y="6569"/>
                  </a:lnTo>
                  <a:close/>
                  <a:moveTo>
                    <a:pt x="14739" y="6486"/>
                  </a:moveTo>
                  <a:lnTo>
                    <a:pt x="14739" y="6486"/>
                  </a:lnTo>
                  <a:cubicBezTo>
                    <a:pt x="14739" y="6486"/>
                    <a:pt x="14733" y="6492"/>
                    <a:pt x="14733" y="6498"/>
                  </a:cubicBezTo>
                  <a:lnTo>
                    <a:pt x="14733" y="6504"/>
                  </a:lnTo>
                  <a:cubicBezTo>
                    <a:pt x="14745" y="6516"/>
                    <a:pt x="14745" y="6516"/>
                    <a:pt x="14745" y="6516"/>
                  </a:cubicBezTo>
                  <a:cubicBezTo>
                    <a:pt x="14745" y="6504"/>
                    <a:pt x="14745" y="6504"/>
                    <a:pt x="14745" y="6504"/>
                  </a:cubicBezTo>
                  <a:cubicBezTo>
                    <a:pt x="14745" y="6498"/>
                    <a:pt x="14739" y="6498"/>
                    <a:pt x="14739" y="6498"/>
                  </a:cubicBezTo>
                  <a:lnTo>
                    <a:pt x="14739" y="6486"/>
                  </a:lnTo>
                  <a:close/>
                  <a:moveTo>
                    <a:pt x="15148" y="6095"/>
                  </a:moveTo>
                  <a:lnTo>
                    <a:pt x="15148" y="6095"/>
                  </a:lnTo>
                  <a:cubicBezTo>
                    <a:pt x="15136" y="6095"/>
                    <a:pt x="15136" y="6095"/>
                    <a:pt x="15136" y="6095"/>
                  </a:cubicBezTo>
                  <a:cubicBezTo>
                    <a:pt x="15130" y="6095"/>
                    <a:pt x="15130" y="6095"/>
                    <a:pt x="15124" y="6101"/>
                  </a:cubicBezTo>
                  <a:cubicBezTo>
                    <a:pt x="15124" y="6119"/>
                    <a:pt x="15124" y="6131"/>
                    <a:pt x="15118" y="6142"/>
                  </a:cubicBezTo>
                  <a:cubicBezTo>
                    <a:pt x="15118" y="6149"/>
                    <a:pt x="15106" y="6149"/>
                    <a:pt x="15106" y="6154"/>
                  </a:cubicBezTo>
                  <a:cubicBezTo>
                    <a:pt x="15106" y="6154"/>
                    <a:pt x="15106" y="6160"/>
                    <a:pt x="15106" y="6166"/>
                  </a:cubicBezTo>
                  <a:cubicBezTo>
                    <a:pt x="15100" y="6172"/>
                    <a:pt x="15106" y="6178"/>
                    <a:pt x="15106" y="6190"/>
                  </a:cubicBezTo>
                  <a:cubicBezTo>
                    <a:pt x="15106" y="6202"/>
                    <a:pt x="15100" y="6208"/>
                    <a:pt x="15106" y="6214"/>
                  </a:cubicBezTo>
                  <a:cubicBezTo>
                    <a:pt x="15106" y="6220"/>
                    <a:pt x="15106" y="6226"/>
                    <a:pt x="15106" y="6226"/>
                  </a:cubicBezTo>
                  <a:cubicBezTo>
                    <a:pt x="15112" y="6231"/>
                    <a:pt x="15112" y="6231"/>
                    <a:pt x="15118" y="6237"/>
                  </a:cubicBezTo>
                  <a:cubicBezTo>
                    <a:pt x="15124" y="6243"/>
                    <a:pt x="15136" y="6243"/>
                    <a:pt x="15142" y="6249"/>
                  </a:cubicBezTo>
                  <a:cubicBezTo>
                    <a:pt x="15148" y="6249"/>
                    <a:pt x="15148" y="6255"/>
                    <a:pt x="15148" y="6261"/>
                  </a:cubicBezTo>
                  <a:cubicBezTo>
                    <a:pt x="15154" y="6261"/>
                    <a:pt x="15160" y="6261"/>
                    <a:pt x="15160" y="6267"/>
                  </a:cubicBezTo>
                  <a:cubicBezTo>
                    <a:pt x="15166" y="6273"/>
                    <a:pt x="15160" y="6279"/>
                    <a:pt x="15160" y="6285"/>
                  </a:cubicBezTo>
                  <a:cubicBezTo>
                    <a:pt x="15160" y="6285"/>
                    <a:pt x="15160" y="6285"/>
                    <a:pt x="15160" y="6291"/>
                  </a:cubicBezTo>
                  <a:cubicBezTo>
                    <a:pt x="15160" y="6303"/>
                    <a:pt x="15160" y="6303"/>
                    <a:pt x="15160" y="6303"/>
                  </a:cubicBezTo>
                  <a:cubicBezTo>
                    <a:pt x="15160" y="6309"/>
                    <a:pt x="15154" y="6309"/>
                    <a:pt x="15154" y="6320"/>
                  </a:cubicBezTo>
                  <a:cubicBezTo>
                    <a:pt x="15154" y="6326"/>
                    <a:pt x="15160" y="6332"/>
                    <a:pt x="15160" y="6338"/>
                  </a:cubicBezTo>
                  <a:lnTo>
                    <a:pt x="15160" y="6344"/>
                  </a:lnTo>
                  <a:cubicBezTo>
                    <a:pt x="15166" y="6350"/>
                    <a:pt x="15166" y="6356"/>
                    <a:pt x="15171" y="6356"/>
                  </a:cubicBezTo>
                  <a:cubicBezTo>
                    <a:pt x="15171" y="6362"/>
                    <a:pt x="15178" y="6362"/>
                    <a:pt x="15183" y="6362"/>
                  </a:cubicBezTo>
                  <a:cubicBezTo>
                    <a:pt x="15189" y="6368"/>
                    <a:pt x="15195" y="6368"/>
                    <a:pt x="15201" y="6368"/>
                  </a:cubicBezTo>
                  <a:cubicBezTo>
                    <a:pt x="15213" y="6368"/>
                    <a:pt x="15219" y="6368"/>
                    <a:pt x="15231" y="6368"/>
                  </a:cubicBezTo>
                  <a:cubicBezTo>
                    <a:pt x="15231" y="6368"/>
                    <a:pt x="15237" y="6368"/>
                    <a:pt x="15243" y="6368"/>
                  </a:cubicBezTo>
                  <a:cubicBezTo>
                    <a:pt x="15243" y="6374"/>
                    <a:pt x="15243" y="6380"/>
                    <a:pt x="15243" y="6380"/>
                  </a:cubicBezTo>
                  <a:cubicBezTo>
                    <a:pt x="15249" y="6386"/>
                    <a:pt x="15255" y="6397"/>
                    <a:pt x="15266" y="6397"/>
                  </a:cubicBezTo>
                  <a:cubicBezTo>
                    <a:pt x="15272" y="6397"/>
                    <a:pt x="15278" y="6397"/>
                    <a:pt x="15284" y="6397"/>
                  </a:cubicBezTo>
                  <a:cubicBezTo>
                    <a:pt x="15296" y="6397"/>
                    <a:pt x="15302" y="6397"/>
                    <a:pt x="15308" y="6397"/>
                  </a:cubicBezTo>
                  <a:cubicBezTo>
                    <a:pt x="15320" y="6397"/>
                    <a:pt x="15326" y="6386"/>
                    <a:pt x="15337" y="6386"/>
                  </a:cubicBezTo>
                  <a:cubicBezTo>
                    <a:pt x="15344" y="6386"/>
                    <a:pt x="15349" y="6386"/>
                    <a:pt x="15355" y="6386"/>
                  </a:cubicBezTo>
                  <a:cubicBezTo>
                    <a:pt x="15361" y="6392"/>
                    <a:pt x="15361" y="6392"/>
                    <a:pt x="15367" y="6397"/>
                  </a:cubicBezTo>
                  <a:cubicBezTo>
                    <a:pt x="15373" y="6397"/>
                    <a:pt x="15367" y="6409"/>
                    <a:pt x="15373" y="6409"/>
                  </a:cubicBezTo>
                  <a:cubicBezTo>
                    <a:pt x="15385" y="6409"/>
                    <a:pt x="15385" y="6397"/>
                    <a:pt x="15391" y="6397"/>
                  </a:cubicBezTo>
                  <a:cubicBezTo>
                    <a:pt x="15403" y="6397"/>
                    <a:pt x="15415" y="6409"/>
                    <a:pt x="15421" y="6415"/>
                  </a:cubicBezTo>
                  <a:cubicBezTo>
                    <a:pt x="15426" y="6421"/>
                    <a:pt x="15426" y="6427"/>
                    <a:pt x="15432" y="6427"/>
                  </a:cubicBezTo>
                  <a:cubicBezTo>
                    <a:pt x="15438" y="6427"/>
                    <a:pt x="15438" y="6427"/>
                    <a:pt x="15444" y="6427"/>
                  </a:cubicBezTo>
                  <a:cubicBezTo>
                    <a:pt x="15450" y="6433"/>
                    <a:pt x="15456" y="6427"/>
                    <a:pt x="15462" y="6427"/>
                  </a:cubicBezTo>
                  <a:cubicBezTo>
                    <a:pt x="15480" y="6427"/>
                    <a:pt x="15480" y="6427"/>
                    <a:pt x="15480" y="6427"/>
                  </a:cubicBezTo>
                  <a:cubicBezTo>
                    <a:pt x="15480" y="6427"/>
                    <a:pt x="15480" y="6427"/>
                    <a:pt x="15486" y="6427"/>
                  </a:cubicBezTo>
                  <a:cubicBezTo>
                    <a:pt x="15486" y="6403"/>
                    <a:pt x="15486" y="6403"/>
                    <a:pt x="15486" y="6403"/>
                  </a:cubicBezTo>
                  <a:cubicBezTo>
                    <a:pt x="15486" y="6397"/>
                    <a:pt x="15486" y="6397"/>
                    <a:pt x="15486" y="6392"/>
                  </a:cubicBezTo>
                  <a:cubicBezTo>
                    <a:pt x="15492" y="6392"/>
                    <a:pt x="15492" y="6392"/>
                    <a:pt x="15498" y="6386"/>
                  </a:cubicBezTo>
                  <a:cubicBezTo>
                    <a:pt x="15504" y="6386"/>
                    <a:pt x="15504" y="6386"/>
                    <a:pt x="15510" y="6380"/>
                  </a:cubicBezTo>
                  <a:cubicBezTo>
                    <a:pt x="15515" y="6380"/>
                    <a:pt x="15515" y="6374"/>
                    <a:pt x="15515" y="6362"/>
                  </a:cubicBezTo>
                  <a:cubicBezTo>
                    <a:pt x="15515" y="6356"/>
                    <a:pt x="15515" y="6350"/>
                    <a:pt x="15515" y="6344"/>
                  </a:cubicBezTo>
                  <a:cubicBezTo>
                    <a:pt x="15515" y="6344"/>
                    <a:pt x="15510" y="6338"/>
                    <a:pt x="15504" y="6338"/>
                  </a:cubicBezTo>
                  <a:cubicBezTo>
                    <a:pt x="15504" y="6332"/>
                    <a:pt x="15504" y="6326"/>
                    <a:pt x="15504" y="6320"/>
                  </a:cubicBezTo>
                  <a:cubicBezTo>
                    <a:pt x="15504" y="6315"/>
                    <a:pt x="15510" y="6315"/>
                    <a:pt x="15510" y="6309"/>
                  </a:cubicBezTo>
                  <a:cubicBezTo>
                    <a:pt x="15510" y="6309"/>
                    <a:pt x="15515" y="6303"/>
                    <a:pt x="15521" y="6303"/>
                  </a:cubicBezTo>
                  <a:cubicBezTo>
                    <a:pt x="15521" y="6297"/>
                    <a:pt x="15527" y="6291"/>
                    <a:pt x="15527" y="6291"/>
                  </a:cubicBezTo>
                  <a:cubicBezTo>
                    <a:pt x="15527" y="6285"/>
                    <a:pt x="15533" y="6279"/>
                    <a:pt x="15533" y="6273"/>
                  </a:cubicBezTo>
                  <a:cubicBezTo>
                    <a:pt x="15539" y="6261"/>
                    <a:pt x="15539" y="6255"/>
                    <a:pt x="15545" y="6243"/>
                  </a:cubicBezTo>
                  <a:cubicBezTo>
                    <a:pt x="15581" y="6243"/>
                    <a:pt x="15581" y="6243"/>
                    <a:pt x="15581" y="6243"/>
                  </a:cubicBezTo>
                  <a:cubicBezTo>
                    <a:pt x="15581" y="6184"/>
                    <a:pt x="15581" y="6184"/>
                    <a:pt x="15581" y="6184"/>
                  </a:cubicBezTo>
                  <a:cubicBezTo>
                    <a:pt x="15592" y="6184"/>
                    <a:pt x="15598" y="6184"/>
                    <a:pt x="15616" y="6184"/>
                  </a:cubicBezTo>
                  <a:cubicBezTo>
                    <a:pt x="15622" y="6184"/>
                    <a:pt x="15622" y="6178"/>
                    <a:pt x="15628" y="6178"/>
                  </a:cubicBezTo>
                  <a:cubicBezTo>
                    <a:pt x="15634" y="6178"/>
                    <a:pt x="15640" y="6172"/>
                    <a:pt x="15640" y="6166"/>
                  </a:cubicBezTo>
                  <a:cubicBezTo>
                    <a:pt x="15640" y="6166"/>
                    <a:pt x="15646" y="6160"/>
                    <a:pt x="15646" y="6154"/>
                  </a:cubicBezTo>
                  <a:cubicBezTo>
                    <a:pt x="15640" y="6154"/>
                    <a:pt x="15640" y="6142"/>
                    <a:pt x="15640" y="6142"/>
                  </a:cubicBezTo>
                  <a:cubicBezTo>
                    <a:pt x="15634" y="6142"/>
                    <a:pt x="15628" y="6142"/>
                    <a:pt x="15622" y="6142"/>
                  </a:cubicBezTo>
                  <a:cubicBezTo>
                    <a:pt x="15622" y="6142"/>
                    <a:pt x="15616" y="6142"/>
                    <a:pt x="15610" y="6142"/>
                  </a:cubicBezTo>
                  <a:cubicBezTo>
                    <a:pt x="15604" y="6142"/>
                    <a:pt x="15598" y="6142"/>
                    <a:pt x="15587" y="6142"/>
                  </a:cubicBezTo>
                  <a:cubicBezTo>
                    <a:pt x="15587" y="6137"/>
                    <a:pt x="15581" y="6131"/>
                    <a:pt x="15581" y="6125"/>
                  </a:cubicBezTo>
                  <a:cubicBezTo>
                    <a:pt x="15581" y="6119"/>
                    <a:pt x="15587" y="6119"/>
                    <a:pt x="15587" y="6113"/>
                  </a:cubicBezTo>
                  <a:cubicBezTo>
                    <a:pt x="15587" y="6095"/>
                    <a:pt x="15587" y="6095"/>
                    <a:pt x="15587" y="6095"/>
                  </a:cubicBezTo>
                  <a:cubicBezTo>
                    <a:pt x="15587" y="6089"/>
                    <a:pt x="15592" y="6083"/>
                    <a:pt x="15587" y="6077"/>
                  </a:cubicBezTo>
                  <a:cubicBezTo>
                    <a:pt x="15587" y="6071"/>
                    <a:pt x="15587" y="6071"/>
                    <a:pt x="15581" y="6065"/>
                  </a:cubicBezTo>
                  <a:cubicBezTo>
                    <a:pt x="15581" y="6060"/>
                    <a:pt x="15575" y="6054"/>
                    <a:pt x="15575" y="6048"/>
                  </a:cubicBezTo>
                  <a:cubicBezTo>
                    <a:pt x="15575" y="5988"/>
                    <a:pt x="15575" y="5988"/>
                    <a:pt x="15575" y="5988"/>
                  </a:cubicBezTo>
                  <a:cubicBezTo>
                    <a:pt x="15587" y="5988"/>
                    <a:pt x="15592" y="5988"/>
                    <a:pt x="15604" y="5988"/>
                  </a:cubicBezTo>
                  <a:cubicBezTo>
                    <a:pt x="15610" y="5988"/>
                    <a:pt x="15616" y="5988"/>
                    <a:pt x="15616" y="5988"/>
                  </a:cubicBezTo>
                  <a:cubicBezTo>
                    <a:pt x="15616" y="5983"/>
                    <a:pt x="15616" y="5976"/>
                    <a:pt x="15616" y="5971"/>
                  </a:cubicBezTo>
                  <a:cubicBezTo>
                    <a:pt x="15616" y="5971"/>
                    <a:pt x="15616" y="5965"/>
                    <a:pt x="15616" y="5959"/>
                  </a:cubicBezTo>
                  <a:cubicBezTo>
                    <a:pt x="15622" y="5959"/>
                    <a:pt x="15622" y="5953"/>
                    <a:pt x="15628" y="5953"/>
                  </a:cubicBezTo>
                  <a:cubicBezTo>
                    <a:pt x="15628" y="5947"/>
                    <a:pt x="15634" y="5953"/>
                    <a:pt x="15640" y="5953"/>
                  </a:cubicBezTo>
                  <a:cubicBezTo>
                    <a:pt x="15640" y="5947"/>
                    <a:pt x="15646" y="5941"/>
                    <a:pt x="15652" y="5941"/>
                  </a:cubicBezTo>
                  <a:cubicBezTo>
                    <a:pt x="15658" y="5935"/>
                    <a:pt x="15664" y="5935"/>
                    <a:pt x="15670" y="5929"/>
                  </a:cubicBezTo>
                  <a:cubicBezTo>
                    <a:pt x="15670" y="5923"/>
                    <a:pt x="15670" y="5911"/>
                    <a:pt x="15664" y="5905"/>
                  </a:cubicBezTo>
                  <a:cubicBezTo>
                    <a:pt x="15658" y="5899"/>
                    <a:pt x="15652" y="5899"/>
                    <a:pt x="15640" y="5899"/>
                  </a:cubicBezTo>
                  <a:cubicBezTo>
                    <a:pt x="15634" y="5899"/>
                    <a:pt x="15628" y="5899"/>
                    <a:pt x="15616" y="5899"/>
                  </a:cubicBezTo>
                  <a:cubicBezTo>
                    <a:pt x="15610" y="5899"/>
                    <a:pt x="15610" y="5905"/>
                    <a:pt x="15604" y="5899"/>
                  </a:cubicBezTo>
                  <a:cubicBezTo>
                    <a:pt x="15598" y="5899"/>
                    <a:pt x="15598" y="5894"/>
                    <a:pt x="15592" y="5894"/>
                  </a:cubicBezTo>
                  <a:cubicBezTo>
                    <a:pt x="15587" y="5894"/>
                    <a:pt x="15581" y="5894"/>
                    <a:pt x="15581" y="5888"/>
                  </a:cubicBezTo>
                  <a:cubicBezTo>
                    <a:pt x="15581" y="5882"/>
                    <a:pt x="15581" y="5882"/>
                    <a:pt x="15581" y="5876"/>
                  </a:cubicBezTo>
                  <a:cubicBezTo>
                    <a:pt x="15581" y="5870"/>
                    <a:pt x="15581" y="5870"/>
                    <a:pt x="15581" y="5864"/>
                  </a:cubicBezTo>
                  <a:cubicBezTo>
                    <a:pt x="15581" y="5858"/>
                    <a:pt x="15569" y="5858"/>
                    <a:pt x="15569" y="5858"/>
                  </a:cubicBezTo>
                  <a:cubicBezTo>
                    <a:pt x="15563" y="5846"/>
                    <a:pt x="15563" y="5840"/>
                    <a:pt x="15557" y="5834"/>
                  </a:cubicBezTo>
                  <a:cubicBezTo>
                    <a:pt x="15557" y="5828"/>
                    <a:pt x="15551" y="5834"/>
                    <a:pt x="15545" y="5828"/>
                  </a:cubicBezTo>
                  <a:cubicBezTo>
                    <a:pt x="15545" y="5828"/>
                    <a:pt x="15539" y="5828"/>
                    <a:pt x="15533" y="5828"/>
                  </a:cubicBezTo>
                  <a:cubicBezTo>
                    <a:pt x="15533" y="5828"/>
                    <a:pt x="15533" y="5834"/>
                    <a:pt x="15533" y="5840"/>
                  </a:cubicBezTo>
                  <a:cubicBezTo>
                    <a:pt x="15527" y="5846"/>
                    <a:pt x="15527" y="5846"/>
                    <a:pt x="15521" y="5852"/>
                  </a:cubicBezTo>
                  <a:cubicBezTo>
                    <a:pt x="15515" y="5852"/>
                    <a:pt x="15515" y="5858"/>
                    <a:pt x="15510" y="5864"/>
                  </a:cubicBezTo>
                  <a:cubicBezTo>
                    <a:pt x="15504" y="5864"/>
                    <a:pt x="15498" y="5864"/>
                    <a:pt x="15492" y="5870"/>
                  </a:cubicBezTo>
                  <a:cubicBezTo>
                    <a:pt x="15486" y="5870"/>
                    <a:pt x="15480" y="5876"/>
                    <a:pt x="15480" y="5882"/>
                  </a:cubicBezTo>
                  <a:cubicBezTo>
                    <a:pt x="15474" y="5882"/>
                    <a:pt x="15468" y="5888"/>
                    <a:pt x="15468" y="5888"/>
                  </a:cubicBezTo>
                  <a:cubicBezTo>
                    <a:pt x="15462" y="5894"/>
                    <a:pt x="15462" y="5899"/>
                    <a:pt x="15456" y="5899"/>
                  </a:cubicBezTo>
                  <a:cubicBezTo>
                    <a:pt x="15456" y="5905"/>
                    <a:pt x="15456" y="5911"/>
                    <a:pt x="15456" y="5911"/>
                  </a:cubicBezTo>
                  <a:cubicBezTo>
                    <a:pt x="15456" y="5917"/>
                    <a:pt x="15450" y="5923"/>
                    <a:pt x="15450" y="5923"/>
                  </a:cubicBezTo>
                  <a:cubicBezTo>
                    <a:pt x="15450" y="5929"/>
                    <a:pt x="15444" y="5929"/>
                    <a:pt x="15438" y="5935"/>
                  </a:cubicBezTo>
                  <a:cubicBezTo>
                    <a:pt x="15432" y="5941"/>
                    <a:pt x="15432" y="5941"/>
                    <a:pt x="15426" y="5947"/>
                  </a:cubicBezTo>
                  <a:cubicBezTo>
                    <a:pt x="15426" y="5953"/>
                    <a:pt x="15426" y="5959"/>
                    <a:pt x="15421" y="5959"/>
                  </a:cubicBezTo>
                  <a:cubicBezTo>
                    <a:pt x="15415" y="5959"/>
                    <a:pt x="15415" y="5965"/>
                    <a:pt x="15409" y="5965"/>
                  </a:cubicBezTo>
                  <a:cubicBezTo>
                    <a:pt x="15397" y="5971"/>
                    <a:pt x="15385" y="5965"/>
                    <a:pt x="15373" y="5971"/>
                  </a:cubicBezTo>
                  <a:cubicBezTo>
                    <a:pt x="15367" y="5971"/>
                    <a:pt x="15367" y="5976"/>
                    <a:pt x="15361" y="5983"/>
                  </a:cubicBezTo>
                  <a:cubicBezTo>
                    <a:pt x="15355" y="5983"/>
                    <a:pt x="15355" y="5988"/>
                    <a:pt x="15349" y="5988"/>
                  </a:cubicBezTo>
                  <a:cubicBezTo>
                    <a:pt x="15344" y="5994"/>
                    <a:pt x="15344" y="6000"/>
                    <a:pt x="15344" y="6006"/>
                  </a:cubicBezTo>
                  <a:cubicBezTo>
                    <a:pt x="15337" y="6006"/>
                    <a:pt x="15344" y="6012"/>
                    <a:pt x="15337" y="6018"/>
                  </a:cubicBezTo>
                  <a:cubicBezTo>
                    <a:pt x="15332" y="6018"/>
                    <a:pt x="15332" y="6018"/>
                    <a:pt x="15326" y="6024"/>
                  </a:cubicBezTo>
                  <a:cubicBezTo>
                    <a:pt x="15320" y="6024"/>
                    <a:pt x="15320" y="6030"/>
                    <a:pt x="15314" y="6030"/>
                  </a:cubicBezTo>
                  <a:cubicBezTo>
                    <a:pt x="15314" y="6036"/>
                    <a:pt x="15308" y="6036"/>
                    <a:pt x="15302" y="6036"/>
                  </a:cubicBezTo>
                  <a:cubicBezTo>
                    <a:pt x="15302" y="6042"/>
                    <a:pt x="15302" y="6048"/>
                    <a:pt x="15296" y="6048"/>
                  </a:cubicBezTo>
                  <a:cubicBezTo>
                    <a:pt x="15290" y="6054"/>
                    <a:pt x="15284" y="6054"/>
                    <a:pt x="15278" y="6054"/>
                  </a:cubicBezTo>
                  <a:cubicBezTo>
                    <a:pt x="15278" y="6060"/>
                    <a:pt x="15272" y="6060"/>
                    <a:pt x="15272" y="6060"/>
                  </a:cubicBezTo>
                  <a:cubicBezTo>
                    <a:pt x="15260" y="6060"/>
                    <a:pt x="15255" y="6060"/>
                    <a:pt x="15249" y="6060"/>
                  </a:cubicBezTo>
                  <a:cubicBezTo>
                    <a:pt x="15249" y="6119"/>
                    <a:pt x="15249" y="6119"/>
                    <a:pt x="15249" y="6119"/>
                  </a:cubicBezTo>
                  <a:cubicBezTo>
                    <a:pt x="15237" y="6119"/>
                    <a:pt x="15237" y="6113"/>
                    <a:pt x="15225" y="6113"/>
                  </a:cubicBezTo>
                  <a:cubicBezTo>
                    <a:pt x="15219" y="6119"/>
                    <a:pt x="15219" y="6119"/>
                    <a:pt x="15213" y="6119"/>
                  </a:cubicBezTo>
                  <a:cubicBezTo>
                    <a:pt x="15207" y="6125"/>
                    <a:pt x="15207" y="6119"/>
                    <a:pt x="15201" y="6119"/>
                  </a:cubicBezTo>
                  <a:cubicBezTo>
                    <a:pt x="15189" y="6119"/>
                    <a:pt x="15189" y="6125"/>
                    <a:pt x="15183" y="6119"/>
                  </a:cubicBezTo>
                  <a:cubicBezTo>
                    <a:pt x="15171" y="6119"/>
                    <a:pt x="15166" y="6113"/>
                    <a:pt x="15160" y="6101"/>
                  </a:cubicBezTo>
                  <a:lnTo>
                    <a:pt x="15148" y="6095"/>
                  </a:lnTo>
                  <a:close/>
                  <a:moveTo>
                    <a:pt x="14543" y="6267"/>
                  </a:moveTo>
                  <a:lnTo>
                    <a:pt x="14543" y="6267"/>
                  </a:lnTo>
                  <a:cubicBezTo>
                    <a:pt x="14543" y="6273"/>
                    <a:pt x="14543" y="6279"/>
                    <a:pt x="14543" y="6285"/>
                  </a:cubicBezTo>
                  <a:cubicBezTo>
                    <a:pt x="14549" y="6297"/>
                    <a:pt x="14555" y="6303"/>
                    <a:pt x="14561" y="6309"/>
                  </a:cubicBezTo>
                  <a:cubicBezTo>
                    <a:pt x="14567" y="6320"/>
                    <a:pt x="14567" y="6326"/>
                    <a:pt x="14579" y="6332"/>
                  </a:cubicBezTo>
                  <a:cubicBezTo>
                    <a:pt x="14585" y="6344"/>
                    <a:pt x="14591" y="6350"/>
                    <a:pt x="14596" y="6356"/>
                  </a:cubicBezTo>
                  <a:cubicBezTo>
                    <a:pt x="14602" y="6362"/>
                    <a:pt x="14602" y="6362"/>
                    <a:pt x="14602" y="6368"/>
                  </a:cubicBezTo>
                  <a:cubicBezTo>
                    <a:pt x="14608" y="6368"/>
                    <a:pt x="14614" y="6368"/>
                    <a:pt x="14614" y="6368"/>
                  </a:cubicBezTo>
                  <a:cubicBezTo>
                    <a:pt x="14620" y="6374"/>
                    <a:pt x="14620" y="6380"/>
                    <a:pt x="14626" y="6380"/>
                  </a:cubicBezTo>
                  <a:cubicBezTo>
                    <a:pt x="14626" y="6386"/>
                    <a:pt x="14626" y="6392"/>
                    <a:pt x="14626" y="6392"/>
                  </a:cubicBezTo>
                  <a:cubicBezTo>
                    <a:pt x="14632" y="6397"/>
                    <a:pt x="14632" y="6397"/>
                    <a:pt x="14638" y="6403"/>
                  </a:cubicBezTo>
                  <a:cubicBezTo>
                    <a:pt x="14638" y="6409"/>
                    <a:pt x="14644" y="6403"/>
                    <a:pt x="14650" y="6403"/>
                  </a:cubicBezTo>
                  <a:cubicBezTo>
                    <a:pt x="14650" y="6356"/>
                    <a:pt x="14650" y="6356"/>
                    <a:pt x="14650" y="6356"/>
                  </a:cubicBezTo>
                  <a:cubicBezTo>
                    <a:pt x="14644" y="6356"/>
                    <a:pt x="14638" y="6356"/>
                    <a:pt x="14638" y="6350"/>
                  </a:cubicBezTo>
                  <a:cubicBezTo>
                    <a:pt x="14632" y="6350"/>
                    <a:pt x="14632" y="6344"/>
                    <a:pt x="14626" y="6344"/>
                  </a:cubicBezTo>
                  <a:cubicBezTo>
                    <a:pt x="14620" y="6338"/>
                    <a:pt x="14614" y="6338"/>
                    <a:pt x="14614" y="6338"/>
                  </a:cubicBezTo>
                  <a:cubicBezTo>
                    <a:pt x="14608" y="6338"/>
                    <a:pt x="14602" y="6338"/>
                    <a:pt x="14596" y="6338"/>
                  </a:cubicBezTo>
                  <a:cubicBezTo>
                    <a:pt x="14591" y="6338"/>
                    <a:pt x="14591" y="6332"/>
                    <a:pt x="14585" y="6326"/>
                  </a:cubicBezTo>
                  <a:cubicBezTo>
                    <a:pt x="14585" y="6320"/>
                    <a:pt x="14579" y="6320"/>
                    <a:pt x="14579" y="6315"/>
                  </a:cubicBezTo>
                  <a:cubicBezTo>
                    <a:pt x="14579" y="6315"/>
                    <a:pt x="14579" y="6309"/>
                    <a:pt x="14579" y="6303"/>
                  </a:cubicBezTo>
                  <a:cubicBezTo>
                    <a:pt x="14573" y="6297"/>
                    <a:pt x="14579" y="6291"/>
                    <a:pt x="14579" y="6279"/>
                  </a:cubicBezTo>
                  <a:cubicBezTo>
                    <a:pt x="14579" y="6273"/>
                    <a:pt x="14579" y="6267"/>
                    <a:pt x="14573" y="6261"/>
                  </a:cubicBezTo>
                  <a:cubicBezTo>
                    <a:pt x="14567" y="6249"/>
                    <a:pt x="14561" y="6249"/>
                    <a:pt x="14549" y="6249"/>
                  </a:cubicBezTo>
                  <a:cubicBezTo>
                    <a:pt x="14543" y="6261"/>
                    <a:pt x="14543" y="6261"/>
                    <a:pt x="14543" y="6261"/>
                  </a:cubicBezTo>
                  <a:cubicBezTo>
                    <a:pt x="14543" y="6261"/>
                    <a:pt x="14543" y="6261"/>
                    <a:pt x="14543" y="6267"/>
                  </a:cubicBezTo>
                  <a:close/>
                  <a:moveTo>
                    <a:pt x="14454" y="6137"/>
                  </a:moveTo>
                  <a:lnTo>
                    <a:pt x="14454" y="6137"/>
                  </a:lnTo>
                  <a:cubicBezTo>
                    <a:pt x="14460" y="6149"/>
                    <a:pt x="14466" y="6154"/>
                    <a:pt x="14472" y="6166"/>
                  </a:cubicBezTo>
                  <a:cubicBezTo>
                    <a:pt x="14478" y="6166"/>
                    <a:pt x="14484" y="6172"/>
                    <a:pt x="14490" y="6178"/>
                  </a:cubicBezTo>
                  <a:cubicBezTo>
                    <a:pt x="14490" y="6178"/>
                    <a:pt x="14496" y="6178"/>
                    <a:pt x="14502" y="6184"/>
                  </a:cubicBezTo>
                  <a:cubicBezTo>
                    <a:pt x="14502" y="6190"/>
                    <a:pt x="14507" y="6196"/>
                    <a:pt x="14507" y="6202"/>
                  </a:cubicBezTo>
                  <a:lnTo>
                    <a:pt x="14507" y="6196"/>
                  </a:lnTo>
                  <a:cubicBezTo>
                    <a:pt x="14507" y="6184"/>
                    <a:pt x="14507" y="6184"/>
                    <a:pt x="14507" y="6184"/>
                  </a:cubicBezTo>
                  <a:cubicBezTo>
                    <a:pt x="14507" y="6178"/>
                    <a:pt x="14507" y="6166"/>
                    <a:pt x="14507" y="6160"/>
                  </a:cubicBezTo>
                  <a:cubicBezTo>
                    <a:pt x="14502" y="6154"/>
                    <a:pt x="14496" y="6154"/>
                    <a:pt x="14496" y="6154"/>
                  </a:cubicBezTo>
                  <a:cubicBezTo>
                    <a:pt x="14484" y="6142"/>
                    <a:pt x="14484" y="6137"/>
                    <a:pt x="14472" y="6131"/>
                  </a:cubicBezTo>
                  <a:cubicBezTo>
                    <a:pt x="14472" y="6131"/>
                    <a:pt x="14466" y="6131"/>
                    <a:pt x="14460" y="6125"/>
                  </a:cubicBezTo>
                  <a:cubicBezTo>
                    <a:pt x="14460" y="6131"/>
                    <a:pt x="14454" y="6131"/>
                    <a:pt x="14454" y="6137"/>
                  </a:cubicBezTo>
                  <a:cubicBezTo>
                    <a:pt x="14454" y="6142"/>
                    <a:pt x="14454" y="6149"/>
                    <a:pt x="14454" y="6149"/>
                  </a:cubicBezTo>
                  <a:lnTo>
                    <a:pt x="14454" y="6137"/>
                  </a:lnTo>
                  <a:close/>
                  <a:moveTo>
                    <a:pt x="14413" y="6065"/>
                  </a:moveTo>
                  <a:lnTo>
                    <a:pt x="14413" y="6065"/>
                  </a:lnTo>
                  <a:cubicBezTo>
                    <a:pt x="14413" y="6060"/>
                    <a:pt x="14407" y="6060"/>
                    <a:pt x="14407" y="6054"/>
                  </a:cubicBezTo>
                  <a:cubicBezTo>
                    <a:pt x="14395" y="6042"/>
                    <a:pt x="14395" y="6042"/>
                    <a:pt x="14395" y="6042"/>
                  </a:cubicBezTo>
                  <a:cubicBezTo>
                    <a:pt x="14395" y="6048"/>
                    <a:pt x="14395" y="6054"/>
                    <a:pt x="14395" y="6060"/>
                  </a:cubicBezTo>
                  <a:lnTo>
                    <a:pt x="14401" y="6065"/>
                  </a:lnTo>
                  <a:cubicBezTo>
                    <a:pt x="14401" y="6071"/>
                    <a:pt x="14401" y="6077"/>
                    <a:pt x="14401" y="6077"/>
                  </a:cubicBezTo>
                  <a:cubicBezTo>
                    <a:pt x="14401" y="6083"/>
                    <a:pt x="14401" y="6089"/>
                    <a:pt x="14407" y="6089"/>
                  </a:cubicBezTo>
                  <a:cubicBezTo>
                    <a:pt x="14413" y="6095"/>
                    <a:pt x="14419" y="6095"/>
                    <a:pt x="14430" y="6095"/>
                  </a:cubicBezTo>
                  <a:cubicBezTo>
                    <a:pt x="14430" y="6083"/>
                    <a:pt x="14430" y="6083"/>
                    <a:pt x="14430" y="6083"/>
                  </a:cubicBezTo>
                  <a:cubicBezTo>
                    <a:pt x="14424" y="6077"/>
                    <a:pt x="14413" y="6071"/>
                    <a:pt x="14413" y="6065"/>
                  </a:cubicBezTo>
                  <a:close/>
                  <a:moveTo>
                    <a:pt x="14430" y="5935"/>
                  </a:moveTo>
                  <a:lnTo>
                    <a:pt x="14430" y="5935"/>
                  </a:lnTo>
                  <a:cubicBezTo>
                    <a:pt x="14424" y="5935"/>
                    <a:pt x="14424" y="5935"/>
                    <a:pt x="14419" y="5935"/>
                  </a:cubicBezTo>
                  <a:cubicBezTo>
                    <a:pt x="14413" y="5929"/>
                    <a:pt x="14413" y="5929"/>
                    <a:pt x="14407" y="5923"/>
                  </a:cubicBezTo>
                  <a:cubicBezTo>
                    <a:pt x="14407" y="5923"/>
                    <a:pt x="14401" y="5923"/>
                    <a:pt x="14395" y="5923"/>
                  </a:cubicBezTo>
                  <a:cubicBezTo>
                    <a:pt x="14389" y="5917"/>
                    <a:pt x="14383" y="5905"/>
                    <a:pt x="14371" y="5905"/>
                  </a:cubicBezTo>
                  <a:cubicBezTo>
                    <a:pt x="14371" y="5905"/>
                    <a:pt x="14365" y="5899"/>
                    <a:pt x="14359" y="5899"/>
                  </a:cubicBezTo>
                  <a:lnTo>
                    <a:pt x="14353" y="5905"/>
                  </a:lnTo>
                  <a:cubicBezTo>
                    <a:pt x="14353" y="5911"/>
                    <a:pt x="14347" y="5911"/>
                    <a:pt x="14353" y="5917"/>
                  </a:cubicBezTo>
                  <a:cubicBezTo>
                    <a:pt x="14353" y="5923"/>
                    <a:pt x="14359" y="5929"/>
                    <a:pt x="14359" y="5941"/>
                  </a:cubicBezTo>
                  <a:cubicBezTo>
                    <a:pt x="14365" y="5941"/>
                    <a:pt x="14371" y="5947"/>
                    <a:pt x="14371" y="5953"/>
                  </a:cubicBezTo>
                  <a:cubicBezTo>
                    <a:pt x="14377" y="5953"/>
                    <a:pt x="14383" y="5959"/>
                    <a:pt x="14383" y="5965"/>
                  </a:cubicBezTo>
                  <a:cubicBezTo>
                    <a:pt x="14389" y="5971"/>
                    <a:pt x="14395" y="5971"/>
                    <a:pt x="14395" y="5976"/>
                  </a:cubicBezTo>
                  <a:cubicBezTo>
                    <a:pt x="14401" y="5983"/>
                    <a:pt x="14401" y="5983"/>
                    <a:pt x="14407" y="5988"/>
                  </a:cubicBezTo>
                  <a:cubicBezTo>
                    <a:pt x="14413" y="5994"/>
                    <a:pt x="14424" y="5994"/>
                    <a:pt x="14430" y="5994"/>
                  </a:cubicBezTo>
                  <a:cubicBezTo>
                    <a:pt x="14436" y="6000"/>
                    <a:pt x="14436" y="6000"/>
                    <a:pt x="14442" y="6006"/>
                  </a:cubicBezTo>
                  <a:cubicBezTo>
                    <a:pt x="14448" y="6012"/>
                    <a:pt x="14448" y="6012"/>
                    <a:pt x="14448" y="6018"/>
                  </a:cubicBezTo>
                  <a:cubicBezTo>
                    <a:pt x="14454" y="6024"/>
                    <a:pt x="14460" y="6024"/>
                    <a:pt x="14460" y="6030"/>
                  </a:cubicBezTo>
                  <a:cubicBezTo>
                    <a:pt x="14466" y="6036"/>
                    <a:pt x="14466" y="6042"/>
                    <a:pt x="14472" y="6054"/>
                  </a:cubicBezTo>
                  <a:cubicBezTo>
                    <a:pt x="14472" y="6060"/>
                    <a:pt x="14472" y="6065"/>
                    <a:pt x="14478" y="6065"/>
                  </a:cubicBezTo>
                  <a:cubicBezTo>
                    <a:pt x="14478" y="6071"/>
                    <a:pt x="14478" y="6077"/>
                    <a:pt x="14484" y="6077"/>
                  </a:cubicBezTo>
                  <a:cubicBezTo>
                    <a:pt x="14484" y="6077"/>
                    <a:pt x="14490" y="6083"/>
                    <a:pt x="14496" y="6083"/>
                  </a:cubicBezTo>
                  <a:cubicBezTo>
                    <a:pt x="14496" y="6083"/>
                    <a:pt x="14502" y="6083"/>
                    <a:pt x="14507" y="6083"/>
                  </a:cubicBezTo>
                  <a:lnTo>
                    <a:pt x="14513" y="6083"/>
                  </a:lnTo>
                  <a:cubicBezTo>
                    <a:pt x="14525" y="6089"/>
                    <a:pt x="14531" y="6095"/>
                    <a:pt x="14531" y="6107"/>
                  </a:cubicBezTo>
                  <a:cubicBezTo>
                    <a:pt x="14537" y="6113"/>
                    <a:pt x="14543" y="6119"/>
                    <a:pt x="14543" y="6125"/>
                  </a:cubicBezTo>
                  <a:cubicBezTo>
                    <a:pt x="14543" y="6137"/>
                    <a:pt x="14543" y="6142"/>
                    <a:pt x="14543" y="6149"/>
                  </a:cubicBezTo>
                  <a:cubicBezTo>
                    <a:pt x="14543" y="6160"/>
                    <a:pt x="14543" y="6160"/>
                    <a:pt x="14543" y="6160"/>
                  </a:cubicBezTo>
                  <a:cubicBezTo>
                    <a:pt x="14543" y="6166"/>
                    <a:pt x="14549" y="6166"/>
                    <a:pt x="14549" y="6172"/>
                  </a:cubicBezTo>
                  <a:cubicBezTo>
                    <a:pt x="14555" y="6184"/>
                    <a:pt x="14567" y="6184"/>
                    <a:pt x="14573" y="6190"/>
                  </a:cubicBezTo>
                  <a:cubicBezTo>
                    <a:pt x="14585" y="6202"/>
                    <a:pt x="14591" y="6208"/>
                    <a:pt x="14596" y="6214"/>
                  </a:cubicBezTo>
                  <a:cubicBezTo>
                    <a:pt x="14602" y="6214"/>
                    <a:pt x="14602" y="6220"/>
                    <a:pt x="14608" y="6220"/>
                  </a:cubicBezTo>
                  <a:cubicBezTo>
                    <a:pt x="14614" y="6231"/>
                    <a:pt x="14620" y="6237"/>
                    <a:pt x="14626" y="6243"/>
                  </a:cubicBezTo>
                  <a:cubicBezTo>
                    <a:pt x="14632" y="6255"/>
                    <a:pt x="14638" y="6255"/>
                    <a:pt x="14644" y="6267"/>
                  </a:cubicBezTo>
                  <a:cubicBezTo>
                    <a:pt x="14650" y="6273"/>
                    <a:pt x="14656" y="6279"/>
                    <a:pt x="14656" y="6291"/>
                  </a:cubicBezTo>
                  <a:cubicBezTo>
                    <a:pt x="14656" y="6297"/>
                    <a:pt x="14656" y="6309"/>
                    <a:pt x="14656" y="6315"/>
                  </a:cubicBezTo>
                  <a:cubicBezTo>
                    <a:pt x="14662" y="6320"/>
                    <a:pt x="14662" y="6320"/>
                    <a:pt x="14662" y="6326"/>
                  </a:cubicBezTo>
                  <a:cubicBezTo>
                    <a:pt x="14668" y="6338"/>
                    <a:pt x="14673" y="6344"/>
                    <a:pt x="14673" y="6350"/>
                  </a:cubicBezTo>
                  <a:cubicBezTo>
                    <a:pt x="14679" y="6356"/>
                    <a:pt x="14685" y="6356"/>
                    <a:pt x="14685" y="6362"/>
                  </a:cubicBezTo>
                  <a:cubicBezTo>
                    <a:pt x="14691" y="6368"/>
                    <a:pt x="14697" y="6368"/>
                    <a:pt x="14697" y="6374"/>
                  </a:cubicBezTo>
                  <a:cubicBezTo>
                    <a:pt x="14703" y="6380"/>
                    <a:pt x="14709" y="6380"/>
                    <a:pt x="14709" y="6386"/>
                  </a:cubicBezTo>
                  <a:cubicBezTo>
                    <a:pt x="14715" y="6392"/>
                    <a:pt x="14715" y="6397"/>
                    <a:pt x="14721" y="6397"/>
                  </a:cubicBezTo>
                  <a:cubicBezTo>
                    <a:pt x="14727" y="6409"/>
                    <a:pt x="14733" y="6409"/>
                    <a:pt x="14745" y="6421"/>
                  </a:cubicBezTo>
                  <a:cubicBezTo>
                    <a:pt x="14751" y="6427"/>
                    <a:pt x="14757" y="6433"/>
                    <a:pt x="14762" y="6439"/>
                  </a:cubicBezTo>
                  <a:cubicBezTo>
                    <a:pt x="14768" y="6445"/>
                    <a:pt x="14774" y="6445"/>
                    <a:pt x="14774" y="6451"/>
                  </a:cubicBezTo>
                  <a:cubicBezTo>
                    <a:pt x="14780" y="6457"/>
                    <a:pt x="14780" y="6463"/>
                    <a:pt x="14780" y="6463"/>
                  </a:cubicBezTo>
                  <a:cubicBezTo>
                    <a:pt x="14786" y="6475"/>
                    <a:pt x="14798" y="6480"/>
                    <a:pt x="14804" y="6486"/>
                  </a:cubicBezTo>
                  <a:cubicBezTo>
                    <a:pt x="14816" y="6492"/>
                    <a:pt x="14822" y="6498"/>
                    <a:pt x="14828" y="6504"/>
                  </a:cubicBezTo>
                  <a:cubicBezTo>
                    <a:pt x="14828" y="6510"/>
                    <a:pt x="14834" y="6510"/>
                    <a:pt x="14839" y="6510"/>
                  </a:cubicBezTo>
                  <a:cubicBezTo>
                    <a:pt x="14839" y="6516"/>
                    <a:pt x="14839" y="6522"/>
                    <a:pt x="14839" y="6522"/>
                  </a:cubicBezTo>
                  <a:cubicBezTo>
                    <a:pt x="14846" y="6522"/>
                    <a:pt x="14851" y="6516"/>
                    <a:pt x="14851" y="6516"/>
                  </a:cubicBezTo>
                  <a:cubicBezTo>
                    <a:pt x="14857" y="6516"/>
                    <a:pt x="14863" y="6516"/>
                    <a:pt x="14863" y="6516"/>
                  </a:cubicBezTo>
                  <a:cubicBezTo>
                    <a:pt x="14875" y="6516"/>
                    <a:pt x="14881" y="6516"/>
                    <a:pt x="14893" y="6516"/>
                  </a:cubicBezTo>
                  <a:cubicBezTo>
                    <a:pt x="14899" y="6516"/>
                    <a:pt x="14905" y="6516"/>
                    <a:pt x="14911" y="6516"/>
                  </a:cubicBezTo>
                  <a:cubicBezTo>
                    <a:pt x="14917" y="6516"/>
                    <a:pt x="14923" y="6510"/>
                    <a:pt x="14923" y="6504"/>
                  </a:cubicBezTo>
                  <a:cubicBezTo>
                    <a:pt x="14928" y="6498"/>
                    <a:pt x="14934" y="6498"/>
                    <a:pt x="14934" y="6492"/>
                  </a:cubicBezTo>
                  <a:cubicBezTo>
                    <a:pt x="14934" y="6480"/>
                    <a:pt x="14934" y="6480"/>
                    <a:pt x="14934" y="6480"/>
                  </a:cubicBezTo>
                  <a:cubicBezTo>
                    <a:pt x="14934" y="6469"/>
                    <a:pt x="14928" y="6463"/>
                    <a:pt x="14934" y="6445"/>
                  </a:cubicBezTo>
                  <a:cubicBezTo>
                    <a:pt x="14934" y="6445"/>
                    <a:pt x="14934" y="6439"/>
                    <a:pt x="14934" y="6433"/>
                  </a:cubicBezTo>
                  <a:cubicBezTo>
                    <a:pt x="14934" y="6427"/>
                    <a:pt x="14940" y="6421"/>
                    <a:pt x="14940" y="6415"/>
                  </a:cubicBezTo>
                  <a:cubicBezTo>
                    <a:pt x="14940" y="6403"/>
                    <a:pt x="14940" y="6403"/>
                    <a:pt x="14940" y="6403"/>
                  </a:cubicBezTo>
                  <a:cubicBezTo>
                    <a:pt x="14940" y="6397"/>
                    <a:pt x="14940" y="6392"/>
                    <a:pt x="14946" y="6392"/>
                  </a:cubicBezTo>
                  <a:cubicBezTo>
                    <a:pt x="14946" y="6386"/>
                    <a:pt x="14952" y="6380"/>
                    <a:pt x="14958" y="6380"/>
                  </a:cubicBezTo>
                  <a:cubicBezTo>
                    <a:pt x="14964" y="6380"/>
                    <a:pt x="14970" y="6380"/>
                    <a:pt x="14976" y="6380"/>
                  </a:cubicBezTo>
                  <a:cubicBezTo>
                    <a:pt x="14982" y="6380"/>
                    <a:pt x="14982" y="6386"/>
                    <a:pt x="14988" y="6386"/>
                  </a:cubicBezTo>
                  <a:cubicBezTo>
                    <a:pt x="14994" y="6386"/>
                    <a:pt x="14994" y="6380"/>
                    <a:pt x="15000" y="6380"/>
                  </a:cubicBezTo>
                  <a:cubicBezTo>
                    <a:pt x="15000" y="6374"/>
                    <a:pt x="15000" y="6368"/>
                    <a:pt x="15000" y="6368"/>
                  </a:cubicBezTo>
                  <a:cubicBezTo>
                    <a:pt x="15000" y="6362"/>
                    <a:pt x="14994" y="6356"/>
                    <a:pt x="14988" y="6350"/>
                  </a:cubicBezTo>
                  <a:cubicBezTo>
                    <a:pt x="14988" y="6350"/>
                    <a:pt x="14982" y="6344"/>
                    <a:pt x="14976" y="6344"/>
                  </a:cubicBezTo>
                  <a:cubicBezTo>
                    <a:pt x="14976" y="6338"/>
                    <a:pt x="14970" y="6344"/>
                    <a:pt x="14964" y="6344"/>
                  </a:cubicBezTo>
                  <a:cubicBezTo>
                    <a:pt x="14964" y="6338"/>
                    <a:pt x="14958" y="6338"/>
                    <a:pt x="14958" y="6338"/>
                  </a:cubicBezTo>
                  <a:cubicBezTo>
                    <a:pt x="14958" y="6332"/>
                    <a:pt x="14952" y="6326"/>
                    <a:pt x="14958" y="6326"/>
                  </a:cubicBezTo>
                  <a:cubicBezTo>
                    <a:pt x="14958" y="6320"/>
                    <a:pt x="14964" y="6315"/>
                    <a:pt x="14964" y="6315"/>
                  </a:cubicBezTo>
                  <a:cubicBezTo>
                    <a:pt x="14964" y="6309"/>
                    <a:pt x="14964" y="6303"/>
                    <a:pt x="14964" y="6303"/>
                  </a:cubicBezTo>
                  <a:cubicBezTo>
                    <a:pt x="14958" y="6297"/>
                    <a:pt x="14952" y="6297"/>
                    <a:pt x="14952" y="6297"/>
                  </a:cubicBezTo>
                  <a:cubicBezTo>
                    <a:pt x="14946" y="6297"/>
                    <a:pt x="14940" y="6291"/>
                    <a:pt x="14940" y="6291"/>
                  </a:cubicBezTo>
                  <a:cubicBezTo>
                    <a:pt x="14934" y="6291"/>
                    <a:pt x="14928" y="6291"/>
                    <a:pt x="14923" y="6291"/>
                  </a:cubicBezTo>
                  <a:cubicBezTo>
                    <a:pt x="14917" y="6291"/>
                    <a:pt x="14917" y="6291"/>
                    <a:pt x="14911" y="6291"/>
                  </a:cubicBezTo>
                  <a:cubicBezTo>
                    <a:pt x="14905" y="6291"/>
                    <a:pt x="14899" y="6291"/>
                    <a:pt x="14899" y="6297"/>
                  </a:cubicBezTo>
                  <a:cubicBezTo>
                    <a:pt x="14893" y="6297"/>
                    <a:pt x="14899" y="6303"/>
                    <a:pt x="14893" y="6309"/>
                  </a:cubicBezTo>
                  <a:cubicBezTo>
                    <a:pt x="14893" y="6309"/>
                    <a:pt x="14893" y="6315"/>
                    <a:pt x="14893" y="6320"/>
                  </a:cubicBezTo>
                  <a:cubicBezTo>
                    <a:pt x="14863" y="6320"/>
                    <a:pt x="14863" y="6320"/>
                    <a:pt x="14863" y="6320"/>
                  </a:cubicBezTo>
                  <a:cubicBezTo>
                    <a:pt x="14863" y="6309"/>
                    <a:pt x="14857" y="6303"/>
                    <a:pt x="14857" y="6297"/>
                  </a:cubicBezTo>
                  <a:cubicBezTo>
                    <a:pt x="14857" y="6285"/>
                    <a:pt x="14863" y="6279"/>
                    <a:pt x="14863" y="6273"/>
                  </a:cubicBezTo>
                  <a:cubicBezTo>
                    <a:pt x="14857" y="6273"/>
                    <a:pt x="14857" y="6267"/>
                    <a:pt x="14851" y="6267"/>
                  </a:cubicBezTo>
                  <a:cubicBezTo>
                    <a:pt x="14839" y="6267"/>
                    <a:pt x="14839" y="6267"/>
                    <a:pt x="14839" y="6267"/>
                  </a:cubicBezTo>
                  <a:cubicBezTo>
                    <a:pt x="14834" y="6261"/>
                    <a:pt x="14828" y="6267"/>
                    <a:pt x="14816" y="6267"/>
                  </a:cubicBezTo>
                  <a:cubicBezTo>
                    <a:pt x="14810" y="6261"/>
                    <a:pt x="14810" y="6255"/>
                    <a:pt x="14804" y="6255"/>
                  </a:cubicBezTo>
                  <a:cubicBezTo>
                    <a:pt x="14798" y="6255"/>
                    <a:pt x="14798" y="6249"/>
                    <a:pt x="14792" y="6249"/>
                  </a:cubicBezTo>
                  <a:cubicBezTo>
                    <a:pt x="14786" y="6243"/>
                    <a:pt x="14780" y="6243"/>
                    <a:pt x="14780" y="6243"/>
                  </a:cubicBezTo>
                  <a:cubicBezTo>
                    <a:pt x="14774" y="6237"/>
                    <a:pt x="14774" y="6231"/>
                    <a:pt x="14774" y="6226"/>
                  </a:cubicBezTo>
                  <a:cubicBezTo>
                    <a:pt x="14774" y="6172"/>
                    <a:pt x="14774" y="6172"/>
                    <a:pt x="14774" y="6172"/>
                  </a:cubicBezTo>
                  <a:cubicBezTo>
                    <a:pt x="14762" y="6172"/>
                    <a:pt x="14757" y="6172"/>
                    <a:pt x="14745" y="6172"/>
                  </a:cubicBezTo>
                  <a:cubicBezTo>
                    <a:pt x="14739" y="6172"/>
                    <a:pt x="14739" y="6172"/>
                    <a:pt x="14733" y="6172"/>
                  </a:cubicBezTo>
                  <a:cubicBezTo>
                    <a:pt x="14727" y="6166"/>
                    <a:pt x="14727" y="6160"/>
                    <a:pt x="14721" y="6160"/>
                  </a:cubicBezTo>
                  <a:cubicBezTo>
                    <a:pt x="14721" y="6154"/>
                    <a:pt x="14715" y="6154"/>
                    <a:pt x="14709" y="6149"/>
                  </a:cubicBezTo>
                  <a:cubicBezTo>
                    <a:pt x="14709" y="6149"/>
                    <a:pt x="14709" y="6142"/>
                    <a:pt x="14709" y="6137"/>
                  </a:cubicBezTo>
                  <a:cubicBezTo>
                    <a:pt x="14703" y="6137"/>
                    <a:pt x="14703" y="6131"/>
                    <a:pt x="14703" y="6125"/>
                  </a:cubicBezTo>
                  <a:cubicBezTo>
                    <a:pt x="14703" y="6125"/>
                    <a:pt x="14703" y="6119"/>
                    <a:pt x="14703" y="6113"/>
                  </a:cubicBezTo>
                  <a:lnTo>
                    <a:pt x="14703" y="6107"/>
                  </a:lnTo>
                  <a:cubicBezTo>
                    <a:pt x="14703" y="6101"/>
                    <a:pt x="14697" y="6095"/>
                    <a:pt x="14691" y="6095"/>
                  </a:cubicBezTo>
                  <a:cubicBezTo>
                    <a:pt x="14691" y="6095"/>
                    <a:pt x="14685" y="6101"/>
                    <a:pt x="14679" y="6101"/>
                  </a:cubicBezTo>
                  <a:cubicBezTo>
                    <a:pt x="14668" y="6101"/>
                    <a:pt x="14668" y="6101"/>
                    <a:pt x="14668" y="6101"/>
                  </a:cubicBezTo>
                  <a:cubicBezTo>
                    <a:pt x="14662" y="6101"/>
                    <a:pt x="14656" y="6095"/>
                    <a:pt x="14650" y="6095"/>
                  </a:cubicBezTo>
                  <a:cubicBezTo>
                    <a:pt x="14644" y="6095"/>
                    <a:pt x="14638" y="6089"/>
                    <a:pt x="14632" y="6089"/>
                  </a:cubicBezTo>
                  <a:cubicBezTo>
                    <a:pt x="14626" y="6083"/>
                    <a:pt x="14626" y="6083"/>
                    <a:pt x="14620" y="6077"/>
                  </a:cubicBezTo>
                  <a:cubicBezTo>
                    <a:pt x="14620" y="6071"/>
                    <a:pt x="14620" y="6065"/>
                    <a:pt x="14620" y="6065"/>
                  </a:cubicBezTo>
                  <a:cubicBezTo>
                    <a:pt x="14614" y="6060"/>
                    <a:pt x="14608" y="6065"/>
                    <a:pt x="14608" y="6060"/>
                  </a:cubicBezTo>
                  <a:cubicBezTo>
                    <a:pt x="14602" y="6060"/>
                    <a:pt x="14602" y="6054"/>
                    <a:pt x="14596" y="6048"/>
                  </a:cubicBezTo>
                  <a:cubicBezTo>
                    <a:pt x="14596" y="6048"/>
                    <a:pt x="14596" y="6042"/>
                    <a:pt x="14591" y="6036"/>
                  </a:cubicBezTo>
                  <a:cubicBezTo>
                    <a:pt x="14585" y="6036"/>
                    <a:pt x="14585" y="6036"/>
                    <a:pt x="14579" y="6030"/>
                  </a:cubicBezTo>
                  <a:cubicBezTo>
                    <a:pt x="14573" y="6024"/>
                    <a:pt x="14573" y="6024"/>
                    <a:pt x="14567" y="6018"/>
                  </a:cubicBezTo>
                  <a:cubicBezTo>
                    <a:pt x="14561" y="6018"/>
                    <a:pt x="14555" y="6012"/>
                    <a:pt x="14555" y="6012"/>
                  </a:cubicBezTo>
                  <a:cubicBezTo>
                    <a:pt x="14549" y="6006"/>
                    <a:pt x="14549" y="6000"/>
                    <a:pt x="14549" y="6000"/>
                  </a:cubicBezTo>
                  <a:cubicBezTo>
                    <a:pt x="14543" y="5994"/>
                    <a:pt x="14531" y="5994"/>
                    <a:pt x="14525" y="5988"/>
                  </a:cubicBezTo>
                  <a:cubicBezTo>
                    <a:pt x="14519" y="5988"/>
                    <a:pt x="14513" y="5988"/>
                    <a:pt x="14513" y="5988"/>
                  </a:cubicBezTo>
                  <a:cubicBezTo>
                    <a:pt x="14513" y="5983"/>
                    <a:pt x="14513" y="5983"/>
                    <a:pt x="14507" y="5976"/>
                  </a:cubicBezTo>
                  <a:cubicBezTo>
                    <a:pt x="14507" y="5971"/>
                    <a:pt x="14513" y="5971"/>
                    <a:pt x="14507" y="5965"/>
                  </a:cubicBezTo>
                  <a:cubicBezTo>
                    <a:pt x="14507" y="5959"/>
                    <a:pt x="14502" y="5965"/>
                    <a:pt x="14502" y="5959"/>
                  </a:cubicBezTo>
                  <a:cubicBezTo>
                    <a:pt x="14496" y="5959"/>
                    <a:pt x="14490" y="5953"/>
                    <a:pt x="14490" y="5947"/>
                  </a:cubicBezTo>
                  <a:cubicBezTo>
                    <a:pt x="14484" y="5941"/>
                    <a:pt x="14478" y="5935"/>
                    <a:pt x="14472" y="5923"/>
                  </a:cubicBezTo>
                  <a:cubicBezTo>
                    <a:pt x="14460" y="5923"/>
                    <a:pt x="14442" y="5935"/>
                    <a:pt x="14430" y="5935"/>
                  </a:cubicBezTo>
                  <a:close/>
                  <a:moveTo>
                    <a:pt x="15907" y="5733"/>
                  </a:moveTo>
                  <a:lnTo>
                    <a:pt x="15907" y="5733"/>
                  </a:lnTo>
                  <a:cubicBezTo>
                    <a:pt x="15895" y="5739"/>
                    <a:pt x="15889" y="5733"/>
                    <a:pt x="15883" y="5739"/>
                  </a:cubicBezTo>
                  <a:cubicBezTo>
                    <a:pt x="15877" y="5739"/>
                    <a:pt x="15877" y="5739"/>
                    <a:pt x="15871" y="5739"/>
                  </a:cubicBezTo>
                  <a:cubicBezTo>
                    <a:pt x="15871" y="5745"/>
                    <a:pt x="15877" y="5751"/>
                    <a:pt x="15871" y="5751"/>
                  </a:cubicBezTo>
                  <a:cubicBezTo>
                    <a:pt x="15871" y="5757"/>
                    <a:pt x="15865" y="5757"/>
                    <a:pt x="15859" y="5757"/>
                  </a:cubicBezTo>
                  <a:cubicBezTo>
                    <a:pt x="15859" y="5763"/>
                    <a:pt x="15853" y="5757"/>
                    <a:pt x="15847" y="5757"/>
                  </a:cubicBezTo>
                  <a:cubicBezTo>
                    <a:pt x="15847" y="5757"/>
                    <a:pt x="15842" y="5757"/>
                    <a:pt x="15836" y="5757"/>
                  </a:cubicBezTo>
                  <a:cubicBezTo>
                    <a:pt x="15836" y="5763"/>
                    <a:pt x="15830" y="5763"/>
                    <a:pt x="15824" y="5763"/>
                  </a:cubicBezTo>
                  <a:cubicBezTo>
                    <a:pt x="15824" y="5769"/>
                    <a:pt x="15824" y="5769"/>
                    <a:pt x="15818" y="5775"/>
                  </a:cubicBezTo>
                  <a:cubicBezTo>
                    <a:pt x="15818" y="5781"/>
                    <a:pt x="15812" y="5781"/>
                    <a:pt x="15812" y="5787"/>
                  </a:cubicBezTo>
                  <a:cubicBezTo>
                    <a:pt x="15812" y="5846"/>
                    <a:pt x="15812" y="5846"/>
                    <a:pt x="15812" y="5846"/>
                  </a:cubicBezTo>
                  <a:cubicBezTo>
                    <a:pt x="15824" y="5852"/>
                    <a:pt x="15824" y="5852"/>
                    <a:pt x="15824" y="5852"/>
                  </a:cubicBezTo>
                  <a:cubicBezTo>
                    <a:pt x="15824" y="5846"/>
                    <a:pt x="15830" y="5846"/>
                    <a:pt x="15830" y="5840"/>
                  </a:cubicBezTo>
                  <a:cubicBezTo>
                    <a:pt x="15830" y="5828"/>
                    <a:pt x="15830" y="5828"/>
                    <a:pt x="15830" y="5828"/>
                  </a:cubicBezTo>
                  <a:cubicBezTo>
                    <a:pt x="15830" y="5817"/>
                    <a:pt x="15830" y="5817"/>
                    <a:pt x="15830" y="5817"/>
                  </a:cubicBezTo>
                  <a:cubicBezTo>
                    <a:pt x="15830" y="5817"/>
                    <a:pt x="15830" y="5810"/>
                    <a:pt x="15830" y="5805"/>
                  </a:cubicBezTo>
                  <a:cubicBezTo>
                    <a:pt x="15836" y="5805"/>
                    <a:pt x="15842" y="5805"/>
                    <a:pt x="15842" y="5805"/>
                  </a:cubicBezTo>
                  <a:cubicBezTo>
                    <a:pt x="15847" y="5805"/>
                    <a:pt x="15847" y="5799"/>
                    <a:pt x="15853" y="5799"/>
                  </a:cubicBezTo>
                  <a:cubicBezTo>
                    <a:pt x="15865" y="5793"/>
                    <a:pt x="15871" y="5793"/>
                    <a:pt x="15877" y="5793"/>
                  </a:cubicBezTo>
                  <a:cubicBezTo>
                    <a:pt x="15895" y="5793"/>
                    <a:pt x="15901" y="5793"/>
                    <a:pt x="15913" y="5799"/>
                  </a:cubicBezTo>
                  <a:cubicBezTo>
                    <a:pt x="15913" y="5817"/>
                    <a:pt x="15913" y="5817"/>
                    <a:pt x="15913" y="5817"/>
                  </a:cubicBezTo>
                  <a:cubicBezTo>
                    <a:pt x="15913" y="5828"/>
                    <a:pt x="15913" y="5834"/>
                    <a:pt x="15913" y="5840"/>
                  </a:cubicBezTo>
                  <a:cubicBezTo>
                    <a:pt x="15919" y="5846"/>
                    <a:pt x="15919" y="5852"/>
                    <a:pt x="15919" y="5852"/>
                  </a:cubicBezTo>
                  <a:cubicBezTo>
                    <a:pt x="15925" y="5858"/>
                    <a:pt x="15930" y="5858"/>
                    <a:pt x="15930" y="5858"/>
                  </a:cubicBezTo>
                  <a:cubicBezTo>
                    <a:pt x="15936" y="5858"/>
                    <a:pt x="15942" y="5858"/>
                    <a:pt x="15942" y="5858"/>
                  </a:cubicBezTo>
                  <a:cubicBezTo>
                    <a:pt x="15948" y="5858"/>
                    <a:pt x="15948" y="5864"/>
                    <a:pt x="15954" y="5870"/>
                  </a:cubicBezTo>
                  <a:cubicBezTo>
                    <a:pt x="15960" y="5870"/>
                    <a:pt x="15966" y="5876"/>
                    <a:pt x="15966" y="5876"/>
                  </a:cubicBezTo>
                  <a:cubicBezTo>
                    <a:pt x="15972" y="5876"/>
                    <a:pt x="15978" y="5870"/>
                    <a:pt x="15984" y="5876"/>
                  </a:cubicBezTo>
                  <a:cubicBezTo>
                    <a:pt x="15984" y="5882"/>
                    <a:pt x="15990" y="5882"/>
                    <a:pt x="15990" y="5888"/>
                  </a:cubicBezTo>
                  <a:cubicBezTo>
                    <a:pt x="15996" y="5888"/>
                    <a:pt x="15990" y="5894"/>
                    <a:pt x="15990" y="5899"/>
                  </a:cubicBezTo>
                  <a:cubicBezTo>
                    <a:pt x="15996" y="5899"/>
                    <a:pt x="16002" y="5899"/>
                    <a:pt x="16002" y="5899"/>
                  </a:cubicBezTo>
                  <a:cubicBezTo>
                    <a:pt x="16008" y="5899"/>
                    <a:pt x="16008" y="5905"/>
                    <a:pt x="16014" y="5905"/>
                  </a:cubicBezTo>
                  <a:cubicBezTo>
                    <a:pt x="16025" y="5905"/>
                    <a:pt x="16025" y="5905"/>
                    <a:pt x="16025" y="5905"/>
                  </a:cubicBezTo>
                  <a:cubicBezTo>
                    <a:pt x="16025" y="5882"/>
                    <a:pt x="16025" y="5882"/>
                    <a:pt x="16025" y="5882"/>
                  </a:cubicBezTo>
                  <a:cubicBezTo>
                    <a:pt x="16025" y="5876"/>
                    <a:pt x="16025" y="5876"/>
                    <a:pt x="16025" y="5870"/>
                  </a:cubicBezTo>
                  <a:cubicBezTo>
                    <a:pt x="16019" y="5864"/>
                    <a:pt x="16014" y="5870"/>
                    <a:pt x="16014" y="5864"/>
                  </a:cubicBezTo>
                  <a:cubicBezTo>
                    <a:pt x="16008" y="5864"/>
                    <a:pt x="16014" y="5858"/>
                    <a:pt x="16014" y="5852"/>
                  </a:cubicBezTo>
                  <a:cubicBezTo>
                    <a:pt x="16008" y="5846"/>
                    <a:pt x="16008" y="5840"/>
                    <a:pt x="16008" y="5828"/>
                  </a:cubicBezTo>
                  <a:cubicBezTo>
                    <a:pt x="16014" y="5828"/>
                    <a:pt x="16014" y="5822"/>
                    <a:pt x="16019" y="5822"/>
                  </a:cubicBezTo>
                  <a:cubicBezTo>
                    <a:pt x="16025" y="5822"/>
                    <a:pt x="16025" y="5828"/>
                    <a:pt x="16031" y="5828"/>
                  </a:cubicBezTo>
                  <a:cubicBezTo>
                    <a:pt x="16037" y="5828"/>
                    <a:pt x="16037" y="5828"/>
                    <a:pt x="16043" y="5828"/>
                  </a:cubicBezTo>
                  <a:cubicBezTo>
                    <a:pt x="16049" y="5828"/>
                    <a:pt x="16049" y="5828"/>
                    <a:pt x="16055" y="5828"/>
                  </a:cubicBezTo>
                  <a:cubicBezTo>
                    <a:pt x="16061" y="5817"/>
                    <a:pt x="16061" y="5817"/>
                    <a:pt x="16061" y="5817"/>
                  </a:cubicBezTo>
                  <a:cubicBezTo>
                    <a:pt x="16049" y="5799"/>
                    <a:pt x="16049" y="5799"/>
                    <a:pt x="16049" y="5799"/>
                  </a:cubicBezTo>
                  <a:cubicBezTo>
                    <a:pt x="16049" y="5710"/>
                    <a:pt x="16049" y="5710"/>
                    <a:pt x="16049" y="5710"/>
                  </a:cubicBezTo>
                  <a:cubicBezTo>
                    <a:pt x="16049" y="5704"/>
                    <a:pt x="16049" y="5704"/>
                    <a:pt x="16049" y="5698"/>
                  </a:cubicBezTo>
                  <a:cubicBezTo>
                    <a:pt x="16049" y="5692"/>
                    <a:pt x="16043" y="5692"/>
                    <a:pt x="16043" y="5686"/>
                  </a:cubicBezTo>
                  <a:cubicBezTo>
                    <a:pt x="16037" y="5680"/>
                    <a:pt x="16031" y="5674"/>
                    <a:pt x="16025" y="5674"/>
                  </a:cubicBezTo>
                  <a:cubicBezTo>
                    <a:pt x="16019" y="5674"/>
                    <a:pt x="16014" y="5680"/>
                    <a:pt x="16014" y="5686"/>
                  </a:cubicBezTo>
                  <a:cubicBezTo>
                    <a:pt x="16008" y="5698"/>
                    <a:pt x="16008" y="5698"/>
                    <a:pt x="16008" y="5698"/>
                  </a:cubicBezTo>
                  <a:cubicBezTo>
                    <a:pt x="16008" y="5698"/>
                    <a:pt x="16008" y="5704"/>
                    <a:pt x="16002" y="5710"/>
                  </a:cubicBezTo>
                  <a:cubicBezTo>
                    <a:pt x="15996" y="5716"/>
                    <a:pt x="15990" y="5716"/>
                    <a:pt x="15978" y="5722"/>
                  </a:cubicBezTo>
                  <a:cubicBezTo>
                    <a:pt x="15978" y="5722"/>
                    <a:pt x="15972" y="5716"/>
                    <a:pt x="15966" y="5716"/>
                  </a:cubicBezTo>
                  <a:cubicBezTo>
                    <a:pt x="15966" y="5716"/>
                    <a:pt x="15960" y="5722"/>
                    <a:pt x="15960" y="5728"/>
                  </a:cubicBezTo>
                  <a:cubicBezTo>
                    <a:pt x="15954" y="5728"/>
                    <a:pt x="15948" y="5733"/>
                    <a:pt x="15948" y="5733"/>
                  </a:cubicBezTo>
                  <a:cubicBezTo>
                    <a:pt x="15942" y="5739"/>
                    <a:pt x="15948" y="5745"/>
                    <a:pt x="15942" y="5745"/>
                  </a:cubicBezTo>
                  <a:cubicBezTo>
                    <a:pt x="15936" y="5751"/>
                    <a:pt x="15930" y="5751"/>
                    <a:pt x="15919" y="5751"/>
                  </a:cubicBezTo>
                  <a:cubicBezTo>
                    <a:pt x="15919" y="5751"/>
                    <a:pt x="15913" y="5751"/>
                    <a:pt x="15907" y="5751"/>
                  </a:cubicBezTo>
                  <a:cubicBezTo>
                    <a:pt x="15907" y="5751"/>
                    <a:pt x="15913" y="5739"/>
                    <a:pt x="15907" y="5733"/>
                  </a:cubicBezTo>
                  <a:close/>
                  <a:moveTo>
                    <a:pt x="15741" y="5473"/>
                  </a:moveTo>
                  <a:lnTo>
                    <a:pt x="15741" y="5473"/>
                  </a:lnTo>
                  <a:cubicBezTo>
                    <a:pt x="15735" y="5478"/>
                    <a:pt x="15735" y="5478"/>
                    <a:pt x="15735" y="5490"/>
                  </a:cubicBezTo>
                  <a:cubicBezTo>
                    <a:pt x="15735" y="5496"/>
                    <a:pt x="15741" y="5502"/>
                    <a:pt x="15741" y="5508"/>
                  </a:cubicBezTo>
                  <a:cubicBezTo>
                    <a:pt x="15747" y="5514"/>
                    <a:pt x="15753" y="5514"/>
                    <a:pt x="15753" y="5514"/>
                  </a:cubicBezTo>
                  <a:cubicBezTo>
                    <a:pt x="15759" y="5520"/>
                    <a:pt x="15764" y="5514"/>
                    <a:pt x="15764" y="5514"/>
                  </a:cubicBezTo>
                  <a:cubicBezTo>
                    <a:pt x="15776" y="5520"/>
                    <a:pt x="15776" y="5514"/>
                    <a:pt x="15788" y="5514"/>
                  </a:cubicBezTo>
                  <a:cubicBezTo>
                    <a:pt x="15788" y="5532"/>
                    <a:pt x="15782" y="5538"/>
                    <a:pt x="15788" y="5550"/>
                  </a:cubicBezTo>
                  <a:cubicBezTo>
                    <a:pt x="15788" y="5556"/>
                    <a:pt x="15794" y="5556"/>
                    <a:pt x="15794" y="5562"/>
                  </a:cubicBezTo>
                  <a:cubicBezTo>
                    <a:pt x="15794" y="5573"/>
                    <a:pt x="15800" y="5579"/>
                    <a:pt x="15800" y="5591"/>
                  </a:cubicBezTo>
                  <a:cubicBezTo>
                    <a:pt x="15800" y="5597"/>
                    <a:pt x="15794" y="5603"/>
                    <a:pt x="15794" y="5609"/>
                  </a:cubicBezTo>
                  <a:cubicBezTo>
                    <a:pt x="15794" y="5615"/>
                    <a:pt x="15794" y="5615"/>
                    <a:pt x="15794" y="5621"/>
                  </a:cubicBezTo>
                  <a:cubicBezTo>
                    <a:pt x="15794" y="5621"/>
                    <a:pt x="15794" y="5621"/>
                    <a:pt x="15794" y="5627"/>
                  </a:cubicBezTo>
                  <a:cubicBezTo>
                    <a:pt x="15794" y="5627"/>
                    <a:pt x="15800" y="5633"/>
                    <a:pt x="15806" y="5633"/>
                  </a:cubicBezTo>
                  <a:cubicBezTo>
                    <a:pt x="15806" y="5639"/>
                    <a:pt x="15812" y="5639"/>
                    <a:pt x="15818" y="5644"/>
                  </a:cubicBezTo>
                  <a:cubicBezTo>
                    <a:pt x="15818" y="5644"/>
                    <a:pt x="15824" y="5644"/>
                    <a:pt x="15824" y="5651"/>
                  </a:cubicBezTo>
                  <a:cubicBezTo>
                    <a:pt x="15836" y="5651"/>
                    <a:pt x="15842" y="5644"/>
                    <a:pt x="15847" y="5644"/>
                  </a:cubicBezTo>
                  <a:cubicBezTo>
                    <a:pt x="15847" y="5651"/>
                    <a:pt x="15842" y="5651"/>
                    <a:pt x="15842" y="5656"/>
                  </a:cubicBezTo>
                  <a:cubicBezTo>
                    <a:pt x="15842" y="5662"/>
                    <a:pt x="15842" y="5662"/>
                    <a:pt x="15842" y="5668"/>
                  </a:cubicBezTo>
                  <a:cubicBezTo>
                    <a:pt x="15842" y="5674"/>
                    <a:pt x="15836" y="5674"/>
                    <a:pt x="15836" y="5680"/>
                  </a:cubicBezTo>
                  <a:cubicBezTo>
                    <a:pt x="15836" y="5686"/>
                    <a:pt x="15836" y="5686"/>
                    <a:pt x="15836" y="5692"/>
                  </a:cubicBezTo>
                  <a:cubicBezTo>
                    <a:pt x="15842" y="5692"/>
                    <a:pt x="15847" y="5692"/>
                    <a:pt x="15847" y="5698"/>
                  </a:cubicBezTo>
                  <a:cubicBezTo>
                    <a:pt x="15853" y="5698"/>
                    <a:pt x="15853" y="5704"/>
                    <a:pt x="15859" y="5704"/>
                  </a:cubicBezTo>
                  <a:cubicBezTo>
                    <a:pt x="15865" y="5704"/>
                    <a:pt x="15865" y="5704"/>
                    <a:pt x="15871" y="5704"/>
                  </a:cubicBezTo>
                  <a:cubicBezTo>
                    <a:pt x="15877" y="5704"/>
                    <a:pt x="15877" y="5704"/>
                    <a:pt x="15883" y="5704"/>
                  </a:cubicBezTo>
                  <a:cubicBezTo>
                    <a:pt x="15889" y="5698"/>
                    <a:pt x="15883" y="5692"/>
                    <a:pt x="15883" y="5692"/>
                  </a:cubicBezTo>
                  <a:cubicBezTo>
                    <a:pt x="15883" y="5686"/>
                    <a:pt x="15889" y="5686"/>
                    <a:pt x="15895" y="5686"/>
                  </a:cubicBezTo>
                  <a:cubicBezTo>
                    <a:pt x="15901" y="5686"/>
                    <a:pt x="15907" y="5686"/>
                    <a:pt x="15913" y="5686"/>
                  </a:cubicBezTo>
                  <a:cubicBezTo>
                    <a:pt x="15913" y="5656"/>
                    <a:pt x="15913" y="5656"/>
                    <a:pt x="15913" y="5656"/>
                  </a:cubicBezTo>
                  <a:cubicBezTo>
                    <a:pt x="15913" y="5644"/>
                    <a:pt x="15907" y="5639"/>
                    <a:pt x="15901" y="5633"/>
                  </a:cubicBezTo>
                  <a:cubicBezTo>
                    <a:pt x="15895" y="5633"/>
                    <a:pt x="15889" y="5633"/>
                    <a:pt x="15889" y="5633"/>
                  </a:cubicBezTo>
                  <a:cubicBezTo>
                    <a:pt x="15883" y="5627"/>
                    <a:pt x="15883" y="5627"/>
                    <a:pt x="15877" y="5621"/>
                  </a:cubicBezTo>
                  <a:cubicBezTo>
                    <a:pt x="15877" y="5621"/>
                    <a:pt x="15877" y="5615"/>
                    <a:pt x="15877" y="5609"/>
                  </a:cubicBezTo>
                  <a:cubicBezTo>
                    <a:pt x="15871" y="5609"/>
                    <a:pt x="15877" y="5603"/>
                    <a:pt x="15877" y="5597"/>
                  </a:cubicBezTo>
                  <a:cubicBezTo>
                    <a:pt x="15871" y="5597"/>
                    <a:pt x="15865" y="5591"/>
                    <a:pt x="15865" y="5591"/>
                  </a:cubicBezTo>
                  <a:cubicBezTo>
                    <a:pt x="15859" y="5591"/>
                    <a:pt x="15853" y="5585"/>
                    <a:pt x="15853" y="5585"/>
                  </a:cubicBezTo>
                  <a:cubicBezTo>
                    <a:pt x="15847" y="5585"/>
                    <a:pt x="15842" y="5585"/>
                    <a:pt x="15842" y="5579"/>
                  </a:cubicBezTo>
                  <a:cubicBezTo>
                    <a:pt x="15836" y="5579"/>
                    <a:pt x="15836" y="5573"/>
                    <a:pt x="15836" y="5573"/>
                  </a:cubicBezTo>
                  <a:cubicBezTo>
                    <a:pt x="15836" y="5567"/>
                    <a:pt x="15830" y="5562"/>
                    <a:pt x="15830" y="5562"/>
                  </a:cubicBezTo>
                  <a:cubicBezTo>
                    <a:pt x="15830" y="5550"/>
                    <a:pt x="15830" y="5544"/>
                    <a:pt x="15830" y="5538"/>
                  </a:cubicBezTo>
                  <a:cubicBezTo>
                    <a:pt x="15830" y="5532"/>
                    <a:pt x="15824" y="5532"/>
                    <a:pt x="15818" y="5526"/>
                  </a:cubicBezTo>
                  <a:cubicBezTo>
                    <a:pt x="15818" y="5514"/>
                    <a:pt x="15812" y="5508"/>
                    <a:pt x="15800" y="5502"/>
                  </a:cubicBezTo>
                  <a:cubicBezTo>
                    <a:pt x="15794" y="5502"/>
                    <a:pt x="15788" y="5496"/>
                    <a:pt x="15776" y="5496"/>
                  </a:cubicBezTo>
                  <a:cubicBezTo>
                    <a:pt x="15776" y="5490"/>
                    <a:pt x="15776" y="5485"/>
                    <a:pt x="15770" y="5485"/>
                  </a:cubicBezTo>
                  <a:cubicBezTo>
                    <a:pt x="15764" y="5478"/>
                    <a:pt x="15764" y="5478"/>
                    <a:pt x="15759" y="5473"/>
                  </a:cubicBezTo>
                  <a:cubicBezTo>
                    <a:pt x="15753" y="5473"/>
                    <a:pt x="15741" y="5473"/>
                    <a:pt x="15741" y="5473"/>
                  </a:cubicBezTo>
                  <a:close/>
                  <a:moveTo>
                    <a:pt x="15818" y="5461"/>
                  </a:moveTo>
                  <a:lnTo>
                    <a:pt x="15818" y="5461"/>
                  </a:lnTo>
                  <a:cubicBezTo>
                    <a:pt x="15830" y="5467"/>
                    <a:pt x="15836" y="5473"/>
                    <a:pt x="15847" y="5478"/>
                  </a:cubicBezTo>
                  <a:cubicBezTo>
                    <a:pt x="15853" y="5478"/>
                    <a:pt x="15853" y="5485"/>
                    <a:pt x="15859" y="5490"/>
                  </a:cubicBezTo>
                  <a:cubicBezTo>
                    <a:pt x="15859" y="5490"/>
                    <a:pt x="15865" y="5490"/>
                    <a:pt x="15871" y="5496"/>
                  </a:cubicBezTo>
                  <a:cubicBezTo>
                    <a:pt x="15871" y="5496"/>
                    <a:pt x="15877" y="5490"/>
                    <a:pt x="15883" y="5496"/>
                  </a:cubicBezTo>
                  <a:cubicBezTo>
                    <a:pt x="15883" y="5496"/>
                    <a:pt x="15877" y="5502"/>
                    <a:pt x="15883" y="5502"/>
                  </a:cubicBezTo>
                  <a:cubicBezTo>
                    <a:pt x="15883" y="5508"/>
                    <a:pt x="15889" y="5508"/>
                    <a:pt x="15889" y="5508"/>
                  </a:cubicBezTo>
                  <a:cubicBezTo>
                    <a:pt x="15895" y="5514"/>
                    <a:pt x="15901" y="5514"/>
                    <a:pt x="15901" y="5520"/>
                  </a:cubicBezTo>
                  <a:cubicBezTo>
                    <a:pt x="15907" y="5526"/>
                    <a:pt x="15907" y="5532"/>
                    <a:pt x="15907" y="5532"/>
                  </a:cubicBezTo>
                  <a:cubicBezTo>
                    <a:pt x="15907" y="5538"/>
                    <a:pt x="15907" y="5544"/>
                    <a:pt x="15907" y="5544"/>
                  </a:cubicBezTo>
                  <a:cubicBezTo>
                    <a:pt x="15907" y="5550"/>
                    <a:pt x="15907" y="5556"/>
                    <a:pt x="15913" y="5556"/>
                  </a:cubicBezTo>
                  <a:cubicBezTo>
                    <a:pt x="15913" y="5562"/>
                    <a:pt x="15919" y="5562"/>
                    <a:pt x="15925" y="5562"/>
                  </a:cubicBezTo>
                  <a:cubicBezTo>
                    <a:pt x="15930" y="5567"/>
                    <a:pt x="15936" y="5573"/>
                    <a:pt x="15948" y="5579"/>
                  </a:cubicBezTo>
                  <a:cubicBezTo>
                    <a:pt x="15948" y="5585"/>
                    <a:pt x="15954" y="5585"/>
                    <a:pt x="15960" y="5585"/>
                  </a:cubicBezTo>
                  <a:cubicBezTo>
                    <a:pt x="15960" y="5591"/>
                    <a:pt x="15966" y="5597"/>
                    <a:pt x="15966" y="5597"/>
                  </a:cubicBezTo>
                  <a:cubicBezTo>
                    <a:pt x="15972" y="5609"/>
                    <a:pt x="15966" y="5615"/>
                    <a:pt x="15966" y="5621"/>
                  </a:cubicBezTo>
                  <a:cubicBezTo>
                    <a:pt x="16014" y="5621"/>
                    <a:pt x="16014" y="5621"/>
                    <a:pt x="16014" y="5621"/>
                  </a:cubicBezTo>
                  <a:cubicBezTo>
                    <a:pt x="16014" y="5621"/>
                    <a:pt x="16014" y="5615"/>
                    <a:pt x="16014" y="5609"/>
                  </a:cubicBezTo>
                  <a:cubicBezTo>
                    <a:pt x="16014" y="5603"/>
                    <a:pt x="16019" y="5597"/>
                    <a:pt x="16019" y="5585"/>
                  </a:cubicBezTo>
                  <a:lnTo>
                    <a:pt x="16014" y="5585"/>
                  </a:lnTo>
                  <a:cubicBezTo>
                    <a:pt x="16014" y="5567"/>
                    <a:pt x="16008" y="5556"/>
                    <a:pt x="15996" y="5550"/>
                  </a:cubicBezTo>
                  <a:cubicBezTo>
                    <a:pt x="15996" y="5544"/>
                    <a:pt x="15990" y="5544"/>
                    <a:pt x="15984" y="5544"/>
                  </a:cubicBezTo>
                  <a:cubicBezTo>
                    <a:pt x="15984" y="5538"/>
                    <a:pt x="15984" y="5532"/>
                    <a:pt x="15984" y="5532"/>
                  </a:cubicBezTo>
                  <a:cubicBezTo>
                    <a:pt x="15978" y="5526"/>
                    <a:pt x="15978" y="5520"/>
                    <a:pt x="15972" y="5514"/>
                  </a:cubicBezTo>
                  <a:cubicBezTo>
                    <a:pt x="15972" y="5514"/>
                    <a:pt x="15966" y="5508"/>
                    <a:pt x="15966" y="5502"/>
                  </a:cubicBezTo>
                  <a:cubicBezTo>
                    <a:pt x="15960" y="5502"/>
                    <a:pt x="15954" y="5496"/>
                    <a:pt x="15948" y="5496"/>
                  </a:cubicBezTo>
                  <a:lnTo>
                    <a:pt x="15936" y="5496"/>
                  </a:lnTo>
                  <a:cubicBezTo>
                    <a:pt x="15930" y="5485"/>
                    <a:pt x="15930" y="5485"/>
                    <a:pt x="15930" y="5485"/>
                  </a:cubicBezTo>
                  <a:cubicBezTo>
                    <a:pt x="15930" y="5478"/>
                    <a:pt x="15936" y="5473"/>
                    <a:pt x="15936" y="5473"/>
                  </a:cubicBezTo>
                  <a:cubicBezTo>
                    <a:pt x="15936" y="5437"/>
                    <a:pt x="15936" y="5437"/>
                    <a:pt x="15936" y="5437"/>
                  </a:cubicBezTo>
                  <a:cubicBezTo>
                    <a:pt x="15930" y="5437"/>
                    <a:pt x="15930" y="5437"/>
                    <a:pt x="15925" y="5437"/>
                  </a:cubicBezTo>
                  <a:cubicBezTo>
                    <a:pt x="15919" y="5437"/>
                    <a:pt x="15919" y="5437"/>
                    <a:pt x="15913" y="5437"/>
                  </a:cubicBezTo>
                  <a:cubicBezTo>
                    <a:pt x="15901" y="5437"/>
                    <a:pt x="15901" y="5437"/>
                    <a:pt x="15901" y="5437"/>
                  </a:cubicBezTo>
                  <a:cubicBezTo>
                    <a:pt x="15889" y="5437"/>
                    <a:pt x="15883" y="5437"/>
                    <a:pt x="15877" y="5437"/>
                  </a:cubicBezTo>
                  <a:cubicBezTo>
                    <a:pt x="15871" y="5443"/>
                    <a:pt x="15877" y="5449"/>
                    <a:pt x="15871" y="5449"/>
                  </a:cubicBezTo>
                  <a:cubicBezTo>
                    <a:pt x="15871" y="5455"/>
                    <a:pt x="15865" y="5455"/>
                    <a:pt x="15859" y="5455"/>
                  </a:cubicBezTo>
                  <a:cubicBezTo>
                    <a:pt x="15859" y="5455"/>
                    <a:pt x="15853" y="5455"/>
                    <a:pt x="15847" y="5455"/>
                  </a:cubicBezTo>
                  <a:cubicBezTo>
                    <a:pt x="15842" y="5455"/>
                    <a:pt x="15830" y="5461"/>
                    <a:pt x="15818" y="5461"/>
                  </a:cubicBezTo>
                  <a:close/>
                  <a:moveTo>
                    <a:pt x="15711" y="5514"/>
                  </a:moveTo>
                  <a:lnTo>
                    <a:pt x="15711" y="5514"/>
                  </a:lnTo>
                  <a:cubicBezTo>
                    <a:pt x="15711" y="5520"/>
                    <a:pt x="15711" y="5520"/>
                    <a:pt x="15705" y="5526"/>
                  </a:cubicBezTo>
                  <a:cubicBezTo>
                    <a:pt x="15699" y="5538"/>
                    <a:pt x="15693" y="5538"/>
                    <a:pt x="15687" y="5550"/>
                  </a:cubicBezTo>
                  <a:cubicBezTo>
                    <a:pt x="15687" y="5556"/>
                    <a:pt x="15687" y="5556"/>
                    <a:pt x="15687" y="5562"/>
                  </a:cubicBezTo>
                  <a:cubicBezTo>
                    <a:pt x="15681" y="5567"/>
                    <a:pt x="15681" y="5567"/>
                    <a:pt x="15676" y="5573"/>
                  </a:cubicBezTo>
                  <a:cubicBezTo>
                    <a:pt x="15676" y="5579"/>
                    <a:pt x="15676" y="5579"/>
                    <a:pt x="15670" y="5585"/>
                  </a:cubicBezTo>
                  <a:cubicBezTo>
                    <a:pt x="15670" y="5591"/>
                    <a:pt x="15664" y="5591"/>
                    <a:pt x="15664" y="5591"/>
                  </a:cubicBezTo>
                  <a:cubicBezTo>
                    <a:pt x="15658" y="5597"/>
                    <a:pt x="15658" y="5603"/>
                    <a:pt x="15658" y="5603"/>
                  </a:cubicBezTo>
                  <a:cubicBezTo>
                    <a:pt x="15652" y="5609"/>
                    <a:pt x="15652" y="5615"/>
                    <a:pt x="15652" y="5615"/>
                  </a:cubicBezTo>
                  <a:cubicBezTo>
                    <a:pt x="15646" y="5621"/>
                    <a:pt x="15640" y="5621"/>
                    <a:pt x="15640" y="5627"/>
                  </a:cubicBezTo>
                  <a:cubicBezTo>
                    <a:pt x="15634" y="5627"/>
                    <a:pt x="15640" y="5633"/>
                    <a:pt x="15640" y="5639"/>
                  </a:cubicBezTo>
                  <a:cubicBezTo>
                    <a:pt x="15640" y="5639"/>
                    <a:pt x="15640" y="5644"/>
                    <a:pt x="15640" y="5651"/>
                  </a:cubicBezTo>
                  <a:cubicBezTo>
                    <a:pt x="15640" y="5651"/>
                    <a:pt x="15634" y="5656"/>
                    <a:pt x="15628" y="5656"/>
                  </a:cubicBezTo>
                  <a:cubicBezTo>
                    <a:pt x="15628" y="5662"/>
                    <a:pt x="15622" y="5668"/>
                    <a:pt x="15622" y="5668"/>
                  </a:cubicBezTo>
                  <a:cubicBezTo>
                    <a:pt x="15616" y="5674"/>
                    <a:pt x="15616" y="5680"/>
                    <a:pt x="15616" y="5680"/>
                  </a:cubicBezTo>
                  <a:cubicBezTo>
                    <a:pt x="15610" y="5686"/>
                    <a:pt x="15598" y="5680"/>
                    <a:pt x="15592" y="5686"/>
                  </a:cubicBezTo>
                  <a:cubicBezTo>
                    <a:pt x="15587" y="5692"/>
                    <a:pt x="15592" y="5698"/>
                    <a:pt x="15587" y="5698"/>
                  </a:cubicBezTo>
                  <a:cubicBezTo>
                    <a:pt x="15587" y="5704"/>
                    <a:pt x="15581" y="5704"/>
                    <a:pt x="15581" y="5710"/>
                  </a:cubicBezTo>
                  <a:cubicBezTo>
                    <a:pt x="15575" y="5710"/>
                    <a:pt x="15569" y="5710"/>
                    <a:pt x="15569" y="5710"/>
                  </a:cubicBezTo>
                  <a:cubicBezTo>
                    <a:pt x="15563" y="5710"/>
                    <a:pt x="15557" y="5710"/>
                    <a:pt x="15557" y="5710"/>
                  </a:cubicBezTo>
                  <a:cubicBezTo>
                    <a:pt x="15551" y="5710"/>
                    <a:pt x="15551" y="5716"/>
                    <a:pt x="15545" y="5722"/>
                  </a:cubicBezTo>
                  <a:cubicBezTo>
                    <a:pt x="15539" y="5728"/>
                    <a:pt x="15539" y="5733"/>
                    <a:pt x="15539" y="5745"/>
                  </a:cubicBezTo>
                  <a:cubicBezTo>
                    <a:pt x="15545" y="5745"/>
                    <a:pt x="15545" y="5745"/>
                    <a:pt x="15551" y="5745"/>
                  </a:cubicBezTo>
                  <a:cubicBezTo>
                    <a:pt x="15551" y="5745"/>
                    <a:pt x="15557" y="5745"/>
                    <a:pt x="15563" y="5745"/>
                  </a:cubicBezTo>
                  <a:cubicBezTo>
                    <a:pt x="15563" y="5745"/>
                    <a:pt x="15569" y="5745"/>
                    <a:pt x="15575" y="5745"/>
                  </a:cubicBezTo>
                  <a:cubicBezTo>
                    <a:pt x="15575" y="5745"/>
                    <a:pt x="15581" y="5739"/>
                    <a:pt x="15581" y="5733"/>
                  </a:cubicBezTo>
                  <a:cubicBezTo>
                    <a:pt x="15587" y="5733"/>
                    <a:pt x="15592" y="5728"/>
                    <a:pt x="15592" y="5728"/>
                  </a:cubicBezTo>
                  <a:cubicBezTo>
                    <a:pt x="15592" y="5722"/>
                    <a:pt x="15592" y="5716"/>
                    <a:pt x="15592" y="5716"/>
                  </a:cubicBezTo>
                  <a:cubicBezTo>
                    <a:pt x="15598" y="5704"/>
                    <a:pt x="15604" y="5698"/>
                    <a:pt x="15610" y="5692"/>
                  </a:cubicBezTo>
                  <a:cubicBezTo>
                    <a:pt x="15610" y="5692"/>
                    <a:pt x="15616" y="5692"/>
                    <a:pt x="15622" y="5692"/>
                  </a:cubicBezTo>
                  <a:cubicBezTo>
                    <a:pt x="15628" y="5686"/>
                    <a:pt x="15628" y="5686"/>
                    <a:pt x="15634" y="5686"/>
                  </a:cubicBezTo>
                  <a:cubicBezTo>
                    <a:pt x="15640" y="5680"/>
                    <a:pt x="15646" y="5686"/>
                    <a:pt x="15658" y="5686"/>
                  </a:cubicBezTo>
                  <a:cubicBezTo>
                    <a:pt x="15658" y="5674"/>
                    <a:pt x="15658" y="5668"/>
                    <a:pt x="15658" y="5662"/>
                  </a:cubicBezTo>
                  <a:cubicBezTo>
                    <a:pt x="15658" y="5651"/>
                    <a:pt x="15664" y="5644"/>
                    <a:pt x="15664" y="5639"/>
                  </a:cubicBezTo>
                  <a:cubicBezTo>
                    <a:pt x="15670" y="5633"/>
                    <a:pt x="15676" y="5621"/>
                    <a:pt x="15681" y="5615"/>
                  </a:cubicBezTo>
                  <a:cubicBezTo>
                    <a:pt x="15681" y="5615"/>
                    <a:pt x="15687" y="5615"/>
                    <a:pt x="15693" y="5609"/>
                  </a:cubicBezTo>
                  <a:cubicBezTo>
                    <a:pt x="15693" y="5609"/>
                    <a:pt x="15699" y="5609"/>
                    <a:pt x="15705" y="5603"/>
                  </a:cubicBezTo>
                  <a:cubicBezTo>
                    <a:pt x="15705" y="5603"/>
                    <a:pt x="15705" y="5597"/>
                    <a:pt x="15705" y="5591"/>
                  </a:cubicBezTo>
                  <a:cubicBezTo>
                    <a:pt x="15711" y="5579"/>
                    <a:pt x="15705" y="5573"/>
                    <a:pt x="15705" y="5567"/>
                  </a:cubicBezTo>
                  <a:cubicBezTo>
                    <a:pt x="15705" y="5562"/>
                    <a:pt x="15711" y="5556"/>
                    <a:pt x="15711" y="5556"/>
                  </a:cubicBezTo>
                  <a:cubicBezTo>
                    <a:pt x="15711" y="5544"/>
                    <a:pt x="15711" y="5526"/>
                    <a:pt x="15711" y="5514"/>
                  </a:cubicBezTo>
                  <a:close/>
                  <a:moveTo>
                    <a:pt x="15759" y="5182"/>
                  </a:moveTo>
                  <a:lnTo>
                    <a:pt x="15759" y="5182"/>
                  </a:lnTo>
                  <a:cubicBezTo>
                    <a:pt x="15729" y="5182"/>
                    <a:pt x="15729" y="5182"/>
                    <a:pt x="15729" y="5182"/>
                  </a:cubicBezTo>
                  <a:cubicBezTo>
                    <a:pt x="15729" y="5182"/>
                    <a:pt x="15729" y="5182"/>
                    <a:pt x="15729" y="5188"/>
                  </a:cubicBezTo>
                  <a:lnTo>
                    <a:pt x="15729" y="5188"/>
                  </a:lnTo>
                  <a:cubicBezTo>
                    <a:pt x="15729" y="5194"/>
                    <a:pt x="15729" y="5194"/>
                    <a:pt x="15729" y="5200"/>
                  </a:cubicBezTo>
                  <a:lnTo>
                    <a:pt x="15729" y="5200"/>
                  </a:lnTo>
                  <a:cubicBezTo>
                    <a:pt x="15729" y="5206"/>
                    <a:pt x="15729" y="5206"/>
                    <a:pt x="15729" y="5212"/>
                  </a:cubicBezTo>
                  <a:cubicBezTo>
                    <a:pt x="15729" y="5212"/>
                    <a:pt x="15729" y="5212"/>
                    <a:pt x="15729" y="5218"/>
                  </a:cubicBezTo>
                  <a:cubicBezTo>
                    <a:pt x="15729" y="5218"/>
                    <a:pt x="15729" y="5218"/>
                    <a:pt x="15735" y="5224"/>
                  </a:cubicBezTo>
                  <a:lnTo>
                    <a:pt x="15735" y="5230"/>
                  </a:lnTo>
                  <a:cubicBezTo>
                    <a:pt x="15735" y="5235"/>
                    <a:pt x="15735" y="5235"/>
                    <a:pt x="15735" y="5235"/>
                  </a:cubicBezTo>
                  <a:cubicBezTo>
                    <a:pt x="15735" y="5241"/>
                    <a:pt x="15729" y="5241"/>
                    <a:pt x="15729" y="5247"/>
                  </a:cubicBezTo>
                  <a:cubicBezTo>
                    <a:pt x="15729" y="5247"/>
                    <a:pt x="15723" y="5247"/>
                    <a:pt x="15723" y="5253"/>
                  </a:cubicBezTo>
                  <a:cubicBezTo>
                    <a:pt x="15723" y="5253"/>
                    <a:pt x="15723" y="5259"/>
                    <a:pt x="15723" y="5265"/>
                  </a:cubicBezTo>
                  <a:cubicBezTo>
                    <a:pt x="15723" y="5271"/>
                    <a:pt x="15729" y="5277"/>
                    <a:pt x="15729" y="5289"/>
                  </a:cubicBezTo>
                  <a:cubicBezTo>
                    <a:pt x="15729" y="5295"/>
                    <a:pt x="15723" y="5295"/>
                    <a:pt x="15723" y="5295"/>
                  </a:cubicBezTo>
                  <a:cubicBezTo>
                    <a:pt x="15717" y="5295"/>
                    <a:pt x="15717" y="5301"/>
                    <a:pt x="15717" y="5301"/>
                  </a:cubicBezTo>
                  <a:cubicBezTo>
                    <a:pt x="15711" y="5301"/>
                    <a:pt x="15711" y="5301"/>
                    <a:pt x="15705" y="5307"/>
                  </a:cubicBezTo>
                  <a:cubicBezTo>
                    <a:pt x="15699" y="5307"/>
                    <a:pt x="15693" y="5307"/>
                    <a:pt x="15693" y="5312"/>
                  </a:cubicBezTo>
                  <a:cubicBezTo>
                    <a:pt x="15687" y="5312"/>
                    <a:pt x="15687" y="5318"/>
                    <a:pt x="15687" y="5318"/>
                  </a:cubicBezTo>
                  <a:cubicBezTo>
                    <a:pt x="15687" y="5324"/>
                    <a:pt x="15687" y="5324"/>
                    <a:pt x="15687" y="5324"/>
                  </a:cubicBezTo>
                  <a:cubicBezTo>
                    <a:pt x="15687" y="5330"/>
                    <a:pt x="15687" y="5330"/>
                    <a:pt x="15687" y="5336"/>
                  </a:cubicBezTo>
                  <a:cubicBezTo>
                    <a:pt x="15687" y="5336"/>
                    <a:pt x="15693" y="5336"/>
                    <a:pt x="15693" y="5342"/>
                  </a:cubicBezTo>
                  <a:cubicBezTo>
                    <a:pt x="15693" y="5348"/>
                    <a:pt x="15699" y="5348"/>
                    <a:pt x="15699" y="5354"/>
                  </a:cubicBezTo>
                  <a:cubicBezTo>
                    <a:pt x="15705" y="5354"/>
                    <a:pt x="15705" y="5354"/>
                    <a:pt x="15711" y="5360"/>
                  </a:cubicBezTo>
                  <a:lnTo>
                    <a:pt x="15717" y="5366"/>
                  </a:lnTo>
                  <a:cubicBezTo>
                    <a:pt x="15723" y="5366"/>
                    <a:pt x="15729" y="5372"/>
                    <a:pt x="15735" y="5378"/>
                  </a:cubicBezTo>
                  <a:cubicBezTo>
                    <a:pt x="15735" y="5378"/>
                    <a:pt x="15735" y="5378"/>
                    <a:pt x="15741" y="5378"/>
                  </a:cubicBezTo>
                  <a:lnTo>
                    <a:pt x="15741" y="5378"/>
                  </a:lnTo>
                  <a:cubicBezTo>
                    <a:pt x="15741" y="5390"/>
                    <a:pt x="15735" y="5390"/>
                    <a:pt x="15735" y="5401"/>
                  </a:cubicBezTo>
                  <a:cubicBezTo>
                    <a:pt x="15735" y="5407"/>
                    <a:pt x="15741" y="5407"/>
                    <a:pt x="15741" y="5413"/>
                  </a:cubicBezTo>
                  <a:cubicBezTo>
                    <a:pt x="15741" y="5419"/>
                    <a:pt x="15741" y="5419"/>
                    <a:pt x="15747" y="5425"/>
                  </a:cubicBezTo>
                  <a:cubicBezTo>
                    <a:pt x="15753" y="5425"/>
                    <a:pt x="15753" y="5425"/>
                    <a:pt x="15753" y="5425"/>
                  </a:cubicBezTo>
                  <a:cubicBezTo>
                    <a:pt x="15759" y="5425"/>
                    <a:pt x="15759" y="5425"/>
                    <a:pt x="15764" y="5425"/>
                  </a:cubicBezTo>
                  <a:cubicBezTo>
                    <a:pt x="15788" y="5425"/>
                    <a:pt x="15788" y="5425"/>
                    <a:pt x="15788" y="5425"/>
                  </a:cubicBezTo>
                  <a:cubicBezTo>
                    <a:pt x="15788" y="5407"/>
                    <a:pt x="15788" y="5407"/>
                    <a:pt x="15788" y="5407"/>
                  </a:cubicBezTo>
                  <a:cubicBezTo>
                    <a:pt x="15788" y="5401"/>
                    <a:pt x="15788" y="5401"/>
                    <a:pt x="15788" y="5396"/>
                  </a:cubicBezTo>
                  <a:cubicBezTo>
                    <a:pt x="15788" y="5372"/>
                    <a:pt x="15788" y="5372"/>
                    <a:pt x="15788" y="5372"/>
                  </a:cubicBezTo>
                  <a:cubicBezTo>
                    <a:pt x="15788" y="5366"/>
                    <a:pt x="15788" y="5360"/>
                    <a:pt x="15794" y="5354"/>
                  </a:cubicBezTo>
                  <a:cubicBezTo>
                    <a:pt x="15800" y="5348"/>
                    <a:pt x="15800" y="5348"/>
                    <a:pt x="15806" y="5342"/>
                  </a:cubicBezTo>
                  <a:lnTo>
                    <a:pt x="15812" y="5342"/>
                  </a:lnTo>
                  <a:cubicBezTo>
                    <a:pt x="15812" y="5342"/>
                    <a:pt x="15812" y="5336"/>
                    <a:pt x="15818" y="5336"/>
                  </a:cubicBezTo>
                  <a:lnTo>
                    <a:pt x="15818" y="5330"/>
                  </a:lnTo>
                  <a:cubicBezTo>
                    <a:pt x="15824" y="5324"/>
                    <a:pt x="15824" y="5324"/>
                    <a:pt x="15824" y="5324"/>
                  </a:cubicBezTo>
                  <a:cubicBezTo>
                    <a:pt x="15830" y="5318"/>
                    <a:pt x="15830" y="5318"/>
                    <a:pt x="15830" y="5312"/>
                  </a:cubicBezTo>
                  <a:cubicBezTo>
                    <a:pt x="15830" y="5307"/>
                    <a:pt x="15836" y="5307"/>
                    <a:pt x="15836" y="5301"/>
                  </a:cubicBezTo>
                  <a:cubicBezTo>
                    <a:pt x="15836" y="5295"/>
                    <a:pt x="15836" y="5295"/>
                    <a:pt x="15836" y="5289"/>
                  </a:cubicBezTo>
                  <a:cubicBezTo>
                    <a:pt x="15836" y="5283"/>
                    <a:pt x="15836" y="5283"/>
                    <a:pt x="15836" y="5283"/>
                  </a:cubicBezTo>
                  <a:cubicBezTo>
                    <a:pt x="15836" y="5277"/>
                    <a:pt x="15842" y="5277"/>
                    <a:pt x="15842" y="5271"/>
                  </a:cubicBezTo>
                  <a:cubicBezTo>
                    <a:pt x="15842" y="5265"/>
                    <a:pt x="15842" y="5265"/>
                    <a:pt x="15842" y="5265"/>
                  </a:cubicBezTo>
                  <a:cubicBezTo>
                    <a:pt x="15842" y="5265"/>
                    <a:pt x="15842" y="5259"/>
                    <a:pt x="15836" y="5253"/>
                  </a:cubicBezTo>
                  <a:cubicBezTo>
                    <a:pt x="15836" y="5253"/>
                    <a:pt x="15836" y="5253"/>
                    <a:pt x="15836" y="5247"/>
                  </a:cubicBezTo>
                  <a:cubicBezTo>
                    <a:pt x="15836" y="5247"/>
                    <a:pt x="15836" y="5247"/>
                    <a:pt x="15830" y="5241"/>
                  </a:cubicBezTo>
                  <a:cubicBezTo>
                    <a:pt x="15830" y="5241"/>
                    <a:pt x="15830" y="5241"/>
                    <a:pt x="15830" y="5235"/>
                  </a:cubicBezTo>
                  <a:cubicBezTo>
                    <a:pt x="15830" y="5235"/>
                    <a:pt x="15830" y="5235"/>
                    <a:pt x="15830" y="5230"/>
                  </a:cubicBezTo>
                  <a:lnTo>
                    <a:pt x="15824" y="5224"/>
                  </a:lnTo>
                  <a:lnTo>
                    <a:pt x="15824" y="5218"/>
                  </a:lnTo>
                  <a:lnTo>
                    <a:pt x="15818" y="5212"/>
                  </a:lnTo>
                  <a:cubicBezTo>
                    <a:pt x="15818" y="5212"/>
                    <a:pt x="15818" y="5206"/>
                    <a:pt x="15812" y="5206"/>
                  </a:cubicBezTo>
                  <a:cubicBezTo>
                    <a:pt x="15812" y="5206"/>
                    <a:pt x="15812" y="5200"/>
                    <a:pt x="15806" y="5200"/>
                  </a:cubicBezTo>
                  <a:lnTo>
                    <a:pt x="15800" y="5200"/>
                  </a:lnTo>
                  <a:cubicBezTo>
                    <a:pt x="15794" y="5200"/>
                    <a:pt x="15794" y="5200"/>
                    <a:pt x="15794" y="5200"/>
                  </a:cubicBezTo>
                  <a:cubicBezTo>
                    <a:pt x="15788" y="5200"/>
                    <a:pt x="15788" y="5200"/>
                    <a:pt x="15782" y="5194"/>
                  </a:cubicBezTo>
                  <a:lnTo>
                    <a:pt x="15776" y="5194"/>
                  </a:lnTo>
                  <a:lnTo>
                    <a:pt x="15776" y="5188"/>
                  </a:lnTo>
                  <a:cubicBezTo>
                    <a:pt x="15770" y="5188"/>
                    <a:pt x="15770" y="5182"/>
                    <a:pt x="15770" y="5182"/>
                  </a:cubicBezTo>
                  <a:cubicBezTo>
                    <a:pt x="15764" y="5182"/>
                    <a:pt x="15759" y="5182"/>
                    <a:pt x="15759" y="5182"/>
                  </a:cubicBezTo>
                  <a:close/>
                  <a:moveTo>
                    <a:pt x="15812" y="4820"/>
                  </a:moveTo>
                  <a:lnTo>
                    <a:pt x="15812" y="4820"/>
                  </a:lnTo>
                  <a:cubicBezTo>
                    <a:pt x="15812" y="4814"/>
                    <a:pt x="15812" y="4809"/>
                    <a:pt x="15818" y="4803"/>
                  </a:cubicBezTo>
                  <a:cubicBezTo>
                    <a:pt x="15806" y="4803"/>
                    <a:pt x="15800" y="4803"/>
                    <a:pt x="15794" y="4803"/>
                  </a:cubicBezTo>
                  <a:cubicBezTo>
                    <a:pt x="15788" y="4803"/>
                    <a:pt x="15782" y="4803"/>
                    <a:pt x="15782" y="4803"/>
                  </a:cubicBezTo>
                  <a:cubicBezTo>
                    <a:pt x="15776" y="4803"/>
                    <a:pt x="15776" y="4809"/>
                    <a:pt x="15770" y="4814"/>
                  </a:cubicBezTo>
                  <a:cubicBezTo>
                    <a:pt x="15770" y="4814"/>
                    <a:pt x="15764" y="4820"/>
                    <a:pt x="15759" y="4820"/>
                  </a:cubicBezTo>
                  <a:cubicBezTo>
                    <a:pt x="15759" y="4826"/>
                    <a:pt x="15753" y="4826"/>
                    <a:pt x="15747" y="4832"/>
                  </a:cubicBezTo>
                  <a:cubicBezTo>
                    <a:pt x="15747" y="4838"/>
                    <a:pt x="15741" y="4838"/>
                    <a:pt x="15741" y="4844"/>
                  </a:cubicBezTo>
                  <a:cubicBezTo>
                    <a:pt x="15741" y="4844"/>
                    <a:pt x="15741" y="4850"/>
                    <a:pt x="15735" y="4856"/>
                  </a:cubicBezTo>
                  <a:lnTo>
                    <a:pt x="15723" y="4856"/>
                  </a:lnTo>
                  <a:cubicBezTo>
                    <a:pt x="15723" y="4862"/>
                    <a:pt x="15723" y="4862"/>
                    <a:pt x="15723" y="4868"/>
                  </a:cubicBezTo>
                  <a:cubicBezTo>
                    <a:pt x="15717" y="4874"/>
                    <a:pt x="15717" y="4880"/>
                    <a:pt x="15717" y="4892"/>
                  </a:cubicBezTo>
                  <a:cubicBezTo>
                    <a:pt x="15717" y="4986"/>
                    <a:pt x="15717" y="4986"/>
                    <a:pt x="15717" y="4986"/>
                  </a:cubicBezTo>
                  <a:cubicBezTo>
                    <a:pt x="15747" y="4986"/>
                    <a:pt x="15747" y="4986"/>
                    <a:pt x="15747" y="4986"/>
                  </a:cubicBezTo>
                  <a:cubicBezTo>
                    <a:pt x="15747" y="4980"/>
                    <a:pt x="15747" y="4975"/>
                    <a:pt x="15747" y="4963"/>
                  </a:cubicBezTo>
                  <a:cubicBezTo>
                    <a:pt x="15747" y="4957"/>
                    <a:pt x="15753" y="4957"/>
                    <a:pt x="15753" y="4951"/>
                  </a:cubicBezTo>
                  <a:cubicBezTo>
                    <a:pt x="15753" y="4945"/>
                    <a:pt x="15753" y="4945"/>
                    <a:pt x="15753" y="4939"/>
                  </a:cubicBezTo>
                  <a:cubicBezTo>
                    <a:pt x="15759" y="4933"/>
                    <a:pt x="15764" y="4933"/>
                    <a:pt x="15764" y="4933"/>
                  </a:cubicBezTo>
                  <a:cubicBezTo>
                    <a:pt x="15770" y="4921"/>
                    <a:pt x="15770" y="4921"/>
                    <a:pt x="15770" y="4921"/>
                  </a:cubicBezTo>
                  <a:cubicBezTo>
                    <a:pt x="15776" y="4915"/>
                    <a:pt x="15770" y="4909"/>
                    <a:pt x="15770" y="4909"/>
                  </a:cubicBezTo>
                  <a:cubicBezTo>
                    <a:pt x="15776" y="4903"/>
                    <a:pt x="15782" y="4903"/>
                    <a:pt x="15782" y="4897"/>
                  </a:cubicBezTo>
                  <a:cubicBezTo>
                    <a:pt x="15788" y="4892"/>
                    <a:pt x="15788" y="4892"/>
                    <a:pt x="15788" y="4886"/>
                  </a:cubicBezTo>
                  <a:cubicBezTo>
                    <a:pt x="15794" y="4874"/>
                    <a:pt x="15806" y="4874"/>
                    <a:pt x="15812" y="4862"/>
                  </a:cubicBezTo>
                  <a:cubicBezTo>
                    <a:pt x="15812" y="4856"/>
                    <a:pt x="15818" y="4856"/>
                    <a:pt x="15818" y="4850"/>
                  </a:cubicBezTo>
                  <a:cubicBezTo>
                    <a:pt x="15818" y="4838"/>
                    <a:pt x="15818" y="4838"/>
                    <a:pt x="15818" y="4838"/>
                  </a:cubicBezTo>
                  <a:cubicBezTo>
                    <a:pt x="15818" y="4826"/>
                    <a:pt x="15818" y="4826"/>
                    <a:pt x="15818" y="4826"/>
                  </a:cubicBezTo>
                  <a:cubicBezTo>
                    <a:pt x="15818" y="4826"/>
                    <a:pt x="15812" y="4826"/>
                    <a:pt x="15812" y="4820"/>
                  </a:cubicBezTo>
                  <a:close/>
                  <a:moveTo>
                    <a:pt x="17270" y="3540"/>
                  </a:moveTo>
                  <a:lnTo>
                    <a:pt x="17270" y="3540"/>
                  </a:lnTo>
                  <a:cubicBezTo>
                    <a:pt x="17265" y="3540"/>
                    <a:pt x="17259" y="3540"/>
                    <a:pt x="17259" y="3540"/>
                  </a:cubicBezTo>
                  <a:cubicBezTo>
                    <a:pt x="17247" y="3546"/>
                    <a:pt x="17241" y="3546"/>
                    <a:pt x="17235" y="3557"/>
                  </a:cubicBezTo>
                  <a:cubicBezTo>
                    <a:pt x="17229" y="3557"/>
                    <a:pt x="17235" y="3563"/>
                    <a:pt x="17229" y="3569"/>
                  </a:cubicBezTo>
                  <a:cubicBezTo>
                    <a:pt x="17229" y="3569"/>
                    <a:pt x="17229" y="3575"/>
                    <a:pt x="17223" y="3575"/>
                  </a:cubicBezTo>
                  <a:cubicBezTo>
                    <a:pt x="17223" y="3581"/>
                    <a:pt x="17217" y="3581"/>
                    <a:pt x="17211" y="3581"/>
                  </a:cubicBezTo>
                  <a:cubicBezTo>
                    <a:pt x="17205" y="3587"/>
                    <a:pt x="17199" y="3593"/>
                    <a:pt x="17193" y="3599"/>
                  </a:cubicBezTo>
                  <a:cubicBezTo>
                    <a:pt x="17187" y="3599"/>
                    <a:pt x="17181" y="3599"/>
                    <a:pt x="17181" y="3599"/>
                  </a:cubicBezTo>
                  <a:cubicBezTo>
                    <a:pt x="17170" y="3599"/>
                    <a:pt x="17164" y="3599"/>
                    <a:pt x="17158" y="3599"/>
                  </a:cubicBezTo>
                  <a:cubicBezTo>
                    <a:pt x="17146" y="3599"/>
                    <a:pt x="17146" y="3599"/>
                    <a:pt x="17146" y="3599"/>
                  </a:cubicBezTo>
                  <a:cubicBezTo>
                    <a:pt x="17140" y="3599"/>
                    <a:pt x="17140" y="3605"/>
                    <a:pt x="17134" y="3605"/>
                  </a:cubicBezTo>
                  <a:cubicBezTo>
                    <a:pt x="17122" y="3605"/>
                    <a:pt x="17122" y="3605"/>
                    <a:pt x="17122" y="3605"/>
                  </a:cubicBezTo>
                  <a:cubicBezTo>
                    <a:pt x="17116" y="3605"/>
                    <a:pt x="17104" y="3599"/>
                    <a:pt x="17099" y="3605"/>
                  </a:cubicBezTo>
                  <a:cubicBezTo>
                    <a:pt x="17093" y="3605"/>
                    <a:pt x="17093" y="3611"/>
                    <a:pt x="17093" y="3617"/>
                  </a:cubicBezTo>
                  <a:cubicBezTo>
                    <a:pt x="17087" y="3617"/>
                    <a:pt x="17087" y="3617"/>
                    <a:pt x="17081" y="3623"/>
                  </a:cubicBezTo>
                  <a:cubicBezTo>
                    <a:pt x="17075" y="3623"/>
                    <a:pt x="17075" y="3623"/>
                    <a:pt x="17069" y="3629"/>
                  </a:cubicBezTo>
                  <a:cubicBezTo>
                    <a:pt x="17063" y="3629"/>
                    <a:pt x="17057" y="3635"/>
                    <a:pt x="17051" y="3635"/>
                  </a:cubicBezTo>
                  <a:cubicBezTo>
                    <a:pt x="17045" y="3635"/>
                    <a:pt x="17039" y="3629"/>
                    <a:pt x="17033" y="3629"/>
                  </a:cubicBezTo>
                  <a:cubicBezTo>
                    <a:pt x="17021" y="3623"/>
                    <a:pt x="17010" y="3617"/>
                    <a:pt x="16998" y="3611"/>
                  </a:cubicBezTo>
                  <a:cubicBezTo>
                    <a:pt x="16992" y="3605"/>
                    <a:pt x="16992" y="3605"/>
                    <a:pt x="16986" y="3599"/>
                  </a:cubicBezTo>
                  <a:cubicBezTo>
                    <a:pt x="16974" y="3593"/>
                    <a:pt x="16974" y="3587"/>
                    <a:pt x="16968" y="3575"/>
                  </a:cubicBezTo>
                  <a:cubicBezTo>
                    <a:pt x="16962" y="3575"/>
                    <a:pt x="16962" y="3575"/>
                    <a:pt x="16956" y="3569"/>
                  </a:cubicBezTo>
                  <a:cubicBezTo>
                    <a:pt x="16950" y="3569"/>
                    <a:pt x="16950" y="3563"/>
                    <a:pt x="16944" y="3563"/>
                  </a:cubicBezTo>
                  <a:cubicBezTo>
                    <a:pt x="16933" y="3557"/>
                    <a:pt x="16921" y="3557"/>
                    <a:pt x="16909" y="3557"/>
                  </a:cubicBezTo>
                  <a:cubicBezTo>
                    <a:pt x="16903" y="3552"/>
                    <a:pt x="16897" y="3552"/>
                    <a:pt x="16891" y="3546"/>
                  </a:cubicBezTo>
                  <a:cubicBezTo>
                    <a:pt x="16891" y="3552"/>
                    <a:pt x="16891" y="3552"/>
                    <a:pt x="16891" y="3557"/>
                  </a:cubicBezTo>
                  <a:cubicBezTo>
                    <a:pt x="16885" y="3569"/>
                    <a:pt x="16885" y="3575"/>
                    <a:pt x="16891" y="3581"/>
                  </a:cubicBezTo>
                  <a:cubicBezTo>
                    <a:pt x="16891" y="3587"/>
                    <a:pt x="16891" y="3593"/>
                    <a:pt x="16891" y="3593"/>
                  </a:cubicBezTo>
                  <a:cubicBezTo>
                    <a:pt x="16891" y="3605"/>
                    <a:pt x="16891" y="3611"/>
                    <a:pt x="16891" y="3617"/>
                  </a:cubicBezTo>
                  <a:cubicBezTo>
                    <a:pt x="16891" y="3623"/>
                    <a:pt x="16891" y="3629"/>
                    <a:pt x="16891" y="3629"/>
                  </a:cubicBezTo>
                  <a:cubicBezTo>
                    <a:pt x="16891" y="3635"/>
                    <a:pt x="16891" y="3635"/>
                    <a:pt x="16891" y="3641"/>
                  </a:cubicBezTo>
                  <a:cubicBezTo>
                    <a:pt x="16891" y="3646"/>
                    <a:pt x="16885" y="3646"/>
                    <a:pt x="16879" y="3652"/>
                  </a:cubicBezTo>
                  <a:cubicBezTo>
                    <a:pt x="16879" y="3652"/>
                    <a:pt x="16879" y="3658"/>
                    <a:pt x="16873" y="3658"/>
                  </a:cubicBezTo>
                  <a:cubicBezTo>
                    <a:pt x="16873" y="3664"/>
                    <a:pt x="16867" y="3664"/>
                    <a:pt x="16861" y="3664"/>
                  </a:cubicBezTo>
                  <a:cubicBezTo>
                    <a:pt x="16861" y="3670"/>
                    <a:pt x="16855" y="3670"/>
                    <a:pt x="16855" y="3676"/>
                  </a:cubicBezTo>
                  <a:cubicBezTo>
                    <a:pt x="16849" y="3688"/>
                    <a:pt x="16849" y="3700"/>
                    <a:pt x="16849" y="3712"/>
                  </a:cubicBezTo>
                  <a:cubicBezTo>
                    <a:pt x="16844" y="3712"/>
                    <a:pt x="16844" y="3718"/>
                    <a:pt x="16838" y="3718"/>
                  </a:cubicBezTo>
                  <a:cubicBezTo>
                    <a:pt x="16832" y="3718"/>
                    <a:pt x="16832" y="3712"/>
                    <a:pt x="16826" y="3706"/>
                  </a:cubicBezTo>
                  <a:cubicBezTo>
                    <a:pt x="16826" y="3706"/>
                    <a:pt x="16826" y="3700"/>
                    <a:pt x="16820" y="3694"/>
                  </a:cubicBezTo>
                  <a:cubicBezTo>
                    <a:pt x="16820" y="3700"/>
                    <a:pt x="16814" y="3706"/>
                    <a:pt x="16814" y="3712"/>
                  </a:cubicBezTo>
                  <a:cubicBezTo>
                    <a:pt x="16814" y="3712"/>
                    <a:pt x="16814" y="3718"/>
                    <a:pt x="16814" y="3723"/>
                  </a:cubicBezTo>
                  <a:cubicBezTo>
                    <a:pt x="16808" y="3723"/>
                    <a:pt x="16802" y="3718"/>
                    <a:pt x="16802" y="3723"/>
                  </a:cubicBezTo>
                  <a:cubicBezTo>
                    <a:pt x="16796" y="3723"/>
                    <a:pt x="16796" y="3730"/>
                    <a:pt x="16790" y="3730"/>
                  </a:cubicBezTo>
                  <a:cubicBezTo>
                    <a:pt x="16784" y="3741"/>
                    <a:pt x="16778" y="3747"/>
                    <a:pt x="16778" y="3759"/>
                  </a:cubicBezTo>
                  <a:cubicBezTo>
                    <a:pt x="16778" y="3765"/>
                    <a:pt x="16778" y="3771"/>
                    <a:pt x="16784" y="3777"/>
                  </a:cubicBezTo>
                  <a:cubicBezTo>
                    <a:pt x="16784" y="3783"/>
                    <a:pt x="16790" y="3783"/>
                    <a:pt x="16796" y="3783"/>
                  </a:cubicBezTo>
                  <a:cubicBezTo>
                    <a:pt x="16796" y="3789"/>
                    <a:pt x="16802" y="3789"/>
                    <a:pt x="16808" y="3795"/>
                  </a:cubicBezTo>
                  <a:cubicBezTo>
                    <a:pt x="16808" y="3801"/>
                    <a:pt x="16802" y="3807"/>
                    <a:pt x="16808" y="3807"/>
                  </a:cubicBezTo>
                  <a:cubicBezTo>
                    <a:pt x="16808" y="3812"/>
                    <a:pt x="16814" y="3812"/>
                    <a:pt x="16814" y="3812"/>
                  </a:cubicBezTo>
                  <a:cubicBezTo>
                    <a:pt x="16820" y="3812"/>
                    <a:pt x="16820" y="3812"/>
                    <a:pt x="16820" y="3812"/>
                  </a:cubicBezTo>
                  <a:cubicBezTo>
                    <a:pt x="16832" y="3812"/>
                    <a:pt x="16832" y="3807"/>
                    <a:pt x="16838" y="3807"/>
                  </a:cubicBezTo>
                  <a:cubicBezTo>
                    <a:pt x="16838" y="3836"/>
                    <a:pt x="16838" y="3836"/>
                    <a:pt x="16838" y="3836"/>
                  </a:cubicBezTo>
                  <a:cubicBezTo>
                    <a:pt x="16796" y="3836"/>
                    <a:pt x="16796" y="3836"/>
                    <a:pt x="16796" y="3836"/>
                  </a:cubicBezTo>
                  <a:cubicBezTo>
                    <a:pt x="16796" y="3842"/>
                    <a:pt x="16796" y="3848"/>
                    <a:pt x="16796" y="3860"/>
                  </a:cubicBezTo>
                  <a:cubicBezTo>
                    <a:pt x="16796" y="3872"/>
                    <a:pt x="16796" y="3872"/>
                    <a:pt x="16796" y="3872"/>
                  </a:cubicBezTo>
                  <a:cubicBezTo>
                    <a:pt x="16796" y="3878"/>
                    <a:pt x="16796" y="3884"/>
                    <a:pt x="16796" y="3884"/>
                  </a:cubicBezTo>
                  <a:cubicBezTo>
                    <a:pt x="16796" y="3889"/>
                    <a:pt x="16790" y="3895"/>
                    <a:pt x="16790" y="3895"/>
                  </a:cubicBezTo>
                  <a:cubicBezTo>
                    <a:pt x="16790" y="3901"/>
                    <a:pt x="16784" y="3901"/>
                    <a:pt x="16784" y="3907"/>
                  </a:cubicBezTo>
                  <a:cubicBezTo>
                    <a:pt x="16784" y="3913"/>
                    <a:pt x="16790" y="3913"/>
                    <a:pt x="16790" y="3919"/>
                  </a:cubicBezTo>
                  <a:cubicBezTo>
                    <a:pt x="16790" y="3961"/>
                    <a:pt x="16790" y="3961"/>
                    <a:pt x="16790" y="3961"/>
                  </a:cubicBezTo>
                  <a:cubicBezTo>
                    <a:pt x="16790" y="3967"/>
                    <a:pt x="16790" y="3973"/>
                    <a:pt x="16790" y="3984"/>
                  </a:cubicBezTo>
                  <a:cubicBezTo>
                    <a:pt x="16790" y="3984"/>
                    <a:pt x="16790" y="3990"/>
                    <a:pt x="16784" y="3996"/>
                  </a:cubicBezTo>
                  <a:cubicBezTo>
                    <a:pt x="16784" y="3996"/>
                    <a:pt x="16778" y="3996"/>
                    <a:pt x="16772" y="4002"/>
                  </a:cubicBezTo>
                  <a:cubicBezTo>
                    <a:pt x="16772" y="4002"/>
                    <a:pt x="16767" y="4002"/>
                    <a:pt x="16760" y="4002"/>
                  </a:cubicBezTo>
                  <a:cubicBezTo>
                    <a:pt x="16755" y="4002"/>
                    <a:pt x="16755" y="4008"/>
                    <a:pt x="16749" y="4014"/>
                  </a:cubicBezTo>
                  <a:cubicBezTo>
                    <a:pt x="16749" y="4020"/>
                    <a:pt x="16743" y="4026"/>
                    <a:pt x="16737" y="4038"/>
                  </a:cubicBezTo>
                  <a:cubicBezTo>
                    <a:pt x="16737" y="4044"/>
                    <a:pt x="16731" y="4044"/>
                    <a:pt x="16725" y="4050"/>
                  </a:cubicBezTo>
                  <a:cubicBezTo>
                    <a:pt x="16719" y="4055"/>
                    <a:pt x="16713" y="4062"/>
                    <a:pt x="16707" y="4067"/>
                  </a:cubicBezTo>
                  <a:cubicBezTo>
                    <a:pt x="16707" y="4067"/>
                    <a:pt x="16707" y="4062"/>
                    <a:pt x="16707" y="4055"/>
                  </a:cubicBezTo>
                  <a:cubicBezTo>
                    <a:pt x="16707" y="4055"/>
                    <a:pt x="16713" y="4050"/>
                    <a:pt x="16713" y="4044"/>
                  </a:cubicBezTo>
                  <a:cubicBezTo>
                    <a:pt x="16713" y="4038"/>
                    <a:pt x="16707" y="4032"/>
                    <a:pt x="16707" y="4026"/>
                  </a:cubicBezTo>
                  <a:lnTo>
                    <a:pt x="16701" y="4026"/>
                  </a:lnTo>
                  <a:cubicBezTo>
                    <a:pt x="16701" y="4032"/>
                    <a:pt x="16701" y="4038"/>
                    <a:pt x="16695" y="4038"/>
                  </a:cubicBezTo>
                  <a:cubicBezTo>
                    <a:pt x="16695" y="4050"/>
                    <a:pt x="16695" y="4055"/>
                    <a:pt x="16695" y="4062"/>
                  </a:cubicBezTo>
                  <a:cubicBezTo>
                    <a:pt x="16654" y="4062"/>
                    <a:pt x="16654" y="4062"/>
                    <a:pt x="16654" y="4062"/>
                  </a:cubicBezTo>
                  <a:cubicBezTo>
                    <a:pt x="16654" y="4109"/>
                    <a:pt x="16654" y="4109"/>
                    <a:pt x="16654" y="4109"/>
                  </a:cubicBezTo>
                  <a:cubicBezTo>
                    <a:pt x="16642" y="4109"/>
                    <a:pt x="16642" y="4109"/>
                    <a:pt x="16642" y="4109"/>
                  </a:cubicBezTo>
                  <a:cubicBezTo>
                    <a:pt x="16636" y="4109"/>
                    <a:pt x="16630" y="4109"/>
                    <a:pt x="16630" y="4109"/>
                  </a:cubicBezTo>
                  <a:cubicBezTo>
                    <a:pt x="16624" y="4103"/>
                    <a:pt x="16624" y="4097"/>
                    <a:pt x="16624" y="4097"/>
                  </a:cubicBezTo>
                  <a:cubicBezTo>
                    <a:pt x="16618" y="4085"/>
                    <a:pt x="16624" y="4079"/>
                    <a:pt x="16624" y="4073"/>
                  </a:cubicBezTo>
                  <a:cubicBezTo>
                    <a:pt x="16612" y="4067"/>
                    <a:pt x="16612" y="4067"/>
                    <a:pt x="16612" y="4067"/>
                  </a:cubicBezTo>
                  <a:cubicBezTo>
                    <a:pt x="16612" y="4073"/>
                    <a:pt x="16606" y="4073"/>
                    <a:pt x="16606" y="4079"/>
                  </a:cubicBezTo>
                  <a:cubicBezTo>
                    <a:pt x="16606" y="4085"/>
                    <a:pt x="16606" y="4091"/>
                    <a:pt x="16606" y="4097"/>
                  </a:cubicBezTo>
                  <a:cubicBezTo>
                    <a:pt x="16606" y="4103"/>
                    <a:pt x="16606" y="4109"/>
                    <a:pt x="16601" y="4115"/>
                  </a:cubicBezTo>
                  <a:cubicBezTo>
                    <a:pt x="16601" y="4121"/>
                    <a:pt x="16594" y="4121"/>
                    <a:pt x="16589" y="4121"/>
                  </a:cubicBezTo>
                  <a:cubicBezTo>
                    <a:pt x="16583" y="4121"/>
                    <a:pt x="16577" y="4121"/>
                    <a:pt x="16571" y="4121"/>
                  </a:cubicBezTo>
                  <a:cubicBezTo>
                    <a:pt x="16571" y="4192"/>
                    <a:pt x="16571" y="4192"/>
                    <a:pt x="16571" y="4192"/>
                  </a:cubicBezTo>
                  <a:cubicBezTo>
                    <a:pt x="16547" y="4192"/>
                    <a:pt x="16547" y="4192"/>
                    <a:pt x="16547" y="4192"/>
                  </a:cubicBezTo>
                  <a:cubicBezTo>
                    <a:pt x="16541" y="4186"/>
                    <a:pt x="16535" y="4186"/>
                    <a:pt x="16535" y="4186"/>
                  </a:cubicBezTo>
                  <a:cubicBezTo>
                    <a:pt x="16529" y="4180"/>
                    <a:pt x="16535" y="4174"/>
                    <a:pt x="16529" y="4174"/>
                  </a:cubicBezTo>
                  <a:cubicBezTo>
                    <a:pt x="16529" y="4168"/>
                    <a:pt x="16523" y="4168"/>
                    <a:pt x="16517" y="4162"/>
                  </a:cubicBezTo>
                  <a:lnTo>
                    <a:pt x="16512" y="4162"/>
                  </a:lnTo>
                  <a:cubicBezTo>
                    <a:pt x="16506" y="4168"/>
                    <a:pt x="16500" y="4180"/>
                    <a:pt x="16494" y="4186"/>
                  </a:cubicBezTo>
                  <a:cubicBezTo>
                    <a:pt x="16494" y="4186"/>
                    <a:pt x="16488" y="4186"/>
                    <a:pt x="16482" y="4186"/>
                  </a:cubicBezTo>
                  <a:cubicBezTo>
                    <a:pt x="16476" y="4186"/>
                    <a:pt x="16470" y="4186"/>
                    <a:pt x="16458" y="4186"/>
                  </a:cubicBezTo>
                  <a:cubicBezTo>
                    <a:pt x="16446" y="4180"/>
                    <a:pt x="16435" y="4180"/>
                    <a:pt x="16423" y="4186"/>
                  </a:cubicBezTo>
                  <a:cubicBezTo>
                    <a:pt x="16417" y="4186"/>
                    <a:pt x="16417" y="4180"/>
                    <a:pt x="16411" y="4186"/>
                  </a:cubicBezTo>
                  <a:cubicBezTo>
                    <a:pt x="16405" y="4186"/>
                    <a:pt x="16405" y="4186"/>
                    <a:pt x="16399" y="4192"/>
                  </a:cubicBezTo>
                  <a:cubicBezTo>
                    <a:pt x="16399" y="4192"/>
                    <a:pt x="16393" y="4192"/>
                    <a:pt x="16387" y="4192"/>
                  </a:cubicBezTo>
                  <a:cubicBezTo>
                    <a:pt x="16381" y="4192"/>
                    <a:pt x="16375" y="4192"/>
                    <a:pt x="16363" y="4192"/>
                  </a:cubicBezTo>
                  <a:cubicBezTo>
                    <a:pt x="16357" y="4198"/>
                    <a:pt x="16351" y="4204"/>
                    <a:pt x="16346" y="4210"/>
                  </a:cubicBezTo>
                  <a:cubicBezTo>
                    <a:pt x="16346" y="4216"/>
                    <a:pt x="16340" y="4221"/>
                    <a:pt x="16340" y="4221"/>
                  </a:cubicBezTo>
                  <a:cubicBezTo>
                    <a:pt x="16340" y="4228"/>
                    <a:pt x="16340" y="4228"/>
                    <a:pt x="16340" y="4233"/>
                  </a:cubicBezTo>
                  <a:cubicBezTo>
                    <a:pt x="16340" y="4245"/>
                    <a:pt x="16340" y="4251"/>
                    <a:pt x="16340" y="4257"/>
                  </a:cubicBezTo>
                  <a:cubicBezTo>
                    <a:pt x="16286" y="4257"/>
                    <a:pt x="16286" y="4257"/>
                    <a:pt x="16286" y="4257"/>
                  </a:cubicBezTo>
                  <a:cubicBezTo>
                    <a:pt x="16286" y="4263"/>
                    <a:pt x="16286" y="4269"/>
                    <a:pt x="16286" y="4269"/>
                  </a:cubicBezTo>
                  <a:cubicBezTo>
                    <a:pt x="16286" y="4281"/>
                    <a:pt x="16286" y="4287"/>
                    <a:pt x="16286" y="4293"/>
                  </a:cubicBezTo>
                  <a:cubicBezTo>
                    <a:pt x="16280" y="4293"/>
                    <a:pt x="16274" y="4293"/>
                    <a:pt x="16262" y="4299"/>
                  </a:cubicBezTo>
                  <a:cubicBezTo>
                    <a:pt x="16257" y="4299"/>
                    <a:pt x="16257" y="4299"/>
                    <a:pt x="16251" y="4299"/>
                  </a:cubicBezTo>
                  <a:cubicBezTo>
                    <a:pt x="16245" y="4305"/>
                    <a:pt x="16245" y="4305"/>
                    <a:pt x="16245" y="4310"/>
                  </a:cubicBezTo>
                  <a:cubicBezTo>
                    <a:pt x="16239" y="4316"/>
                    <a:pt x="16239" y="4316"/>
                    <a:pt x="16233" y="4322"/>
                  </a:cubicBezTo>
                  <a:cubicBezTo>
                    <a:pt x="16233" y="4328"/>
                    <a:pt x="16233" y="4328"/>
                    <a:pt x="16233" y="4334"/>
                  </a:cubicBezTo>
                  <a:cubicBezTo>
                    <a:pt x="16233" y="4340"/>
                    <a:pt x="16227" y="4340"/>
                    <a:pt x="16227" y="4346"/>
                  </a:cubicBezTo>
                  <a:cubicBezTo>
                    <a:pt x="16227" y="4352"/>
                    <a:pt x="16221" y="4352"/>
                    <a:pt x="16221" y="4358"/>
                  </a:cubicBezTo>
                  <a:cubicBezTo>
                    <a:pt x="16227" y="4358"/>
                    <a:pt x="16233" y="4364"/>
                    <a:pt x="16239" y="4364"/>
                  </a:cubicBezTo>
                  <a:cubicBezTo>
                    <a:pt x="16245" y="4364"/>
                    <a:pt x="16251" y="4364"/>
                    <a:pt x="16262" y="4364"/>
                  </a:cubicBezTo>
                  <a:cubicBezTo>
                    <a:pt x="16274" y="4364"/>
                    <a:pt x="16280" y="4364"/>
                    <a:pt x="16286" y="4364"/>
                  </a:cubicBezTo>
                  <a:cubicBezTo>
                    <a:pt x="16292" y="4364"/>
                    <a:pt x="16286" y="4358"/>
                    <a:pt x="16286" y="4358"/>
                  </a:cubicBezTo>
                  <a:cubicBezTo>
                    <a:pt x="16286" y="4364"/>
                    <a:pt x="16292" y="4370"/>
                    <a:pt x="16286" y="4370"/>
                  </a:cubicBezTo>
                  <a:cubicBezTo>
                    <a:pt x="16286" y="4376"/>
                    <a:pt x="16286" y="4382"/>
                    <a:pt x="16286" y="4382"/>
                  </a:cubicBezTo>
                  <a:cubicBezTo>
                    <a:pt x="16286" y="4387"/>
                    <a:pt x="16280" y="4387"/>
                    <a:pt x="16274" y="4394"/>
                  </a:cubicBezTo>
                  <a:cubicBezTo>
                    <a:pt x="16274" y="4405"/>
                    <a:pt x="16274" y="4405"/>
                    <a:pt x="16274" y="4405"/>
                  </a:cubicBezTo>
                  <a:cubicBezTo>
                    <a:pt x="16269" y="4411"/>
                    <a:pt x="16262" y="4411"/>
                    <a:pt x="16262" y="4417"/>
                  </a:cubicBezTo>
                  <a:cubicBezTo>
                    <a:pt x="16262" y="4423"/>
                    <a:pt x="16262" y="4429"/>
                    <a:pt x="16262" y="4435"/>
                  </a:cubicBezTo>
                  <a:cubicBezTo>
                    <a:pt x="16262" y="4453"/>
                    <a:pt x="16274" y="4465"/>
                    <a:pt x="16292" y="4465"/>
                  </a:cubicBezTo>
                  <a:cubicBezTo>
                    <a:pt x="16310" y="4465"/>
                    <a:pt x="16310" y="4465"/>
                    <a:pt x="16310" y="4465"/>
                  </a:cubicBezTo>
                  <a:cubicBezTo>
                    <a:pt x="16310" y="4447"/>
                    <a:pt x="16310" y="4441"/>
                    <a:pt x="16310" y="4429"/>
                  </a:cubicBezTo>
                  <a:cubicBezTo>
                    <a:pt x="16310" y="4423"/>
                    <a:pt x="16310" y="4411"/>
                    <a:pt x="16316" y="4405"/>
                  </a:cubicBezTo>
                  <a:cubicBezTo>
                    <a:pt x="16322" y="4399"/>
                    <a:pt x="16334" y="4399"/>
                    <a:pt x="16340" y="4399"/>
                  </a:cubicBezTo>
                  <a:cubicBezTo>
                    <a:pt x="16351" y="4394"/>
                    <a:pt x="16363" y="4387"/>
                    <a:pt x="16363" y="4376"/>
                  </a:cubicBezTo>
                  <a:cubicBezTo>
                    <a:pt x="16363" y="4364"/>
                    <a:pt x="16351" y="4358"/>
                    <a:pt x="16351" y="4346"/>
                  </a:cubicBezTo>
                  <a:cubicBezTo>
                    <a:pt x="16346" y="4340"/>
                    <a:pt x="16351" y="4340"/>
                    <a:pt x="16351" y="4334"/>
                  </a:cubicBezTo>
                  <a:cubicBezTo>
                    <a:pt x="16346" y="4328"/>
                    <a:pt x="16351" y="4322"/>
                    <a:pt x="16351" y="4310"/>
                  </a:cubicBezTo>
                  <a:cubicBezTo>
                    <a:pt x="16346" y="4310"/>
                    <a:pt x="16340" y="4316"/>
                    <a:pt x="16340" y="4316"/>
                  </a:cubicBezTo>
                  <a:cubicBezTo>
                    <a:pt x="16328" y="4316"/>
                    <a:pt x="16322" y="4316"/>
                    <a:pt x="16310" y="4310"/>
                  </a:cubicBezTo>
                  <a:cubicBezTo>
                    <a:pt x="16316" y="4310"/>
                    <a:pt x="16310" y="4305"/>
                    <a:pt x="16310" y="4299"/>
                  </a:cubicBezTo>
                  <a:cubicBezTo>
                    <a:pt x="16316" y="4299"/>
                    <a:pt x="16322" y="4299"/>
                    <a:pt x="16322" y="4293"/>
                  </a:cubicBezTo>
                  <a:cubicBezTo>
                    <a:pt x="16328" y="4293"/>
                    <a:pt x="16328" y="4287"/>
                    <a:pt x="16334" y="4287"/>
                  </a:cubicBezTo>
                  <a:cubicBezTo>
                    <a:pt x="16346" y="4287"/>
                    <a:pt x="16351" y="4287"/>
                    <a:pt x="16357" y="4287"/>
                  </a:cubicBezTo>
                  <a:cubicBezTo>
                    <a:pt x="16369" y="4287"/>
                    <a:pt x="16375" y="4281"/>
                    <a:pt x="16387" y="4275"/>
                  </a:cubicBezTo>
                  <a:cubicBezTo>
                    <a:pt x="16399" y="4269"/>
                    <a:pt x="16405" y="4257"/>
                    <a:pt x="16423" y="4257"/>
                  </a:cubicBezTo>
                  <a:cubicBezTo>
                    <a:pt x="16423" y="4251"/>
                    <a:pt x="16428" y="4257"/>
                    <a:pt x="16435" y="4257"/>
                  </a:cubicBezTo>
                  <a:lnTo>
                    <a:pt x="16440" y="4251"/>
                  </a:lnTo>
                  <a:cubicBezTo>
                    <a:pt x="16452" y="4251"/>
                    <a:pt x="16458" y="4251"/>
                    <a:pt x="16464" y="4251"/>
                  </a:cubicBezTo>
                  <a:cubicBezTo>
                    <a:pt x="16470" y="4251"/>
                    <a:pt x="16476" y="4251"/>
                    <a:pt x="16476" y="4251"/>
                  </a:cubicBezTo>
                  <a:cubicBezTo>
                    <a:pt x="16482" y="4251"/>
                    <a:pt x="16482" y="4245"/>
                    <a:pt x="16488" y="4245"/>
                  </a:cubicBezTo>
                  <a:cubicBezTo>
                    <a:pt x="16500" y="4245"/>
                    <a:pt x="16512" y="4245"/>
                    <a:pt x="16523" y="4245"/>
                  </a:cubicBezTo>
                  <a:cubicBezTo>
                    <a:pt x="16529" y="4245"/>
                    <a:pt x="16529" y="4245"/>
                    <a:pt x="16535" y="4245"/>
                  </a:cubicBezTo>
                  <a:cubicBezTo>
                    <a:pt x="16529" y="4245"/>
                    <a:pt x="16529" y="4251"/>
                    <a:pt x="16523" y="4257"/>
                  </a:cubicBezTo>
                  <a:cubicBezTo>
                    <a:pt x="16523" y="4257"/>
                    <a:pt x="16517" y="4257"/>
                    <a:pt x="16512" y="4257"/>
                  </a:cubicBezTo>
                  <a:cubicBezTo>
                    <a:pt x="16506" y="4257"/>
                    <a:pt x="16500" y="4251"/>
                    <a:pt x="16494" y="4257"/>
                  </a:cubicBezTo>
                  <a:cubicBezTo>
                    <a:pt x="16470" y="4257"/>
                    <a:pt x="16464" y="4275"/>
                    <a:pt x="16446" y="4275"/>
                  </a:cubicBezTo>
                  <a:cubicBezTo>
                    <a:pt x="16387" y="4275"/>
                    <a:pt x="16387" y="4275"/>
                    <a:pt x="16387" y="4275"/>
                  </a:cubicBezTo>
                  <a:cubicBezTo>
                    <a:pt x="16387" y="4352"/>
                    <a:pt x="16387" y="4352"/>
                    <a:pt x="16387" y="4352"/>
                  </a:cubicBezTo>
                  <a:cubicBezTo>
                    <a:pt x="16411" y="4352"/>
                    <a:pt x="16411" y="4352"/>
                    <a:pt x="16411" y="4352"/>
                  </a:cubicBezTo>
                  <a:cubicBezTo>
                    <a:pt x="16417" y="4352"/>
                    <a:pt x="16423" y="4352"/>
                    <a:pt x="16428" y="4346"/>
                  </a:cubicBezTo>
                  <a:cubicBezTo>
                    <a:pt x="16435" y="4346"/>
                    <a:pt x="16440" y="4340"/>
                    <a:pt x="16446" y="4340"/>
                  </a:cubicBezTo>
                  <a:cubicBezTo>
                    <a:pt x="16452" y="4334"/>
                    <a:pt x="16452" y="4328"/>
                    <a:pt x="16452" y="4328"/>
                  </a:cubicBezTo>
                  <a:cubicBezTo>
                    <a:pt x="16458" y="4322"/>
                    <a:pt x="16458" y="4316"/>
                    <a:pt x="16464" y="4316"/>
                  </a:cubicBezTo>
                  <a:cubicBezTo>
                    <a:pt x="16470" y="4310"/>
                    <a:pt x="16470" y="4305"/>
                    <a:pt x="16476" y="4305"/>
                  </a:cubicBezTo>
                  <a:cubicBezTo>
                    <a:pt x="16482" y="4305"/>
                    <a:pt x="16488" y="4305"/>
                    <a:pt x="16488" y="4305"/>
                  </a:cubicBezTo>
                  <a:cubicBezTo>
                    <a:pt x="16494" y="4305"/>
                    <a:pt x="16506" y="4305"/>
                    <a:pt x="16512" y="4305"/>
                  </a:cubicBezTo>
                  <a:cubicBezTo>
                    <a:pt x="16517" y="4299"/>
                    <a:pt x="16517" y="4293"/>
                    <a:pt x="16517" y="4293"/>
                  </a:cubicBezTo>
                  <a:cubicBezTo>
                    <a:pt x="16517" y="4287"/>
                    <a:pt x="16517" y="4287"/>
                    <a:pt x="16517" y="4281"/>
                  </a:cubicBezTo>
                  <a:cubicBezTo>
                    <a:pt x="16517" y="4275"/>
                    <a:pt x="16523" y="4275"/>
                    <a:pt x="16529" y="4275"/>
                  </a:cubicBezTo>
                  <a:cubicBezTo>
                    <a:pt x="16529" y="4281"/>
                    <a:pt x="16535" y="4281"/>
                    <a:pt x="16535" y="4287"/>
                  </a:cubicBezTo>
                  <a:cubicBezTo>
                    <a:pt x="16541" y="4287"/>
                    <a:pt x="16535" y="4293"/>
                    <a:pt x="16535" y="4299"/>
                  </a:cubicBezTo>
                  <a:cubicBezTo>
                    <a:pt x="16541" y="4305"/>
                    <a:pt x="16547" y="4305"/>
                    <a:pt x="16547" y="4305"/>
                  </a:cubicBezTo>
                  <a:cubicBezTo>
                    <a:pt x="16553" y="4310"/>
                    <a:pt x="16559" y="4310"/>
                    <a:pt x="16565" y="4310"/>
                  </a:cubicBezTo>
                  <a:cubicBezTo>
                    <a:pt x="16577" y="4310"/>
                    <a:pt x="16577" y="4305"/>
                    <a:pt x="16583" y="4299"/>
                  </a:cubicBezTo>
                  <a:cubicBezTo>
                    <a:pt x="16583" y="4293"/>
                    <a:pt x="16583" y="4287"/>
                    <a:pt x="16589" y="4287"/>
                  </a:cubicBezTo>
                  <a:cubicBezTo>
                    <a:pt x="16594" y="4275"/>
                    <a:pt x="16606" y="4281"/>
                    <a:pt x="16618" y="4281"/>
                  </a:cubicBezTo>
                  <a:cubicBezTo>
                    <a:pt x="16618" y="4275"/>
                    <a:pt x="16618" y="4275"/>
                    <a:pt x="16618" y="4269"/>
                  </a:cubicBezTo>
                  <a:cubicBezTo>
                    <a:pt x="16618" y="4263"/>
                    <a:pt x="16624" y="4263"/>
                    <a:pt x="16624" y="4257"/>
                  </a:cubicBezTo>
                  <a:cubicBezTo>
                    <a:pt x="16624" y="4251"/>
                    <a:pt x="16618" y="4251"/>
                    <a:pt x="16618" y="4245"/>
                  </a:cubicBezTo>
                  <a:cubicBezTo>
                    <a:pt x="16618" y="4245"/>
                    <a:pt x="16618" y="4239"/>
                    <a:pt x="16618" y="4233"/>
                  </a:cubicBezTo>
                  <a:cubicBezTo>
                    <a:pt x="16630" y="4228"/>
                    <a:pt x="16630" y="4228"/>
                    <a:pt x="16630" y="4228"/>
                  </a:cubicBezTo>
                  <a:cubicBezTo>
                    <a:pt x="16755" y="4233"/>
                    <a:pt x="16755" y="4233"/>
                    <a:pt x="16755" y="4233"/>
                  </a:cubicBezTo>
                  <a:cubicBezTo>
                    <a:pt x="16767" y="4228"/>
                    <a:pt x="16767" y="4216"/>
                    <a:pt x="16778" y="4216"/>
                  </a:cubicBezTo>
                  <a:cubicBezTo>
                    <a:pt x="16784" y="4210"/>
                    <a:pt x="16790" y="4216"/>
                    <a:pt x="16802" y="4216"/>
                  </a:cubicBezTo>
                  <a:cubicBezTo>
                    <a:pt x="16814" y="4216"/>
                    <a:pt x="16820" y="4210"/>
                    <a:pt x="16820" y="4204"/>
                  </a:cubicBezTo>
                  <a:cubicBezTo>
                    <a:pt x="16826" y="4198"/>
                    <a:pt x="16832" y="4192"/>
                    <a:pt x="16832" y="4180"/>
                  </a:cubicBezTo>
                  <a:cubicBezTo>
                    <a:pt x="16832" y="4127"/>
                    <a:pt x="16832" y="4127"/>
                    <a:pt x="16832" y="4127"/>
                  </a:cubicBezTo>
                  <a:cubicBezTo>
                    <a:pt x="16832" y="4121"/>
                    <a:pt x="16838" y="4121"/>
                    <a:pt x="16838" y="4115"/>
                  </a:cubicBezTo>
                  <a:cubicBezTo>
                    <a:pt x="16838" y="4109"/>
                    <a:pt x="16838" y="4109"/>
                    <a:pt x="16838" y="4103"/>
                  </a:cubicBezTo>
                  <a:cubicBezTo>
                    <a:pt x="16844" y="4091"/>
                    <a:pt x="16855" y="4091"/>
                    <a:pt x="16855" y="4079"/>
                  </a:cubicBezTo>
                  <a:cubicBezTo>
                    <a:pt x="16855" y="4067"/>
                    <a:pt x="16855" y="4067"/>
                    <a:pt x="16855" y="4067"/>
                  </a:cubicBezTo>
                  <a:cubicBezTo>
                    <a:pt x="16855" y="4062"/>
                    <a:pt x="16855" y="4055"/>
                    <a:pt x="16855" y="4044"/>
                  </a:cubicBezTo>
                  <a:cubicBezTo>
                    <a:pt x="16855" y="4026"/>
                    <a:pt x="16855" y="4026"/>
                    <a:pt x="16855" y="4026"/>
                  </a:cubicBezTo>
                  <a:cubicBezTo>
                    <a:pt x="16855" y="4020"/>
                    <a:pt x="16849" y="4014"/>
                    <a:pt x="16855" y="4008"/>
                  </a:cubicBezTo>
                  <a:cubicBezTo>
                    <a:pt x="16855" y="4002"/>
                    <a:pt x="16861" y="4002"/>
                    <a:pt x="16867" y="4002"/>
                  </a:cubicBezTo>
                  <a:cubicBezTo>
                    <a:pt x="16873" y="3996"/>
                    <a:pt x="16879" y="3996"/>
                    <a:pt x="16879" y="3996"/>
                  </a:cubicBezTo>
                  <a:cubicBezTo>
                    <a:pt x="16885" y="3984"/>
                    <a:pt x="16879" y="3973"/>
                    <a:pt x="16885" y="3961"/>
                  </a:cubicBezTo>
                  <a:cubicBezTo>
                    <a:pt x="16885" y="3955"/>
                    <a:pt x="16885" y="3955"/>
                    <a:pt x="16885" y="3949"/>
                  </a:cubicBezTo>
                  <a:cubicBezTo>
                    <a:pt x="16885" y="3943"/>
                    <a:pt x="16891" y="3937"/>
                    <a:pt x="16891" y="3925"/>
                  </a:cubicBezTo>
                  <a:cubicBezTo>
                    <a:pt x="16897" y="3919"/>
                    <a:pt x="16903" y="3919"/>
                    <a:pt x="16903" y="3913"/>
                  </a:cubicBezTo>
                  <a:cubicBezTo>
                    <a:pt x="16909" y="3907"/>
                    <a:pt x="16903" y="3901"/>
                    <a:pt x="16903" y="3889"/>
                  </a:cubicBezTo>
                  <a:cubicBezTo>
                    <a:pt x="16903" y="3884"/>
                    <a:pt x="16909" y="3872"/>
                    <a:pt x="16903" y="3866"/>
                  </a:cubicBezTo>
                  <a:cubicBezTo>
                    <a:pt x="16903" y="3860"/>
                    <a:pt x="16891" y="3860"/>
                    <a:pt x="16891" y="3860"/>
                  </a:cubicBezTo>
                  <a:cubicBezTo>
                    <a:pt x="16891" y="3854"/>
                    <a:pt x="16885" y="3848"/>
                    <a:pt x="16885" y="3848"/>
                  </a:cubicBezTo>
                  <a:cubicBezTo>
                    <a:pt x="16879" y="3836"/>
                    <a:pt x="16873" y="3830"/>
                    <a:pt x="16873" y="3824"/>
                  </a:cubicBezTo>
                  <a:cubicBezTo>
                    <a:pt x="16873" y="3818"/>
                    <a:pt x="16873" y="3818"/>
                    <a:pt x="16873" y="3812"/>
                  </a:cubicBezTo>
                  <a:cubicBezTo>
                    <a:pt x="16867" y="3801"/>
                    <a:pt x="16861" y="3801"/>
                    <a:pt x="16861" y="3789"/>
                  </a:cubicBezTo>
                  <a:cubicBezTo>
                    <a:pt x="16861" y="3783"/>
                    <a:pt x="16861" y="3783"/>
                    <a:pt x="16861" y="3777"/>
                  </a:cubicBezTo>
                  <a:cubicBezTo>
                    <a:pt x="16855" y="3771"/>
                    <a:pt x="16855" y="3771"/>
                    <a:pt x="16855" y="3765"/>
                  </a:cubicBezTo>
                  <a:cubicBezTo>
                    <a:pt x="16849" y="3765"/>
                    <a:pt x="16844" y="3765"/>
                    <a:pt x="16844" y="3765"/>
                  </a:cubicBezTo>
                  <a:cubicBezTo>
                    <a:pt x="16838" y="3759"/>
                    <a:pt x="16826" y="3759"/>
                    <a:pt x="16820" y="3759"/>
                  </a:cubicBezTo>
                  <a:cubicBezTo>
                    <a:pt x="16820" y="3741"/>
                    <a:pt x="16820" y="3741"/>
                    <a:pt x="16820" y="3741"/>
                  </a:cubicBezTo>
                  <a:cubicBezTo>
                    <a:pt x="16873" y="3741"/>
                    <a:pt x="16873" y="3741"/>
                    <a:pt x="16873" y="3741"/>
                  </a:cubicBezTo>
                  <a:cubicBezTo>
                    <a:pt x="16885" y="3741"/>
                    <a:pt x="16885" y="3730"/>
                    <a:pt x="16891" y="3730"/>
                  </a:cubicBezTo>
                  <a:cubicBezTo>
                    <a:pt x="16897" y="3730"/>
                    <a:pt x="16897" y="3730"/>
                    <a:pt x="16897" y="3730"/>
                  </a:cubicBezTo>
                  <a:cubicBezTo>
                    <a:pt x="16903" y="3730"/>
                    <a:pt x="16909" y="3741"/>
                    <a:pt x="16915" y="3741"/>
                  </a:cubicBezTo>
                  <a:cubicBezTo>
                    <a:pt x="16921" y="3741"/>
                    <a:pt x="16921" y="3747"/>
                    <a:pt x="16926" y="3747"/>
                  </a:cubicBezTo>
                  <a:cubicBezTo>
                    <a:pt x="16926" y="3747"/>
                    <a:pt x="16933" y="3747"/>
                    <a:pt x="16938" y="3747"/>
                  </a:cubicBezTo>
                  <a:cubicBezTo>
                    <a:pt x="16938" y="3747"/>
                    <a:pt x="16938" y="3759"/>
                    <a:pt x="16944" y="3759"/>
                  </a:cubicBezTo>
                  <a:cubicBezTo>
                    <a:pt x="16950" y="3759"/>
                    <a:pt x="16956" y="3759"/>
                    <a:pt x="16968" y="3759"/>
                  </a:cubicBezTo>
                  <a:cubicBezTo>
                    <a:pt x="16980" y="3759"/>
                    <a:pt x="16986" y="3765"/>
                    <a:pt x="16992" y="3765"/>
                  </a:cubicBezTo>
                  <a:cubicBezTo>
                    <a:pt x="16992" y="3759"/>
                    <a:pt x="16998" y="3759"/>
                    <a:pt x="16998" y="3753"/>
                  </a:cubicBezTo>
                  <a:cubicBezTo>
                    <a:pt x="16998" y="3741"/>
                    <a:pt x="16998" y="3730"/>
                    <a:pt x="16992" y="3718"/>
                  </a:cubicBezTo>
                  <a:cubicBezTo>
                    <a:pt x="17057" y="3718"/>
                    <a:pt x="17057" y="3718"/>
                    <a:pt x="17057" y="3718"/>
                  </a:cubicBezTo>
                  <a:cubicBezTo>
                    <a:pt x="17063" y="3718"/>
                    <a:pt x="17063" y="3712"/>
                    <a:pt x="17069" y="3712"/>
                  </a:cubicBezTo>
                  <a:cubicBezTo>
                    <a:pt x="17069" y="3706"/>
                    <a:pt x="17075" y="3706"/>
                    <a:pt x="17081" y="3706"/>
                  </a:cubicBezTo>
                  <a:cubicBezTo>
                    <a:pt x="17081" y="3706"/>
                    <a:pt x="17087" y="3706"/>
                    <a:pt x="17093" y="3706"/>
                  </a:cubicBezTo>
                  <a:cubicBezTo>
                    <a:pt x="17093" y="3700"/>
                    <a:pt x="17093" y="3694"/>
                    <a:pt x="17093" y="3694"/>
                  </a:cubicBezTo>
                  <a:cubicBezTo>
                    <a:pt x="17099" y="3682"/>
                    <a:pt x="17093" y="3676"/>
                    <a:pt x="17093" y="3670"/>
                  </a:cubicBezTo>
                  <a:cubicBezTo>
                    <a:pt x="17093" y="3664"/>
                    <a:pt x="17093" y="3664"/>
                    <a:pt x="17099" y="3658"/>
                  </a:cubicBezTo>
                  <a:cubicBezTo>
                    <a:pt x="17099" y="3652"/>
                    <a:pt x="17099" y="3652"/>
                    <a:pt x="17104" y="3646"/>
                  </a:cubicBezTo>
                  <a:cubicBezTo>
                    <a:pt x="17104" y="3646"/>
                    <a:pt x="17110" y="3646"/>
                    <a:pt x="17116" y="3646"/>
                  </a:cubicBezTo>
                  <a:cubicBezTo>
                    <a:pt x="17116" y="3641"/>
                    <a:pt x="17122" y="3641"/>
                    <a:pt x="17122" y="3641"/>
                  </a:cubicBezTo>
                  <a:cubicBezTo>
                    <a:pt x="17134" y="3635"/>
                    <a:pt x="17140" y="3641"/>
                    <a:pt x="17146" y="3641"/>
                  </a:cubicBezTo>
                  <a:cubicBezTo>
                    <a:pt x="17152" y="3635"/>
                    <a:pt x="17152" y="3629"/>
                    <a:pt x="17158" y="3629"/>
                  </a:cubicBezTo>
                  <a:cubicBezTo>
                    <a:pt x="17170" y="3623"/>
                    <a:pt x="17181" y="3623"/>
                    <a:pt x="17193" y="3623"/>
                  </a:cubicBezTo>
                  <a:cubicBezTo>
                    <a:pt x="17205" y="3623"/>
                    <a:pt x="17205" y="3623"/>
                    <a:pt x="17205" y="3623"/>
                  </a:cubicBezTo>
                  <a:cubicBezTo>
                    <a:pt x="17211" y="3623"/>
                    <a:pt x="17211" y="3617"/>
                    <a:pt x="17217" y="3617"/>
                  </a:cubicBezTo>
                  <a:cubicBezTo>
                    <a:pt x="17217" y="3617"/>
                    <a:pt x="17223" y="3617"/>
                    <a:pt x="17229" y="3617"/>
                  </a:cubicBezTo>
                  <a:cubicBezTo>
                    <a:pt x="17229" y="3611"/>
                    <a:pt x="17229" y="3605"/>
                    <a:pt x="17229" y="3605"/>
                  </a:cubicBezTo>
                  <a:cubicBezTo>
                    <a:pt x="17235" y="3599"/>
                    <a:pt x="17235" y="3593"/>
                    <a:pt x="17235" y="3593"/>
                  </a:cubicBezTo>
                  <a:cubicBezTo>
                    <a:pt x="17235" y="3587"/>
                    <a:pt x="17241" y="3587"/>
                    <a:pt x="17247" y="3587"/>
                  </a:cubicBezTo>
                  <a:cubicBezTo>
                    <a:pt x="17247" y="3581"/>
                    <a:pt x="17253" y="3581"/>
                    <a:pt x="17253" y="3575"/>
                  </a:cubicBezTo>
                  <a:cubicBezTo>
                    <a:pt x="17259" y="3569"/>
                    <a:pt x="17265" y="3569"/>
                    <a:pt x="17265" y="3569"/>
                  </a:cubicBezTo>
                  <a:cubicBezTo>
                    <a:pt x="17265" y="3563"/>
                    <a:pt x="17265" y="3557"/>
                    <a:pt x="17270" y="3557"/>
                  </a:cubicBezTo>
                  <a:cubicBezTo>
                    <a:pt x="17270" y="3552"/>
                    <a:pt x="17270" y="3546"/>
                    <a:pt x="17270" y="3540"/>
                  </a:cubicBezTo>
                  <a:close/>
                  <a:moveTo>
                    <a:pt x="17371" y="3486"/>
                  </a:moveTo>
                  <a:lnTo>
                    <a:pt x="17371" y="3486"/>
                  </a:lnTo>
                  <a:cubicBezTo>
                    <a:pt x="17371" y="3486"/>
                    <a:pt x="17365" y="3486"/>
                    <a:pt x="17359" y="3486"/>
                  </a:cubicBezTo>
                  <a:lnTo>
                    <a:pt x="17353" y="3492"/>
                  </a:lnTo>
                  <a:cubicBezTo>
                    <a:pt x="17348" y="3498"/>
                    <a:pt x="17342" y="3498"/>
                    <a:pt x="17342" y="3498"/>
                  </a:cubicBezTo>
                  <a:cubicBezTo>
                    <a:pt x="17336" y="3504"/>
                    <a:pt x="17336" y="3510"/>
                    <a:pt x="17330" y="3510"/>
                  </a:cubicBezTo>
                  <a:cubicBezTo>
                    <a:pt x="17324" y="3516"/>
                    <a:pt x="17318" y="3516"/>
                    <a:pt x="17318" y="3516"/>
                  </a:cubicBezTo>
                  <a:cubicBezTo>
                    <a:pt x="17324" y="3522"/>
                    <a:pt x="17330" y="3528"/>
                    <a:pt x="17336" y="3528"/>
                  </a:cubicBezTo>
                  <a:cubicBezTo>
                    <a:pt x="17348" y="3528"/>
                    <a:pt x="17353" y="3528"/>
                    <a:pt x="17353" y="3522"/>
                  </a:cubicBezTo>
                  <a:cubicBezTo>
                    <a:pt x="17359" y="3522"/>
                    <a:pt x="17359" y="3516"/>
                    <a:pt x="17359" y="3510"/>
                  </a:cubicBezTo>
                  <a:cubicBezTo>
                    <a:pt x="17365" y="3504"/>
                    <a:pt x="17371" y="3498"/>
                    <a:pt x="17371" y="3486"/>
                  </a:cubicBezTo>
                  <a:close/>
                  <a:moveTo>
                    <a:pt x="17656" y="3184"/>
                  </a:moveTo>
                  <a:lnTo>
                    <a:pt x="17656" y="3184"/>
                  </a:lnTo>
                  <a:cubicBezTo>
                    <a:pt x="17650" y="3184"/>
                    <a:pt x="17650" y="3190"/>
                    <a:pt x="17650" y="3196"/>
                  </a:cubicBezTo>
                  <a:cubicBezTo>
                    <a:pt x="17644" y="3202"/>
                    <a:pt x="17638" y="3202"/>
                    <a:pt x="17638" y="3208"/>
                  </a:cubicBezTo>
                  <a:cubicBezTo>
                    <a:pt x="17638" y="3208"/>
                    <a:pt x="17638" y="3214"/>
                    <a:pt x="17638" y="3220"/>
                  </a:cubicBezTo>
                  <a:cubicBezTo>
                    <a:pt x="17638" y="3225"/>
                    <a:pt x="17632" y="3231"/>
                    <a:pt x="17626" y="3237"/>
                  </a:cubicBezTo>
                  <a:cubicBezTo>
                    <a:pt x="17620" y="3249"/>
                    <a:pt x="17620" y="3249"/>
                    <a:pt x="17620" y="3249"/>
                  </a:cubicBezTo>
                  <a:cubicBezTo>
                    <a:pt x="17620" y="3243"/>
                    <a:pt x="17626" y="3249"/>
                    <a:pt x="17632" y="3249"/>
                  </a:cubicBezTo>
                  <a:cubicBezTo>
                    <a:pt x="17638" y="3243"/>
                    <a:pt x="17638" y="3237"/>
                    <a:pt x="17638" y="3231"/>
                  </a:cubicBezTo>
                  <a:cubicBezTo>
                    <a:pt x="17644" y="3225"/>
                    <a:pt x="17644" y="3225"/>
                    <a:pt x="17650" y="3220"/>
                  </a:cubicBezTo>
                  <a:cubicBezTo>
                    <a:pt x="17650" y="3220"/>
                    <a:pt x="17656" y="3220"/>
                    <a:pt x="17662" y="3214"/>
                  </a:cubicBezTo>
                  <a:cubicBezTo>
                    <a:pt x="17662" y="3214"/>
                    <a:pt x="17662" y="3208"/>
                    <a:pt x="17662" y="3202"/>
                  </a:cubicBezTo>
                  <a:cubicBezTo>
                    <a:pt x="17662" y="3202"/>
                    <a:pt x="17668" y="3196"/>
                    <a:pt x="17668" y="3190"/>
                  </a:cubicBezTo>
                  <a:lnTo>
                    <a:pt x="17668" y="3184"/>
                  </a:lnTo>
                  <a:cubicBezTo>
                    <a:pt x="17656" y="3178"/>
                    <a:pt x="17656" y="3178"/>
                    <a:pt x="17656" y="3178"/>
                  </a:cubicBezTo>
                  <a:lnTo>
                    <a:pt x="17656" y="3184"/>
                  </a:lnTo>
                  <a:close/>
                  <a:moveTo>
                    <a:pt x="18338" y="2882"/>
                  </a:moveTo>
                  <a:lnTo>
                    <a:pt x="18338" y="2882"/>
                  </a:lnTo>
                  <a:cubicBezTo>
                    <a:pt x="18332" y="2870"/>
                    <a:pt x="18332" y="2870"/>
                    <a:pt x="18332" y="2870"/>
                  </a:cubicBezTo>
                  <a:cubicBezTo>
                    <a:pt x="18326" y="2864"/>
                    <a:pt x="18320" y="2864"/>
                    <a:pt x="18314" y="2864"/>
                  </a:cubicBezTo>
                  <a:cubicBezTo>
                    <a:pt x="18314" y="2864"/>
                    <a:pt x="18308" y="2864"/>
                    <a:pt x="18302" y="2864"/>
                  </a:cubicBezTo>
                  <a:cubicBezTo>
                    <a:pt x="18302" y="2870"/>
                    <a:pt x="18302" y="2876"/>
                    <a:pt x="18302" y="2882"/>
                  </a:cubicBezTo>
                  <a:cubicBezTo>
                    <a:pt x="18302" y="2887"/>
                    <a:pt x="18302" y="2887"/>
                    <a:pt x="18302" y="2899"/>
                  </a:cubicBezTo>
                  <a:cubicBezTo>
                    <a:pt x="18338" y="2899"/>
                    <a:pt x="18338" y="2899"/>
                    <a:pt x="18338" y="2899"/>
                  </a:cubicBezTo>
                  <a:cubicBezTo>
                    <a:pt x="18338" y="2893"/>
                    <a:pt x="18338" y="2887"/>
                    <a:pt x="18338" y="2882"/>
                  </a:cubicBezTo>
                  <a:close/>
                  <a:moveTo>
                    <a:pt x="18260" y="2887"/>
                  </a:moveTo>
                  <a:lnTo>
                    <a:pt x="18260" y="2887"/>
                  </a:lnTo>
                  <a:cubicBezTo>
                    <a:pt x="18255" y="2887"/>
                    <a:pt x="18255" y="2882"/>
                    <a:pt x="18255" y="2882"/>
                  </a:cubicBezTo>
                  <a:cubicBezTo>
                    <a:pt x="18249" y="2870"/>
                    <a:pt x="18255" y="2864"/>
                    <a:pt x="18255" y="2852"/>
                  </a:cubicBezTo>
                  <a:cubicBezTo>
                    <a:pt x="18255" y="2846"/>
                    <a:pt x="18249" y="2846"/>
                    <a:pt x="18243" y="2840"/>
                  </a:cubicBezTo>
                  <a:cubicBezTo>
                    <a:pt x="18243" y="2834"/>
                    <a:pt x="18237" y="2834"/>
                    <a:pt x="18237" y="2828"/>
                  </a:cubicBezTo>
                  <a:cubicBezTo>
                    <a:pt x="18231" y="2822"/>
                    <a:pt x="18225" y="2822"/>
                    <a:pt x="18219" y="2816"/>
                  </a:cubicBezTo>
                  <a:cubicBezTo>
                    <a:pt x="18219" y="2828"/>
                    <a:pt x="18219" y="2834"/>
                    <a:pt x="18219" y="2846"/>
                  </a:cubicBezTo>
                  <a:cubicBezTo>
                    <a:pt x="18219" y="2846"/>
                    <a:pt x="18225" y="2852"/>
                    <a:pt x="18225" y="2858"/>
                  </a:cubicBezTo>
                  <a:cubicBezTo>
                    <a:pt x="18225" y="2864"/>
                    <a:pt x="18225" y="2870"/>
                    <a:pt x="18225" y="2882"/>
                  </a:cubicBezTo>
                  <a:cubicBezTo>
                    <a:pt x="18225" y="2887"/>
                    <a:pt x="18231" y="2893"/>
                    <a:pt x="18231" y="2905"/>
                  </a:cubicBezTo>
                  <a:cubicBezTo>
                    <a:pt x="18267" y="2905"/>
                    <a:pt x="18267" y="2905"/>
                    <a:pt x="18267" y="2905"/>
                  </a:cubicBezTo>
                  <a:cubicBezTo>
                    <a:pt x="18260" y="2899"/>
                    <a:pt x="18260" y="2893"/>
                    <a:pt x="18260" y="2887"/>
                  </a:cubicBezTo>
                  <a:close/>
                  <a:moveTo>
                    <a:pt x="18106" y="2579"/>
                  </a:moveTo>
                  <a:lnTo>
                    <a:pt x="18106" y="2579"/>
                  </a:lnTo>
                  <a:cubicBezTo>
                    <a:pt x="18112" y="2579"/>
                    <a:pt x="18118" y="2573"/>
                    <a:pt x="18124" y="2573"/>
                  </a:cubicBezTo>
                  <a:lnTo>
                    <a:pt x="18130" y="2567"/>
                  </a:lnTo>
                  <a:cubicBezTo>
                    <a:pt x="18136" y="2561"/>
                    <a:pt x="18142" y="2567"/>
                    <a:pt x="18142" y="2561"/>
                  </a:cubicBezTo>
                  <a:cubicBezTo>
                    <a:pt x="18148" y="2555"/>
                    <a:pt x="18148" y="2550"/>
                    <a:pt x="18148" y="2538"/>
                  </a:cubicBezTo>
                  <a:cubicBezTo>
                    <a:pt x="18142" y="2538"/>
                    <a:pt x="18142" y="2532"/>
                    <a:pt x="18136" y="2532"/>
                  </a:cubicBezTo>
                  <a:cubicBezTo>
                    <a:pt x="18130" y="2532"/>
                    <a:pt x="18130" y="2532"/>
                    <a:pt x="18130" y="2532"/>
                  </a:cubicBezTo>
                  <a:cubicBezTo>
                    <a:pt x="18124" y="2532"/>
                    <a:pt x="18118" y="2538"/>
                    <a:pt x="18112" y="2538"/>
                  </a:cubicBezTo>
                  <a:cubicBezTo>
                    <a:pt x="18106" y="2538"/>
                    <a:pt x="18095" y="2538"/>
                    <a:pt x="18089" y="2538"/>
                  </a:cubicBezTo>
                  <a:cubicBezTo>
                    <a:pt x="18083" y="2544"/>
                    <a:pt x="18071" y="2550"/>
                    <a:pt x="18071" y="2555"/>
                  </a:cubicBezTo>
                  <a:cubicBezTo>
                    <a:pt x="18071" y="2579"/>
                    <a:pt x="18071" y="2579"/>
                    <a:pt x="18071" y="2579"/>
                  </a:cubicBezTo>
                  <a:cubicBezTo>
                    <a:pt x="18077" y="2579"/>
                    <a:pt x="18083" y="2579"/>
                    <a:pt x="18083" y="2579"/>
                  </a:cubicBezTo>
                  <a:cubicBezTo>
                    <a:pt x="18095" y="2579"/>
                    <a:pt x="18101" y="2579"/>
                    <a:pt x="18106" y="2579"/>
                  </a:cubicBezTo>
                  <a:close/>
                  <a:moveTo>
                    <a:pt x="19429" y="2182"/>
                  </a:moveTo>
                  <a:lnTo>
                    <a:pt x="19429" y="2182"/>
                  </a:lnTo>
                  <a:cubicBezTo>
                    <a:pt x="19435" y="2182"/>
                    <a:pt x="19446" y="2182"/>
                    <a:pt x="19452" y="2182"/>
                  </a:cubicBezTo>
                  <a:cubicBezTo>
                    <a:pt x="19452" y="2182"/>
                    <a:pt x="19458" y="2182"/>
                    <a:pt x="19464" y="2182"/>
                  </a:cubicBezTo>
                  <a:cubicBezTo>
                    <a:pt x="19470" y="2182"/>
                    <a:pt x="19464" y="2194"/>
                    <a:pt x="19470" y="2194"/>
                  </a:cubicBezTo>
                  <a:cubicBezTo>
                    <a:pt x="19482" y="2200"/>
                    <a:pt x="19488" y="2194"/>
                    <a:pt x="19500" y="2194"/>
                  </a:cubicBezTo>
                  <a:cubicBezTo>
                    <a:pt x="19512" y="2194"/>
                    <a:pt x="19512" y="2194"/>
                    <a:pt x="19512" y="2194"/>
                  </a:cubicBezTo>
                  <a:cubicBezTo>
                    <a:pt x="19518" y="2194"/>
                    <a:pt x="19524" y="2188"/>
                    <a:pt x="19529" y="2188"/>
                  </a:cubicBezTo>
                  <a:cubicBezTo>
                    <a:pt x="19541" y="2188"/>
                    <a:pt x="19547" y="2194"/>
                    <a:pt x="19559" y="2200"/>
                  </a:cubicBezTo>
                  <a:cubicBezTo>
                    <a:pt x="19565" y="2200"/>
                    <a:pt x="19565" y="2206"/>
                    <a:pt x="19577" y="2206"/>
                  </a:cubicBezTo>
                  <a:cubicBezTo>
                    <a:pt x="19583" y="2206"/>
                    <a:pt x="19583" y="2206"/>
                    <a:pt x="19589" y="2206"/>
                  </a:cubicBezTo>
                  <a:cubicBezTo>
                    <a:pt x="19589" y="2182"/>
                    <a:pt x="19589" y="2182"/>
                    <a:pt x="19589" y="2182"/>
                  </a:cubicBezTo>
                  <a:lnTo>
                    <a:pt x="19583" y="2182"/>
                  </a:lnTo>
                  <a:cubicBezTo>
                    <a:pt x="19577" y="2176"/>
                    <a:pt x="19571" y="2176"/>
                    <a:pt x="19571" y="2176"/>
                  </a:cubicBezTo>
                  <a:cubicBezTo>
                    <a:pt x="19565" y="2170"/>
                    <a:pt x="19559" y="2170"/>
                    <a:pt x="19559" y="2170"/>
                  </a:cubicBezTo>
                  <a:cubicBezTo>
                    <a:pt x="19547" y="2170"/>
                    <a:pt x="19541" y="2164"/>
                    <a:pt x="19529" y="2164"/>
                  </a:cubicBezTo>
                  <a:cubicBezTo>
                    <a:pt x="19524" y="2164"/>
                    <a:pt x="19518" y="2164"/>
                    <a:pt x="19512" y="2164"/>
                  </a:cubicBezTo>
                  <a:cubicBezTo>
                    <a:pt x="19506" y="2164"/>
                    <a:pt x="19500" y="2158"/>
                    <a:pt x="19500" y="2158"/>
                  </a:cubicBezTo>
                  <a:cubicBezTo>
                    <a:pt x="19494" y="2158"/>
                    <a:pt x="19488" y="2158"/>
                    <a:pt x="19488" y="2158"/>
                  </a:cubicBezTo>
                  <a:cubicBezTo>
                    <a:pt x="19482" y="2158"/>
                    <a:pt x="19476" y="2152"/>
                    <a:pt x="19470" y="2152"/>
                  </a:cubicBezTo>
                  <a:cubicBezTo>
                    <a:pt x="19452" y="2152"/>
                    <a:pt x="19440" y="2158"/>
                    <a:pt x="19429" y="2164"/>
                  </a:cubicBezTo>
                  <a:cubicBezTo>
                    <a:pt x="19429" y="2164"/>
                    <a:pt x="19423" y="2182"/>
                    <a:pt x="19429" y="2182"/>
                  </a:cubicBezTo>
                  <a:close/>
                  <a:moveTo>
                    <a:pt x="18925" y="1482"/>
                  </a:moveTo>
                  <a:lnTo>
                    <a:pt x="18925" y="1482"/>
                  </a:lnTo>
                  <a:cubicBezTo>
                    <a:pt x="18925" y="1482"/>
                    <a:pt x="18931" y="1482"/>
                    <a:pt x="18937" y="1482"/>
                  </a:cubicBezTo>
                  <a:cubicBezTo>
                    <a:pt x="18948" y="1482"/>
                    <a:pt x="18954" y="1482"/>
                    <a:pt x="18966" y="1482"/>
                  </a:cubicBezTo>
                  <a:cubicBezTo>
                    <a:pt x="18984" y="1482"/>
                    <a:pt x="18990" y="1482"/>
                    <a:pt x="19008" y="1482"/>
                  </a:cubicBezTo>
                  <a:cubicBezTo>
                    <a:pt x="19014" y="1482"/>
                    <a:pt x="19020" y="1476"/>
                    <a:pt x="19031" y="1476"/>
                  </a:cubicBezTo>
                  <a:cubicBezTo>
                    <a:pt x="19031" y="1470"/>
                    <a:pt x="19037" y="1470"/>
                    <a:pt x="19043" y="1470"/>
                  </a:cubicBezTo>
                  <a:cubicBezTo>
                    <a:pt x="19049" y="1465"/>
                    <a:pt x="19055" y="1470"/>
                    <a:pt x="19067" y="1470"/>
                  </a:cubicBezTo>
                  <a:cubicBezTo>
                    <a:pt x="19091" y="1470"/>
                    <a:pt x="19091" y="1470"/>
                    <a:pt x="19091" y="1470"/>
                  </a:cubicBezTo>
                  <a:cubicBezTo>
                    <a:pt x="19091" y="1470"/>
                    <a:pt x="19097" y="1470"/>
                    <a:pt x="19103" y="1470"/>
                  </a:cubicBezTo>
                  <a:cubicBezTo>
                    <a:pt x="19114" y="1470"/>
                    <a:pt x="19114" y="1470"/>
                    <a:pt x="19114" y="1470"/>
                  </a:cubicBezTo>
                  <a:cubicBezTo>
                    <a:pt x="19120" y="1470"/>
                    <a:pt x="19120" y="1470"/>
                    <a:pt x="19126" y="1470"/>
                  </a:cubicBezTo>
                  <a:cubicBezTo>
                    <a:pt x="19126" y="1453"/>
                    <a:pt x="19126" y="1453"/>
                    <a:pt x="19126" y="1453"/>
                  </a:cubicBezTo>
                  <a:cubicBezTo>
                    <a:pt x="19126" y="1447"/>
                    <a:pt x="19126" y="1441"/>
                    <a:pt x="19120" y="1441"/>
                  </a:cubicBezTo>
                  <a:cubicBezTo>
                    <a:pt x="19114" y="1435"/>
                    <a:pt x="19114" y="1435"/>
                    <a:pt x="19108" y="1429"/>
                  </a:cubicBezTo>
                  <a:cubicBezTo>
                    <a:pt x="19097" y="1423"/>
                    <a:pt x="19091" y="1429"/>
                    <a:pt x="19073" y="1429"/>
                  </a:cubicBezTo>
                  <a:cubicBezTo>
                    <a:pt x="19073" y="1429"/>
                    <a:pt x="19067" y="1423"/>
                    <a:pt x="19061" y="1423"/>
                  </a:cubicBezTo>
                  <a:cubicBezTo>
                    <a:pt x="19061" y="1423"/>
                    <a:pt x="19055" y="1429"/>
                    <a:pt x="19049" y="1423"/>
                  </a:cubicBezTo>
                  <a:cubicBezTo>
                    <a:pt x="19043" y="1423"/>
                    <a:pt x="19043" y="1423"/>
                    <a:pt x="19037" y="1417"/>
                  </a:cubicBezTo>
                  <a:cubicBezTo>
                    <a:pt x="19031" y="1417"/>
                    <a:pt x="19031" y="1411"/>
                    <a:pt x="19025" y="1411"/>
                  </a:cubicBezTo>
                  <a:cubicBezTo>
                    <a:pt x="19020" y="1405"/>
                    <a:pt x="19020" y="1411"/>
                    <a:pt x="19014" y="1411"/>
                  </a:cubicBezTo>
                  <a:cubicBezTo>
                    <a:pt x="19008" y="1411"/>
                    <a:pt x="19008" y="1405"/>
                    <a:pt x="19002" y="1411"/>
                  </a:cubicBezTo>
                  <a:cubicBezTo>
                    <a:pt x="18996" y="1411"/>
                    <a:pt x="18996" y="1417"/>
                    <a:pt x="18990" y="1417"/>
                  </a:cubicBezTo>
                  <a:cubicBezTo>
                    <a:pt x="18984" y="1417"/>
                    <a:pt x="18990" y="1429"/>
                    <a:pt x="18984" y="1429"/>
                  </a:cubicBezTo>
                  <a:cubicBezTo>
                    <a:pt x="18984" y="1429"/>
                    <a:pt x="18978" y="1429"/>
                    <a:pt x="18972" y="1429"/>
                  </a:cubicBezTo>
                  <a:cubicBezTo>
                    <a:pt x="18972" y="1429"/>
                    <a:pt x="18966" y="1429"/>
                    <a:pt x="18960" y="1429"/>
                  </a:cubicBezTo>
                  <a:cubicBezTo>
                    <a:pt x="18954" y="1429"/>
                    <a:pt x="18948" y="1429"/>
                    <a:pt x="18937" y="1429"/>
                  </a:cubicBezTo>
                  <a:cubicBezTo>
                    <a:pt x="18931" y="1429"/>
                    <a:pt x="18931" y="1435"/>
                    <a:pt x="18925" y="1435"/>
                  </a:cubicBezTo>
                  <a:cubicBezTo>
                    <a:pt x="18913" y="1441"/>
                    <a:pt x="18913" y="1453"/>
                    <a:pt x="18913" y="1470"/>
                  </a:cubicBezTo>
                  <a:cubicBezTo>
                    <a:pt x="18919" y="1476"/>
                    <a:pt x="18919" y="1482"/>
                    <a:pt x="18925" y="1482"/>
                  </a:cubicBezTo>
                  <a:close/>
                  <a:moveTo>
                    <a:pt x="17140" y="1044"/>
                  </a:moveTo>
                  <a:lnTo>
                    <a:pt x="17140" y="1044"/>
                  </a:lnTo>
                  <a:cubicBezTo>
                    <a:pt x="17146" y="1050"/>
                    <a:pt x="17146" y="1050"/>
                    <a:pt x="17152" y="1050"/>
                  </a:cubicBezTo>
                  <a:cubicBezTo>
                    <a:pt x="17158" y="1050"/>
                    <a:pt x="17158" y="1050"/>
                    <a:pt x="17164" y="1055"/>
                  </a:cubicBezTo>
                  <a:cubicBezTo>
                    <a:pt x="17164" y="1055"/>
                    <a:pt x="17164" y="1061"/>
                    <a:pt x="17170" y="1067"/>
                  </a:cubicBezTo>
                  <a:cubicBezTo>
                    <a:pt x="17176" y="1073"/>
                    <a:pt x="17181" y="1073"/>
                    <a:pt x="17187" y="1073"/>
                  </a:cubicBezTo>
                  <a:cubicBezTo>
                    <a:pt x="17193" y="1073"/>
                    <a:pt x="17199" y="1073"/>
                    <a:pt x="17205" y="1067"/>
                  </a:cubicBezTo>
                  <a:cubicBezTo>
                    <a:pt x="17217" y="1067"/>
                    <a:pt x="17223" y="1061"/>
                    <a:pt x="17229" y="1061"/>
                  </a:cubicBezTo>
                  <a:cubicBezTo>
                    <a:pt x="17241" y="1061"/>
                    <a:pt x="17247" y="1067"/>
                    <a:pt x="17253" y="1073"/>
                  </a:cubicBezTo>
                  <a:cubicBezTo>
                    <a:pt x="17259" y="1073"/>
                    <a:pt x="17259" y="1079"/>
                    <a:pt x="17265" y="1085"/>
                  </a:cubicBezTo>
                  <a:cubicBezTo>
                    <a:pt x="17270" y="1085"/>
                    <a:pt x="17270" y="1085"/>
                    <a:pt x="17276" y="1085"/>
                  </a:cubicBezTo>
                  <a:cubicBezTo>
                    <a:pt x="17282" y="1085"/>
                    <a:pt x="17282" y="1091"/>
                    <a:pt x="17288" y="1091"/>
                  </a:cubicBezTo>
                  <a:cubicBezTo>
                    <a:pt x="17294" y="1091"/>
                    <a:pt x="17300" y="1091"/>
                    <a:pt x="17312" y="1091"/>
                  </a:cubicBezTo>
                  <a:cubicBezTo>
                    <a:pt x="17324" y="1091"/>
                    <a:pt x="17324" y="1091"/>
                    <a:pt x="17324" y="1091"/>
                  </a:cubicBezTo>
                  <a:cubicBezTo>
                    <a:pt x="17324" y="1091"/>
                    <a:pt x="17330" y="1091"/>
                    <a:pt x="17336" y="1091"/>
                  </a:cubicBezTo>
                  <a:cubicBezTo>
                    <a:pt x="17342" y="1091"/>
                    <a:pt x="17342" y="1085"/>
                    <a:pt x="17348" y="1079"/>
                  </a:cubicBezTo>
                  <a:cubicBezTo>
                    <a:pt x="17348" y="1079"/>
                    <a:pt x="17348" y="1067"/>
                    <a:pt x="17353" y="1067"/>
                  </a:cubicBezTo>
                  <a:cubicBezTo>
                    <a:pt x="17359" y="1067"/>
                    <a:pt x="17359" y="1067"/>
                    <a:pt x="17365" y="1067"/>
                  </a:cubicBezTo>
                  <a:cubicBezTo>
                    <a:pt x="17371" y="1067"/>
                    <a:pt x="17377" y="1067"/>
                    <a:pt x="17383" y="1067"/>
                  </a:cubicBezTo>
                  <a:cubicBezTo>
                    <a:pt x="17383" y="1044"/>
                    <a:pt x="17383" y="1044"/>
                    <a:pt x="17383" y="1044"/>
                  </a:cubicBezTo>
                  <a:cubicBezTo>
                    <a:pt x="17383" y="1044"/>
                    <a:pt x="17377" y="1038"/>
                    <a:pt x="17377" y="1032"/>
                  </a:cubicBezTo>
                  <a:lnTo>
                    <a:pt x="17383" y="1032"/>
                  </a:lnTo>
                  <a:cubicBezTo>
                    <a:pt x="17365" y="1032"/>
                    <a:pt x="17359" y="1032"/>
                    <a:pt x="17342" y="1032"/>
                  </a:cubicBezTo>
                  <a:cubicBezTo>
                    <a:pt x="17336" y="1032"/>
                    <a:pt x="17336" y="1032"/>
                    <a:pt x="17330" y="1032"/>
                  </a:cubicBezTo>
                  <a:cubicBezTo>
                    <a:pt x="17324" y="1032"/>
                    <a:pt x="17318" y="1032"/>
                    <a:pt x="17306" y="1032"/>
                  </a:cubicBezTo>
                  <a:cubicBezTo>
                    <a:pt x="17294" y="1032"/>
                    <a:pt x="17294" y="1032"/>
                    <a:pt x="17294" y="1032"/>
                  </a:cubicBezTo>
                  <a:cubicBezTo>
                    <a:pt x="17294" y="1032"/>
                    <a:pt x="17288" y="1032"/>
                    <a:pt x="17282" y="1032"/>
                  </a:cubicBezTo>
                  <a:cubicBezTo>
                    <a:pt x="17270" y="1032"/>
                    <a:pt x="17270" y="1032"/>
                    <a:pt x="17270" y="1032"/>
                  </a:cubicBezTo>
                  <a:cubicBezTo>
                    <a:pt x="17265" y="1032"/>
                    <a:pt x="17265" y="1032"/>
                    <a:pt x="17259" y="1032"/>
                  </a:cubicBezTo>
                  <a:cubicBezTo>
                    <a:pt x="17259" y="1002"/>
                    <a:pt x="17259" y="1002"/>
                    <a:pt x="17259" y="1002"/>
                  </a:cubicBezTo>
                  <a:cubicBezTo>
                    <a:pt x="17247" y="1002"/>
                    <a:pt x="17235" y="1002"/>
                    <a:pt x="17223" y="1002"/>
                  </a:cubicBezTo>
                  <a:cubicBezTo>
                    <a:pt x="17217" y="1002"/>
                    <a:pt x="17217" y="1002"/>
                    <a:pt x="17211" y="1002"/>
                  </a:cubicBezTo>
                  <a:cubicBezTo>
                    <a:pt x="17205" y="1002"/>
                    <a:pt x="17211" y="1014"/>
                    <a:pt x="17205" y="1014"/>
                  </a:cubicBezTo>
                  <a:cubicBezTo>
                    <a:pt x="17205" y="1020"/>
                    <a:pt x="17199" y="1014"/>
                    <a:pt x="17193" y="1014"/>
                  </a:cubicBezTo>
                  <a:cubicBezTo>
                    <a:pt x="17181" y="1014"/>
                    <a:pt x="17181" y="1014"/>
                    <a:pt x="17176" y="1014"/>
                  </a:cubicBezTo>
                  <a:cubicBezTo>
                    <a:pt x="17158" y="1008"/>
                    <a:pt x="17158" y="996"/>
                    <a:pt x="17146" y="984"/>
                  </a:cubicBezTo>
                  <a:cubicBezTo>
                    <a:pt x="17134" y="990"/>
                    <a:pt x="17134" y="990"/>
                    <a:pt x="17134" y="990"/>
                  </a:cubicBezTo>
                  <a:cubicBezTo>
                    <a:pt x="17134" y="1038"/>
                    <a:pt x="17134" y="1038"/>
                    <a:pt x="17134" y="1038"/>
                  </a:cubicBezTo>
                  <a:cubicBezTo>
                    <a:pt x="17140" y="1038"/>
                    <a:pt x="17134" y="1044"/>
                    <a:pt x="17140" y="1044"/>
                  </a:cubicBezTo>
                  <a:close/>
                  <a:moveTo>
                    <a:pt x="16796" y="1227"/>
                  </a:moveTo>
                  <a:lnTo>
                    <a:pt x="16796" y="1227"/>
                  </a:lnTo>
                  <a:cubicBezTo>
                    <a:pt x="16808" y="1227"/>
                    <a:pt x="16814" y="1233"/>
                    <a:pt x="16820" y="1233"/>
                  </a:cubicBezTo>
                  <a:cubicBezTo>
                    <a:pt x="16826" y="1233"/>
                    <a:pt x="16832" y="1233"/>
                    <a:pt x="16844" y="1233"/>
                  </a:cubicBezTo>
                  <a:cubicBezTo>
                    <a:pt x="16855" y="1233"/>
                    <a:pt x="16855" y="1233"/>
                    <a:pt x="16855" y="1233"/>
                  </a:cubicBezTo>
                  <a:cubicBezTo>
                    <a:pt x="16861" y="1233"/>
                    <a:pt x="16861" y="1233"/>
                    <a:pt x="16867" y="1233"/>
                  </a:cubicBezTo>
                  <a:cubicBezTo>
                    <a:pt x="16879" y="1233"/>
                    <a:pt x="16891" y="1233"/>
                    <a:pt x="16903" y="1233"/>
                  </a:cubicBezTo>
                  <a:cubicBezTo>
                    <a:pt x="16909" y="1233"/>
                    <a:pt x="16915" y="1227"/>
                    <a:pt x="16921" y="1227"/>
                  </a:cubicBezTo>
                  <a:cubicBezTo>
                    <a:pt x="16926" y="1227"/>
                    <a:pt x="16926" y="1227"/>
                    <a:pt x="16926" y="1227"/>
                  </a:cubicBezTo>
                  <a:cubicBezTo>
                    <a:pt x="16933" y="1227"/>
                    <a:pt x="16933" y="1233"/>
                    <a:pt x="16938" y="1239"/>
                  </a:cubicBezTo>
                  <a:cubicBezTo>
                    <a:pt x="16944" y="1239"/>
                    <a:pt x="16950" y="1245"/>
                    <a:pt x="16962" y="1245"/>
                  </a:cubicBezTo>
                  <a:cubicBezTo>
                    <a:pt x="16962" y="1245"/>
                    <a:pt x="16968" y="1251"/>
                    <a:pt x="16974" y="1251"/>
                  </a:cubicBezTo>
                  <a:cubicBezTo>
                    <a:pt x="16992" y="1251"/>
                    <a:pt x="16992" y="1251"/>
                    <a:pt x="16992" y="1251"/>
                  </a:cubicBezTo>
                  <a:cubicBezTo>
                    <a:pt x="16998" y="1227"/>
                    <a:pt x="16998" y="1227"/>
                    <a:pt x="16998" y="1227"/>
                  </a:cubicBezTo>
                  <a:cubicBezTo>
                    <a:pt x="16992" y="1221"/>
                    <a:pt x="16992" y="1215"/>
                    <a:pt x="16992" y="1215"/>
                  </a:cubicBezTo>
                  <a:cubicBezTo>
                    <a:pt x="16986" y="1210"/>
                    <a:pt x="16986" y="1210"/>
                    <a:pt x="16980" y="1210"/>
                  </a:cubicBezTo>
                  <a:cubicBezTo>
                    <a:pt x="16974" y="1204"/>
                    <a:pt x="16974" y="1204"/>
                    <a:pt x="16968" y="1198"/>
                  </a:cubicBezTo>
                  <a:cubicBezTo>
                    <a:pt x="16962" y="1198"/>
                    <a:pt x="16962" y="1204"/>
                    <a:pt x="16956" y="1198"/>
                  </a:cubicBezTo>
                  <a:cubicBezTo>
                    <a:pt x="16950" y="1198"/>
                    <a:pt x="16950" y="1198"/>
                    <a:pt x="16944" y="1198"/>
                  </a:cubicBezTo>
                  <a:cubicBezTo>
                    <a:pt x="16938" y="1192"/>
                    <a:pt x="16938" y="1192"/>
                    <a:pt x="16933" y="1186"/>
                  </a:cubicBezTo>
                  <a:lnTo>
                    <a:pt x="16933" y="1180"/>
                  </a:lnTo>
                  <a:cubicBezTo>
                    <a:pt x="16926" y="1174"/>
                    <a:pt x="16921" y="1180"/>
                    <a:pt x="16921" y="1180"/>
                  </a:cubicBezTo>
                  <a:cubicBezTo>
                    <a:pt x="16909" y="1180"/>
                    <a:pt x="16909" y="1180"/>
                    <a:pt x="16909" y="1180"/>
                  </a:cubicBezTo>
                  <a:cubicBezTo>
                    <a:pt x="16897" y="1180"/>
                    <a:pt x="16885" y="1174"/>
                    <a:pt x="16873" y="1180"/>
                  </a:cubicBezTo>
                  <a:cubicBezTo>
                    <a:pt x="16867" y="1180"/>
                    <a:pt x="16867" y="1186"/>
                    <a:pt x="16861" y="1186"/>
                  </a:cubicBezTo>
                  <a:cubicBezTo>
                    <a:pt x="16861" y="1192"/>
                    <a:pt x="16861" y="1198"/>
                    <a:pt x="16855" y="1198"/>
                  </a:cubicBezTo>
                  <a:cubicBezTo>
                    <a:pt x="16855" y="1204"/>
                    <a:pt x="16849" y="1198"/>
                    <a:pt x="16844" y="1198"/>
                  </a:cubicBezTo>
                  <a:cubicBezTo>
                    <a:pt x="16826" y="1204"/>
                    <a:pt x="16820" y="1215"/>
                    <a:pt x="16808" y="1227"/>
                  </a:cubicBezTo>
                  <a:lnTo>
                    <a:pt x="16796" y="1227"/>
                  </a:lnTo>
                  <a:close/>
                  <a:moveTo>
                    <a:pt x="16855" y="1156"/>
                  </a:moveTo>
                  <a:lnTo>
                    <a:pt x="16855" y="1156"/>
                  </a:lnTo>
                  <a:cubicBezTo>
                    <a:pt x="16861" y="1156"/>
                    <a:pt x="16861" y="1156"/>
                    <a:pt x="16867" y="1150"/>
                  </a:cubicBezTo>
                  <a:cubicBezTo>
                    <a:pt x="16867" y="1150"/>
                    <a:pt x="16867" y="1144"/>
                    <a:pt x="16867" y="1138"/>
                  </a:cubicBezTo>
                  <a:cubicBezTo>
                    <a:pt x="16861" y="1138"/>
                    <a:pt x="16861" y="1132"/>
                    <a:pt x="16855" y="1132"/>
                  </a:cubicBezTo>
                  <a:cubicBezTo>
                    <a:pt x="16855" y="1132"/>
                    <a:pt x="16849" y="1132"/>
                    <a:pt x="16844" y="1132"/>
                  </a:cubicBezTo>
                  <a:cubicBezTo>
                    <a:pt x="16838" y="1132"/>
                    <a:pt x="16832" y="1127"/>
                    <a:pt x="16820" y="1127"/>
                  </a:cubicBezTo>
                  <a:cubicBezTo>
                    <a:pt x="16802" y="1127"/>
                    <a:pt x="16802" y="1127"/>
                    <a:pt x="16802" y="1127"/>
                  </a:cubicBezTo>
                  <a:cubicBezTo>
                    <a:pt x="16802" y="1132"/>
                    <a:pt x="16796" y="1132"/>
                    <a:pt x="16796" y="1138"/>
                  </a:cubicBezTo>
                  <a:cubicBezTo>
                    <a:pt x="16796" y="1144"/>
                    <a:pt x="16802" y="1150"/>
                    <a:pt x="16808" y="1150"/>
                  </a:cubicBezTo>
                  <a:cubicBezTo>
                    <a:pt x="16808" y="1156"/>
                    <a:pt x="16814" y="1156"/>
                    <a:pt x="16814" y="1156"/>
                  </a:cubicBezTo>
                  <a:cubicBezTo>
                    <a:pt x="16826" y="1156"/>
                    <a:pt x="16832" y="1162"/>
                    <a:pt x="16838" y="1162"/>
                  </a:cubicBezTo>
                  <a:cubicBezTo>
                    <a:pt x="16844" y="1162"/>
                    <a:pt x="16849" y="1156"/>
                    <a:pt x="16855" y="1156"/>
                  </a:cubicBezTo>
                  <a:close/>
                  <a:moveTo>
                    <a:pt x="16642" y="1032"/>
                  </a:moveTo>
                  <a:lnTo>
                    <a:pt x="16642" y="1032"/>
                  </a:lnTo>
                  <a:cubicBezTo>
                    <a:pt x="16642" y="1032"/>
                    <a:pt x="16642" y="1038"/>
                    <a:pt x="16648" y="1038"/>
                  </a:cubicBezTo>
                  <a:cubicBezTo>
                    <a:pt x="16654" y="1044"/>
                    <a:pt x="16648" y="1050"/>
                    <a:pt x="16654" y="1050"/>
                  </a:cubicBezTo>
                  <a:cubicBezTo>
                    <a:pt x="16660" y="1055"/>
                    <a:pt x="16660" y="1055"/>
                    <a:pt x="16666" y="1055"/>
                  </a:cubicBezTo>
                  <a:cubicBezTo>
                    <a:pt x="16672" y="1055"/>
                    <a:pt x="16672" y="1061"/>
                    <a:pt x="16678" y="1061"/>
                  </a:cubicBezTo>
                  <a:cubicBezTo>
                    <a:pt x="16683" y="1067"/>
                    <a:pt x="16683" y="1067"/>
                    <a:pt x="16689" y="1067"/>
                  </a:cubicBezTo>
                  <a:cubicBezTo>
                    <a:pt x="16695" y="1067"/>
                    <a:pt x="16701" y="1073"/>
                    <a:pt x="16701" y="1079"/>
                  </a:cubicBezTo>
                  <a:cubicBezTo>
                    <a:pt x="16707" y="1079"/>
                    <a:pt x="16707" y="1085"/>
                    <a:pt x="16707" y="1091"/>
                  </a:cubicBezTo>
                  <a:cubicBezTo>
                    <a:pt x="16713" y="1091"/>
                    <a:pt x="16713" y="1097"/>
                    <a:pt x="16713" y="1103"/>
                  </a:cubicBezTo>
                  <a:cubicBezTo>
                    <a:pt x="16719" y="1103"/>
                    <a:pt x="16725" y="1103"/>
                    <a:pt x="16731" y="1103"/>
                  </a:cubicBezTo>
                  <a:cubicBezTo>
                    <a:pt x="16743" y="1103"/>
                    <a:pt x="16749" y="1103"/>
                    <a:pt x="16760" y="1103"/>
                  </a:cubicBezTo>
                  <a:cubicBezTo>
                    <a:pt x="16760" y="1091"/>
                    <a:pt x="16767" y="1091"/>
                    <a:pt x="16767" y="1085"/>
                  </a:cubicBezTo>
                  <a:cubicBezTo>
                    <a:pt x="16767" y="1079"/>
                    <a:pt x="16767" y="1073"/>
                    <a:pt x="16767" y="1073"/>
                  </a:cubicBezTo>
                  <a:cubicBezTo>
                    <a:pt x="16767" y="1067"/>
                    <a:pt x="16772" y="1067"/>
                    <a:pt x="16772" y="1061"/>
                  </a:cubicBezTo>
                  <a:cubicBezTo>
                    <a:pt x="16784" y="1067"/>
                    <a:pt x="16796" y="1073"/>
                    <a:pt x="16808" y="1073"/>
                  </a:cubicBezTo>
                  <a:cubicBezTo>
                    <a:pt x="16820" y="1073"/>
                    <a:pt x="16832" y="1073"/>
                    <a:pt x="16844" y="1073"/>
                  </a:cubicBezTo>
                  <a:cubicBezTo>
                    <a:pt x="16855" y="1073"/>
                    <a:pt x="16861" y="1073"/>
                    <a:pt x="16867" y="1067"/>
                  </a:cubicBezTo>
                  <a:cubicBezTo>
                    <a:pt x="16873" y="1067"/>
                    <a:pt x="16867" y="1061"/>
                    <a:pt x="16873" y="1055"/>
                  </a:cubicBezTo>
                  <a:cubicBezTo>
                    <a:pt x="16873" y="1055"/>
                    <a:pt x="16879" y="1055"/>
                    <a:pt x="16885" y="1055"/>
                  </a:cubicBezTo>
                  <a:lnTo>
                    <a:pt x="16891" y="1055"/>
                  </a:lnTo>
                  <a:cubicBezTo>
                    <a:pt x="16897" y="1061"/>
                    <a:pt x="16897" y="1067"/>
                    <a:pt x="16903" y="1067"/>
                  </a:cubicBezTo>
                  <a:cubicBezTo>
                    <a:pt x="16909" y="1067"/>
                    <a:pt x="16909" y="1073"/>
                    <a:pt x="16915" y="1073"/>
                  </a:cubicBezTo>
                  <a:cubicBezTo>
                    <a:pt x="16926" y="1073"/>
                    <a:pt x="16926" y="1061"/>
                    <a:pt x="16938" y="1055"/>
                  </a:cubicBezTo>
                  <a:cubicBezTo>
                    <a:pt x="16938" y="1055"/>
                    <a:pt x="16938" y="1050"/>
                    <a:pt x="16944" y="1044"/>
                  </a:cubicBezTo>
                  <a:cubicBezTo>
                    <a:pt x="16950" y="1044"/>
                    <a:pt x="16956" y="1044"/>
                    <a:pt x="16962" y="1044"/>
                  </a:cubicBezTo>
                  <a:cubicBezTo>
                    <a:pt x="16968" y="1044"/>
                    <a:pt x="16968" y="1044"/>
                    <a:pt x="16968" y="1044"/>
                  </a:cubicBezTo>
                  <a:cubicBezTo>
                    <a:pt x="16974" y="1044"/>
                    <a:pt x="16974" y="1050"/>
                    <a:pt x="16980" y="1050"/>
                  </a:cubicBezTo>
                  <a:cubicBezTo>
                    <a:pt x="16986" y="1055"/>
                    <a:pt x="16986" y="1055"/>
                    <a:pt x="16992" y="1055"/>
                  </a:cubicBezTo>
                  <a:cubicBezTo>
                    <a:pt x="16998" y="1055"/>
                    <a:pt x="16998" y="1055"/>
                    <a:pt x="17004" y="1055"/>
                  </a:cubicBezTo>
                  <a:cubicBezTo>
                    <a:pt x="17045" y="1055"/>
                    <a:pt x="17045" y="1055"/>
                    <a:pt x="17045" y="1055"/>
                  </a:cubicBezTo>
                  <a:cubicBezTo>
                    <a:pt x="17045" y="1044"/>
                    <a:pt x="17045" y="1038"/>
                    <a:pt x="17045" y="1026"/>
                  </a:cubicBezTo>
                  <a:cubicBezTo>
                    <a:pt x="17051" y="1020"/>
                    <a:pt x="17051" y="1020"/>
                    <a:pt x="17051" y="1014"/>
                  </a:cubicBezTo>
                  <a:cubicBezTo>
                    <a:pt x="17057" y="1008"/>
                    <a:pt x="17063" y="1008"/>
                    <a:pt x="17063" y="1002"/>
                  </a:cubicBezTo>
                  <a:cubicBezTo>
                    <a:pt x="17069" y="996"/>
                    <a:pt x="17075" y="996"/>
                    <a:pt x="17075" y="990"/>
                  </a:cubicBezTo>
                  <a:cubicBezTo>
                    <a:pt x="17075" y="990"/>
                    <a:pt x="17075" y="984"/>
                    <a:pt x="17075" y="978"/>
                  </a:cubicBezTo>
                  <a:cubicBezTo>
                    <a:pt x="17069" y="978"/>
                    <a:pt x="17063" y="978"/>
                    <a:pt x="17063" y="978"/>
                  </a:cubicBezTo>
                  <a:cubicBezTo>
                    <a:pt x="17057" y="978"/>
                    <a:pt x="17057" y="978"/>
                    <a:pt x="17051" y="978"/>
                  </a:cubicBezTo>
                  <a:cubicBezTo>
                    <a:pt x="17045" y="978"/>
                    <a:pt x="17051" y="966"/>
                    <a:pt x="17045" y="966"/>
                  </a:cubicBezTo>
                  <a:cubicBezTo>
                    <a:pt x="17039" y="966"/>
                    <a:pt x="17039" y="966"/>
                    <a:pt x="17033" y="966"/>
                  </a:cubicBezTo>
                  <a:cubicBezTo>
                    <a:pt x="17021" y="966"/>
                    <a:pt x="17015" y="966"/>
                    <a:pt x="16998" y="966"/>
                  </a:cubicBezTo>
                  <a:cubicBezTo>
                    <a:pt x="16992" y="966"/>
                    <a:pt x="16992" y="961"/>
                    <a:pt x="16980" y="961"/>
                  </a:cubicBezTo>
                  <a:cubicBezTo>
                    <a:pt x="16974" y="961"/>
                    <a:pt x="16974" y="961"/>
                    <a:pt x="16974" y="961"/>
                  </a:cubicBezTo>
                  <a:cubicBezTo>
                    <a:pt x="16974" y="966"/>
                    <a:pt x="16968" y="966"/>
                    <a:pt x="16968" y="966"/>
                  </a:cubicBezTo>
                  <a:cubicBezTo>
                    <a:pt x="16962" y="972"/>
                    <a:pt x="16962" y="978"/>
                    <a:pt x="16962" y="978"/>
                  </a:cubicBezTo>
                  <a:cubicBezTo>
                    <a:pt x="16956" y="984"/>
                    <a:pt x="16950" y="984"/>
                    <a:pt x="16950" y="990"/>
                  </a:cubicBezTo>
                  <a:cubicBezTo>
                    <a:pt x="16950" y="996"/>
                    <a:pt x="16950" y="1002"/>
                    <a:pt x="16950" y="1002"/>
                  </a:cubicBezTo>
                  <a:cubicBezTo>
                    <a:pt x="16944" y="1014"/>
                    <a:pt x="16950" y="1020"/>
                    <a:pt x="16950" y="1026"/>
                  </a:cubicBezTo>
                  <a:cubicBezTo>
                    <a:pt x="16938" y="1026"/>
                    <a:pt x="16933" y="1026"/>
                    <a:pt x="16926" y="1026"/>
                  </a:cubicBezTo>
                  <a:cubicBezTo>
                    <a:pt x="16921" y="1026"/>
                    <a:pt x="16921" y="1026"/>
                    <a:pt x="16915" y="1026"/>
                  </a:cubicBezTo>
                  <a:cubicBezTo>
                    <a:pt x="16915" y="996"/>
                    <a:pt x="16915" y="996"/>
                    <a:pt x="16915" y="996"/>
                  </a:cubicBezTo>
                  <a:cubicBezTo>
                    <a:pt x="16915" y="990"/>
                    <a:pt x="16921" y="984"/>
                    <a:pt x="16921" y="984"/>
                  </a:cubicBezTo>
                  <a:cubicBezTo>
                    <a:pt x="16926" y="972"/>
                    <a:pt x="16933" y="972"/>
                    <a:pt x="16933" y="961"/>
                  </a:cubicBezTo>
                  <a:cubicBezTo>
                    <a:pt x="16933" y="955"/>
                    <a:pt x="16926" y="955"/>
                    <a:pt x="16926" y="949"/>
                  </a:cubicBezTo>
                  <a:cubicBezTo>
                    <a:pt x="16921" y="949"/>
                    <a:pt x="16915" y="949"/>
                    <a:pt x="16903" y="949"/>
                  </a:cubicBezTo>
                  <a:cubicBezTo>
                    <a:pt x="16903" y="949"/>
                    <a:pt x="16897" y="949"/>
                    <a:pt x="16891" y="949"/>
                  </a:cubicBezTo>
                  <a:cubicBezTo>
                    <a:pt x="16885" y="943"/>
                    <a:pt x="16879" y="949"/>
                    <a:pt x="16873" y="949"/>
                  </a:cubicBezTo>
                  <a:cubicBezTo>
                    <a:pt x="16867" y="949"/>
                    <a:pt x="16861" y="949"/>
                    <a:pt x="16861" y="949"/>
                  </a:cubicBezTo>
                  <a:cubicBezTo>
                    <a:pt x="16861" y="978"/>
                    <a:pt x="16861" y="978"/>
                    <a:pt x="16861" y="978"/>
                  </a:cubicBezTo>
                  <a:cubicBezTo>
                    <a:pt x="16849" y="978"/>
                    <a:pt x="16844" y="978"/>
                    <a:pt x="16838" y="978"/>
                  </a:cubicBezTo>
                  <a:cubicBezTo>
                    <a:pt x="16826" y="978"/>
                    <a:pt x="16820" y="978"/>
                    <a:pt x="16814" y="978"/>
                  </a:cubicBezTo>
                  <a:cubicBezTo>
                    <a:pt x="16808" y="978"/>
                    <a:pt x="16808" y="978"/>
                    <a:pt x="16802" y="978"/>
                  </a:cubicBezTo>
                  <a:cubicBezTo>
                    <a:pt x="16796" y="978"/>
                    <a:pt x="16796" y="966"/>
                    <a:pt x="16796" y="966"/>
                  </a:cubicBezTo>
                  <a:cubicBezTo>
                    <a:pt x="16790" y="961"/>
                    <a:pt x="16790" y="961"/>
                    <a:pt x="16784" y="955"/>
                  </a:cubicBezTo>
                  <a:cubicBezTo>
                    <a:pt x="16784" y="949"/>
                    <a:pt x="16778" y="955"/>
                    <a:pt x="16772" y="949"/>
                  </a:cubicBezTo>
                  <a:cubicBezTo>
                    <a:pt x="16772" y="949"/>
                    <a:pt x="16778" y="937"/>
                    <a:pt x="16772" y="937"/>
                  </a:cubicBezTo>
                  <a:cubicBezTo>
                    <a:pt x="16767" y="931"/>
                    <a:pt x="16760" y="937"/>
                    <a:pt x="16755" y="937"/>
                  </a:cubicBezTo>
                  <a:cubicBezTo>
                    <a:pt x="16737" y="937"/>
                    <a:pt x="16737" y="937"/>
                    <a:pt x="16737" y="937"/>
                  </a:cubicBezTo>
                  <a:lnTo>
                    <a:pt x="16731" y="943"/>
                  </a:lnTo>
                  <a:cubicBezTo>
                    <a:pt x="16707" y="943"/>
                    <a:pt x="16695" y="943"/>
                    <a:pt x="16672" y="943"/>
                  </a:cubicBezTo>
                  <a:cubicBezTo>
                    <a:pt x="16672" y="949"/>
                    <a:pt x="16678" y="955"/>
                    <a:pt x="16672" y="966"/>
                  </a:cubicBezTo>
                  <a:cubicBezTo>
                    <a:pt x="16672" y="972"/>
                    <a:pt x="16666" y="978"/>
                    <a:pt x="16660" y="990"/>
                  </a:cubicBezTo>
                  <a:cubicBezTo>
                    <a:pt x="16660" y="990"/>
                    <a:pt x="16660" y="996"/>
                    <a:pt x="16660" y="1002"/>
                  </a:cubicBezTo>
                  <a:cubicBezTo>
                    <a:pt x="16660" y="1008"/>
                    <a:pt x="16654" y="1008"/>
                    <a:pt x="16654" y="1014"/>
                  </a:cubicBezTo>
                  <a:cubicBezTo>
                    <a:pt x="16648" y="1020"/>
                    <a:pt x="16654" y="1020"/>
                    <a:pt x="16654" y="1026"/>
                  </a:cubicBezTo>
                  <a:cubicBezTo>
                    <a:pt x="16648" y="1032"/>
                    <a:pt x="16648" y="1032"/>
                    <a:pt x="16648" y="1038"/>
                  </a:cubicBezTo>
                  <a:lnTo>
                    <a:pt x="16642" y="1032"/>
                  </a:lnTo>
                  <a:close/>
                  <a:moveTo>
                    <a:pt x="16583" y="1008"/>
                  </a:moveTo>
                  <a:lnTo>
                    <a:pt x="16583" y="1008"/>
                  </a:lnTo>
                  <a:cubicBezTo>
                    <a:pt x="16577" y="1002"/>
                    <a:pt x="16577" y="996"/>
                    <a:pt x="16577" y="996"/>
                  </a:cubicBezTo>
                  <a:cubicBezTo>
                    <a:pt x="16577" y="984"/>
                    <a:pt x="16577" y="978"/>
                    <a:pt x="16583" y="972"/>
                  </a:cubicBezTo>
                  <a:cubicBezTo>
                    <a:pt x="16577" y="972"/>
                    <a:pt x="16571" y="972"/>
                    <a:pt x="16565" y="972"/>
                  </a:cubicBezTo>
                  <a:cubicBezTo>
                    <a:pt x="16559" y="972"/>
                    <a:pt x="16559" y="966"/>
                    <a:pt x="16553" y="966"/>
                  </a:cubicBezTo>
                  <a:cubicBezTo>
                    <a:pt x="16547" y="966"/>
                    <a:pt x="16547" y="972"/>
                    <a:pt x="16541" y="978"/>
                  </a:cubicBezTo>
                  <a:cubicBezTo>
                    <a:pt x="16541" y="978"/>
                    <a:pt x="16541" y="984"/>
                    <a:pt x="16541" y="990"/>
                  </a:cubicBezTo>
                  <a:cubicBezTo>
                    <a:pt x="16541" y="996"/>
                    <a:pt x="16541" y="996"/>
                    <a:pt x="16541" y="1002"/>
                  </a:cubicBezTo>
                  <a:cubicBezTo>
                    <a:pt x="16541" y="1008"/>
                    <a:pt x="16547" y="1008"/>
                    <a:pt x="16553" y="1008"/>
                  </a:cubicBezTo>
                  <a:cubicBezTo>
                    <a:pt x="16559" y="1014"/>
                    <a:pt x="16559" y="1020"/>
                    <a:pt x="16565" y="1020"/>
                  </a:cubicBezTo>
                  <a:cubicBezTo>
                    <a:pt x="16571" y="1020"/>
                    <a:pt x="16577" y="1008"/>
                    <a:pt x="16583" y="1008"/>
                  </a:cubicBezTo>
                  <a:close/>
                  <a:moveTo>
                    <a:pt x="16547" y="1127"/>
                  </a:moveTo>
                  <a:lnTo>
                    <a:pt x="16547" y="1127"/>
                  </a:lnTo>
                  <a:cubicBezTo>
                    <a:pt x="16547" y="1132"/>
                    <a:pt x="16547" y="1138"/>
                    <a:pt x="16553" y="1138"/>
                  </a:cubicBezTo>
                  <a:cubicBezTo>
                    <a:pt x="16553" y="1150"/>
                    <a:pt x="16565" y="1156"/>
                    <a:pt x="16565" y="1162"/>
                  </a:cubicBezTo>
                  <a:cubicBezTo>
                    <a:pt x="16565" y="1168"/>
                    <a:pt x="16571" y="1168"/>
                    <a:pt x="16571" y="1174"/>
                  </a:cubicBezTo>
                  <a:cubicBezTo>
                    <a:pt x="16571" y="1180"/>
                    <a:pt x="16571" y="1186"/>
                    <a:pt x="16571" y="1198"/>
                  </a:cubicBezTo>
                  <a:cubicBezTo>
                    <a:pt x="16624" y="1198"/>
                    <a:pt x="16624" y="1198"/>
                    <a:pt x="16624" y="1198"/>
                  </a:cubicBezTo>
                  <a:cubicBezTo>
                    <a:pt x="16618" y="1192"/>
                    <a:pt x="16624" y="1186"/>
                    <a:pt x="16618" y="1186"/>
                  </a:cubicBezTo>
                  <a:cubicBezTo>
                    <a:pt x="16612" y="1180"/>
                    <a:pt x="16606" y="1180"/>
                    <a:pt x="16601" y="1180"/>
                  </a:cubicBezTo>
                  <a:cubicBezTo>
                    <a:pt x="16601" y="1180"/>
                    <a:pt x="16594" y="1180"/>
                    <a:pt x="16589" y="1174"/>
                  </a:cubicBezTo>
                  <a:cubicBezTo>
                    <a:pt x="16583" y="1168"/>
                    <a:pt x="16583" y="1162"/>
                    <a:pt x="16577" y="1150"/>
                  </a:cubicBezTo>
                  <a:cubicBezTo>
                    <a:pt x="16571" y="1138"/>
                    <a:pt x="16571" y="1138"/>
                    <a:pt x="16571" y="1138"/>
                  </a:cubicBezTo>
                  <a:cubicBezTo>
                    <a:pt x="16571" y="1132"/>
                    <a:pt x="16565" y="1132"/>
                    <a:pt x="16565" y="1127"/>
                  </a:cubicBezTo>
                  <a:lnTo>
                    <a:pt x="16547" y="1127"/>
                  </a:lnTo>
                  <a:close/>
                  <a:moveTo>
                    <a:pt x="15029" y="711"/>
                  </a:moveTo>
                  <a:lnTo>
                    <a:pt x="15029" y="711"/>
                  </a:lnTo>
                  <a:cubicBezTo>
                    <a:pt x="15029" y="706"/>
                    <a:pt x="15023" y="706"/>
                    <a:pt x="15017" y="700"/>
                  </a:cubicBezTo>
                  <a:cubicBezTo>
                    <a:pt x="15017" y="700"/>
                    <a:pt x="15023" y="694"/>
                    <a:pt x="15017" y="688"/>
                  </a:cubicBezTo>
                  <a:cubicBezTo>
                    <a:pt x="15017" y="688"/>
                    <a:pt x="15012" y="688"/>
                    <a:pt x="15005" y="688"/>
                  </a:cubicBezTo>
                  <a:cubicBezTo>
                    <a:pt x="15000" y="688"/>
                    <a:pt x="15000" y="682"/>
                    <a:pt x="14994" y="682"/>
                  </a:cubicBezTo>
                  <a:cubicBezTo>
                    <a:pt x="14982" y="682"/>
                    <a:pt x="14982" y="682"/>
                    <a:pt x="14982" y="682"/>
                  </a:cubicBezTo>
                  <a:cubicBezTo>
                    <a:pt x="14976" y="682"/>
                    <a:pt x="14976" y="676"/>
                    <a:pt x="14970" y="676"/>
                  </a:cubicBezTo>
                  <a:cubicBezTo>
                    <a:pt x="14964" y="676"/>
                    <a:pt x="14964" y="676"/>
                    <a:pt x="14958" y="676"/>
                  </a:cubicBezTo>
                  <a:cubicBezTo>
                    <a:pt x="14946" y="676"/>
                    <a:pt x="14946" y="676"/>
                    <a:pt x="14946" y="676"/>
                  </a:cubicBezTo>
                  <a:cubicBezTo>
                    <a:pt x="14940" y="676"/>
                    <a:pt x="14940" y="682"/>
                    <a:pt x="14934" y="688"/>
                  </a:cubicBezTo>
                  <a:cubicBezTo>
                    <a:pt x="14934" y="700"/>
                    <a:pt x="14934" y="700"/>
                    <a:pt x="14934" y="700"/>
                  </a:cubicBezTo>
                  <a:cubicBezTo>
                    <a:pt x="14940" y="700"/>
                    <a:pt x="14946" y="700"/>
                    <a:pt x="14946" y="700"/>
                  </a:cubicBezTo>
                  <a:cubicBezTo>
                    <a:pt x="14952" y="700"/>
                    <a:pt x="14952" y="700"/>
                    <a:pt x="14958" y="700"/>
                  </a:cubicBezTo>
                  <a:cubicBezTo>
                    <a:pt x="14964" y="706"/>
                    <a:pt x="14964" y="706"/>
                    <a:pt x="14970" y="711"/>
                  </a:cubicBezTo>
                  <a:cubicBezTo>
                    <a:pt x="14976" y="711"/>
                    <a:pt x="14976" y="718"/>
                    <a:pt x="14976" y="723"/>
                  </a:cubicBezTo>
                  <a:cubicBezTo>
                    <a:pt x="14988" y="723"/>
                    <a:pt x="14994" y="723"/>
                    <a:pt x="15005" y="723"/>
                  </a:cubicBezTo>
                  <a:cubicBezTo>
                    <a:pt x="15017" y="723"/>
                    <a:pt x="15017" y="723"/>
                    <a:pt x="15017" y="723"/>
                  </a:cubicBezTo>
                  <a:cubicBezTo>
                    <a:pt x="15023" y="723"/>
                    <a:pt x="15023" y="723"/>
                    <a:pt x="15029" y="723"/>
                  </a:cubicBezTo>
                  <a:cubicBezTo>
                    <a:pt x="15029" y="718"/>
                    <a:pt x="15029" y="711"/>
                    <a:pt x="15029" y="711"/>
                  </a:cubicBezTo>
                  <a:close/>
                  <a:moveTo>
                    <a:pt x="14365" y="842"/>
                  </a:moveTo>
                  <a:lnTo>
                    <a:pt x="14365" y="842"/>
                  </a:lnTo>
                  <a:cubicBezTo>
                    <a:pt x="14371" y="842"/>
                    <a:pt x="14371" y="836"/>
                    <a:pt x="14377" y="836"/>
                  </a:cubicBezTo>
                  <a:cubicBezTo>
                    <a:pt x="14383" y="836"/>
                    <a:pt x="14389" y="842"/>
                    <a:pt x="14401" y="842"/>
                  </a:cubicBezTo>
                  <a:cubicBezTo>
                    <a:pt x="14401" y="842"/>
                    <a:pt x="14407" y="848"/>
                    <a:pt x="14413" y="848"/>
                  </a:cubicBezTo>
                  <a:cubicBezTo>
                    <a:pt x="14424" y="848"/>
                    <a:pt x="14424" y="848"/>
                    <a:pt x="14424" y="848"/>
                  </a:cubicBezTo>
                  <a:lnTo>
                    <a:pt x="14424" y="842"/>
                  </a:lnTo>
                  <a:cubicBezTo>
                    <a:pt x="14424" y="836"/>
                    <a:pt x="14424" y="830"/>
                    <a:pt x="14424" y="824"/>
                  </a:cubicBezTo>
                  <a:cubicBezTo>
                    <a:pt x="14419" y="818"/>
                    <a:pt x="14424" y="812"/>
                    <a:pt x="14424" y="812"/>
                  </a:cubicBezTo>
                  <a:cubicBezTo>
                    <a:pt x="14419" y="806"/>
                    <a:pt x="14413" y="806"/>
                    <a:pt x="14407" y="806"/>
                  </a:cubicBezTo>
                  <a:cubicBezTo>
                    <a:pt x="14401" y="806"/>
                    <a:pt x="14401" y="806"/>
                    <a:pt x="14401" y="806"/>
                  </a:cubicBezTo>
                  <a:cubicBezTo>
                    <a:pt x="14395" y="806"/>
                    <a:pt x="14395" y="812"/>
                    <a:pt x="14389" y="818"/>
                  </a:cubicBezTo>
                  <a:cubicBezTo>
                    <a:pt x="14383" y="824"/>
                    <a:pt x="14377" y="824"/>
                    <a:pt x="14365" y="830"/>
                  </a:cubicBezTo>
                  <a:lnTo>
                    <a:pt x="14365" y="842"/>
                  </a:lnTo>
                  <a:close/>
                  <a:moveTo>
                    <a:pt x="14614" y="741"/>
                  </a:moveTo>
                  <a:lnTo>
                    <a:pt x="14614" y="741"/>
                  </a:lnTo>
                  <a:cubicBezTo>
                    <a:pt x="14626" y="741"/>
                    <a:pt x="14632" y="729"/>
                    <a:pt x="14644" y="723"/>
                  </a:cubicBezTo>
                  <a:cubicBezTo>
                    <a:pt x="14644" y="718"/>
                    <a:pt x="14650" y="718"/>
                    <a:pt x="14656" y="711"/>
                  </a:cubicBezTo>
                  <a:cubicBezTo>
                    <a:pt x="14656" y="706"/>
                    <a:pt x="14656" y="706"/>
                    <a:pt x="14662" y="700"/>
                  </a:cubicBezTo>
                  <a:cubicBezTo>
                    <a:pt x="14668" y="700"/>
                    <a:pt x="14673" y="700"/>
                    <a:pt x="14673" y="700"/>
                  </a:cubicBezTo>
                  <a:cubicBezTo>
                    <a:pt x="14679" y="700"/>
                    <a:pt x="14685" y="694"/>
                    <a:pt x="14691" y="694"/>
                  </a:cubicBezTo>
                  <a:cubicBezTo>
                    <a:pt x="14697" y="694"/>
                    <a:pt x="14697" y="700"/>
                    <a:pt x="14703" y="700"/>
                  </a:cubicBezTo>
                  <a:cubicBezTo>
                    <a:pt x="14762" y="700"/>
                    <a:pt x="14762" y="700"/>
                    <a:pt x="14762" y="700"/>
                  </a:cubicBezTo>
                  <a:cubicBezTo>
                    <a:pt x="14768" y="700"/>
                    <a:pt x="14768" y="694"/>
                    <a:pt x="14774" y="694"/>
                  </a:cubicBezTo>
                  <a:cubicBezTo>
                    <a:pt x="14780" y="688"/>
                    <a:pt x="14780" y="688"/>
                    <a:pt x="14786" y="688"/>
                  </a:cubicBezTo>
                  <a:cubicBezTo>
                    <a:pt x="14792" y="688"/>
                    <a:pt x="14792" y="688"/>
                    <a:pt x="14798" y="688"/>
                  </a:cubicBezTo>
                  <a:cubicBezTo>
                    <a:pt x="14810" y="688"/>
                    <a:pt x="14816" y="688"/>
                    <a:pt x="14822" y="688"/>
                  </a:cubicBezTo>
                  <a:cubicBezTo>
                    <a:pt x="14828" y="688"/>
                    <a:pt x="14828" y="688"/>
                    <a:pt x="14834" y="688"/>
                  </a:cubicBezTo>
                  <a:cubicBezTo>
                    <a:pt x="14839" y="688"/>
                    <a:pt x="14846" y="676"/>
                    <a:pt x="14851" y="676"/>
                  </a:cubicBezTo>
                  <a:cubicBezTo>
                    <a:pt x="14863" y="676"/>
                    <a:pt x="14869" y="682"/>
                    <a:pt x="14881" y="682"/>
                  </a:cubicBezTo>
                  <a:cubicBezTo>
                    <a:pt x="14887" y="682"/>
                    <a:pt x="14893" y="682"/>
                    <a:pt x="14899" y="676"/>
                  </a:cubicBezTo>
                  <a:cubicBezTo>
                    <a:pt x="14905" y="670"/>
                    <a:pt x="14905" y="670"/>
                    <a:pt x="14905" y="664"/>
                  </a:cubicBezTo>
                  <a:cubicBezTo>
                    <a:pt x="14911" y="658"/>
                    <a:pt x="14911" y="658"/>
                    <a:pt x="14911" y="652"/>
                  </a:cubicBezTo>
                  <a:cubicBezTo>
                    <a:pt x="14911" y="646"/>
                    <a:pt x="14905" y="646"/>
                    <a:pt x="14905" y="640"/>
                  </a:cubicBezTo>
                  <a:cubicBezTo>
                    <a:pt x="14905" y="629"/>
                    <a:pt x="14905" y="629"/>
                    <a:pt x="14905" y="629"/>
                  </a:cubicBezTo>
                  <a:cubicBezTo>
                    <a:pt x="14857" y="629"/>
                    <a:pt x="14857" y="629"/>
                    <a:pt x="14857" y="629"/>
                  </a:cubicBezTo>
                  <a:cubicBezTo>
                    <a:pt x="14857" y="617"/>
                    <a:pt x="14857" y="611"/>
                    <a:pt x="14857" y="599"/>
                  </a:cubicBezTo>
                  <a:cubicBezTo>
                    <a:pt x="14857" y="599"/>
                    <a:pt x="14857" y="593"/>
                    <a:pt x="14857" y="587"/>
                  </a:cubicBezTo>
                  <a:cubicBezTo>
                    <a:pt x="14857" y="587"/>
                    <a:pt x="14851" y="587"/>
                    <a:pt x="14846" y="581"/>
                  </a:cubicBezTo>
                  <a:cubicBezTo>
                    <a:pt x="14846" y="581"/>
                    <a:pt x="14839" y="581"/>
                    <a:pt x="14834" y="581"/>
                  </a:cubicBezTo>
                  <a:cubicBezTo>
                    <a:pt x="14822" y="575"/>
                    <a:pt x="14816" y="575"/>
                    <a:pt x="14798" y="575"/>
                  </a:cubicBezTo>
                  <a:cubicBezTo>
                    <a:pt x="14792" y="575"/>
                    <a:pt x="14792" y="575"/>
                    <a:pt x="14786" y="575"/>
                  </a:cubicBezTo>
                  <a:cubicBezTo>
                    <a:pt x="14780" y="575"/>
                    <a:pt x="14786" y="581"/>
                    <a:pt x="14780" y="587"/>
                  </a:cubicBezTo>
                  <a:cubicBezTo>
                    <a:pt x="14774" y="593"/>
                    <a:pt x="14774" y="599"/>
                    <a:pt x="14768" y="599"/>
                  </a:cubicBezTo>
                  <a:cubicBezTo>
                    <a:pt x="14762" y="599"/>
                    <a:pt x="14762" y="599"/>
                    <a:pt x="14762" y="599"/>
                  </a:cubicBezTo>
                  <a:cubicBezTo>
                    <a:pt x="14757" y="599"/>
                    <a:pt x="14757" y="593"/>
                    <a:pt x="14751" y="587"/>
                  </a:cubicBezTo>
                  <a:cubicBezTo>
                    <a:pt x="14757" y="587"/>
                    <a:pt x="14762" y="581"/>
                    <a:pt x="14762" y="575"/>
                  </a:cubicBezTo>
                  <a:cubicBezTo>
                    <a:pt x="14768" y="575"/>
                    <a:pt x="14774" y="575"/>
                    <a:pt x="14774" y="569"/>
                  </a:cubicBezTo>
                  <a:cubicBezTo>
                    <a:pt x="14774" y="563"/>
                    <a:pt x="14774" y="563"/>
                    <a:pt x="14774" y="557"/>
                  </a:cubicBezTo>
                  <a:cubicBezTo>
                    <a:pt x="14774" y="557"/>
                    <a:pt x="14768" y="557"/>
                    <a:pt x="14762" y="557"/>
                  </a:cubicBezTo>
                  <a:cubicBezTo>
                    <a:pt x="14762" y="552"/>
                    <a:pt x="14757" y="552"/>
                    <a:pt x="14751" y="552"/>
                  </a:cubicBezTo>
                  <a:cubicBezTo>
                    <a:pt x="14745" y="552"/>
                    <a:pt x="14751" y="540"/>
                    <a:pt x="14739" y="540"/>
                  </a:cubicBezTo>
                  <a:cubicBezTo>
                    <a:pt x="14733" y="540"/>
                    <a:pt x="14733" y="540"/>
                    <a:pt x="14733" y="540"/>
                  </a:cubicBezTo>
                  <a:cubicBezTo>
                    <a:pt x="14733" y="540"/>
                    <a:pt x="14727" y="545"/>
                    <a:pt x="14727" y="552"/>
                  </a:cubicBezTo>
                  <a:cubicBezTo>
                    <a:pt x="14721" y="552"/>
                    <a:pt x="14715" y="552"/>
                    <a:pt x="14709" y="552"/>
                  </a:cubicBezTo>
                  <a:cubicBezTo>
                    <a:pt x="14709" y="552"/>
                    <a:pt x="14703" y="552"/>
                    <a:pt x="14697" y="557"/>
                  </a:cubicBezTo>
                  <a:cubicBezTo>
                    <a:pt x="14697" y="557"/>
                    <a:pt x="14691" y="563"/>
                    <a:pt x="14691" y="569"/>
                  </a:cubicBezTo>
                  <a:cubicBezTo>
                    <a:pt x="14685" y="569"/>
                    <a:pt x="14679" y="569"/>
                    <a:pt x="14679" y="575"/>
                  </a:cubicBezTo>
                  <a:cubicBezTo>
                    <a:pt x="14679" y="581"/>
                    <a:pt x="14673" y="581"/>
                    <a:pt x="14673" y="587"/>
                  </a:cubicBezTo>
                  <a:cubicBezTo>
                    <a:pt x="14673" y="593"/>
                    <a:pt x="14673" y="593"/>
                    <a:pt x="14668" y="599"/>
                  </a:cubicBezTo>
                  <a:cubicBezTo>
                    <a:pt x="14668" y="605"/>
                    <a:pt x="14668" y="605"/>
                    <a:pt x="14662" y="611"/>
                  </a:cubicBezTo>
                  <a:cubicBezTo>
                    <a:pt x="14662" y="611"/>
                    <a:pt x="14656" y="605"/>
                    <a:pt x="14656" y="611"/>
                  </a:cubicBezTo>
                  <a:cubicBezTo>
                    <a:pt x="14650" y="611"/>
                    <a:pt x="14644" y="611"/>
                    <a:pt x="14644" y="617"/>
                  </a:cubicBezTo>
                  <a:cubicBezTo>
                    <a:pt x="14638" y="623"/>
                    <a:pt x="14644" y="623"/>
                    <a:pt x="14644" y="629"/>
                  </a:cubicBezTo>
                  <a:cubicBezTo>
                    <a:pt x="14638" y="634"/>
                    <a:pt x="14644" y="646"/>
                    <a:pt x="14644" y="652"/>
                  </a:cubicBezTo>
                  <a:cubicBezTo>
                    <a:pt x="14638" y="658"/>
                    <a:pt x="14638" y="658"/>
                    <a:pt x="14638" y="664"/>
                  </a:cubicBezTo>
                  <a:cubicBezTo>
                    <a:pt x="14632" y="670"/>
                    <a:pt x="14626" y="664"/>
                    <a:pt x="14626" y="670"/>
                  </a:cubicBezTo>
                  <a:cubicBezTo>
                    <a:pt x="14620" y="670"/>
                    <a:pt x="14614" y="670"/>
                    <a:pt x="14608" y="676"/>
                  </a:cubicBezTo>
                  <a:cubicBezTo>
                    <a:pt x="14608" y="676"/>
                    <a:pt x="14602" y="676"/>
                    <a:pt x="14596" y="682"/>
                  </a:cubicBezTo>
                  <a:cubicBezTo>
                    <a:pt x="14596" y="688"/>
                    <a:pt x="14591" y="688"/>
                    <a:pt x="14591" y="694"/>
                  </a:cubicBezTo>
                  <a:cubicBezTo>
                    <a:pt x="14591" y="700"/>
                    <a:pt x="14591" y="700"/>
                    <a:pt x="14591" y="706"/>
                  </a:cubicBezTo>
                  <a:cubicBezTo>
                    <a:pt x="14591" y="711"/>
                    <a:pt x="14591" y="718"/>
                    <a:pt x="14591" y="723"/>
                  </a:cubicBezTo>
                  <a:cubicBezTo>
                    <a:pt x="14596" y="723"/>
                    <a:pt x="14608" y="741"/>
                    <a:pt x="14614" y="741"/>
                  </a:cubicBezTo>
                  <a:close/>
                  <a:moveTo>
                    <a:pt x="14430" y="457"/>
                  </a:moveTo>
                  <a:lnTo>
                    <a:pt x="14430" y="457"/>
                  </a:lnTo>
                  <a:cubicBezTo>
                    <a:pt x="14424" y="457"/>
                    <a:pt x="14424" y="463"/>
                    <a:pt x="14419" y="463"/>
                  </a:cubicBezTo>
                  <a:cubicBezTo>
                    <a:pt x="14413" y="468"/>
                    <a:pt x="14413" y="468"/>
                    <a:pt x="14407" y="468"/>
                  </a:cubicBezTo>
                  <a:cubicBezTo>
                    <a:pt x="14401" y="474"/>
                    <a:pt x="14407" y="480"/>
                    <a:pt x="14401" y="480"/>
                  </a:cubicBezTo>
                  <a:cubicBezTo>
                    <a:pt x="14395" y="480"/>
                    <a:pt x="14389" y="480"/>
                    <a:pt x="14389" y="486"/>
                  </a:cubicBezTo>
                  <a:cubicBezTo>
                    <a:pt x="14377" y="486"/>
                    <a:pt x="14365" y="480"/>
                    <a:pt x="14353" y="486"/>
                  </a:cubicBezTo>
                  <a:cubicBezTo>
                    <a:pt x="14347" y="486"/>
                    <a:pt x="14347" y="486"/>
                    <a:pt x="14341" y="486"/>
                  </a:cubicBezTo>
                  <a:cubicBezTo>
                    <a:pt x="14336" y="486"/>
                    <a:pt x="14336" y="486"/>
                    <a:pt x="14330" y="486"/>
                  </a:cubicBezTo>
                  <a:cubicBezTo>
                    <a:pt x="14324" y="486"/>
                    <a:pt x="14324" y="492"/>
                    <a:pt x="14318" y="492"/>
                  </a:cubicBezTo>
                  <a:cubicBezTo>
                    <a:pt x="14312" y="498"/>
                    <a:pt x="14318" y="504"/>
                    <a:pt x="14312" y="504"/>
                  </a:cubicBezTo>
                  <a:cubicBezTo>
                    <a:pt x="14306" y="510"/>
                    <a:pt x="14300" y="504"/>
                    <a:pt x="14300" y="504"/>
                  </a:cubicBezTo>
                  <a:cubicBezTo>
                    <a:pt x="14294" y="510"/>
                    <a:pt x="14294" y="510"/>
                    <a:pt x="14288" y="510"/>
                  </a:cubicBezTo>
                  <a:cubicBezTo>
                    <a:pt x="14282" y="510"/>
                    <a:pt x="14276" y="516"/>
                    <a:pt x="14276" y="522"/>
                  </a:cubicBezTo>
                  <a:cubicBezTo>
                    <a:pt x="14270" y="528"/>
                    <a:pt x="14270" y="528"/>
                    <a:pt x="14270" y="534"/>
                  </a:cubicBezTo>
                  <a:cubicBezTo>
                    <a:pt x="14264" y="534"/>
                    <a:pt x="14270" y="540"/>
                    <a:pt x="14270" y="540"/>
                  </a:cubicBezTo>
                  <a:cubicBezTo>
                    <a:pt x="14276" y="545"/>
                    <a:pt x="14282" y="545"/>
                    <a:pt x="14288" y="552"/>
                  </a:cubicBezTo>
                  <a:cubicBezTo>
                    <a:pt x="14294" y="552"/>
                    <a:pt x="14300" y="552"/>
                    <a:pt x="14300" y="557"/>
                  </a:cubicBezTo>
                  <a:cubicBezTo>
                    <a:pt x="14306" y="557"/>
                    <a:pt x="14300" y="563"/>
                    <a:pt x="14300" y="569"/>
                  </a:cubicBezTo>
                  <a:lnTo>
                    <a:pt x="14300" y="575"/>
                  </a:lnTo>
                  <a:cubicBezTo>
                    <a:pt x="14300" y="587"/>
                    <a:pt x="14306" y="587"/>
                    <a:pt x="14306" y="593"/>
                  </a:cubicBezTo>
                  <a:cubicBezTo>
                    <a:pt x="14407" y="593"/>
                    <a:pt x="14407" y="593"/>
                    <a:pt x="14407" y="593"/>
                  </a:cubicBezTo>
                  <a:cubicBezTo>
                    <a:pt x="14413" y="593"/>
                    <a:pt x="14413" y="599"/>
                    <a:pt x="14419" y="599"/>
                  </a:cubicBezTo>
                  <a:cubicBezTo>
                    <a:pt x="14424" y="599"/>
                    <a:pt x="14424" y="599"/>
                    <a:pt x="14430" y="599"/>
                  </a:cubicBezTo>
                  <a:cubicBezTo>
                    <a:pt x="14436" y="599"/>
                    <a:pt x="14436" y="605"/>
                    <a:pt x="14436" y="611"/>
                  </a:cubicBezTo>
                  <a:cubicBezTo>
                    <a:pt x="14442" y="611"/>
                    <a:pt x="14442" y="617"/>
                    <a:pt x="14448" y="623"/>
                  </a:cubicBezTo>
                  <a:cubicBezTo>
                    <a:pt x="14478" y="623"/>
                    <a:pt x="14490" y="623"/>
                    <a:pt x="14519" y="623"/>
                  </a:cubicBezTo>
                  <a:cubicBezTo>
                    <a:pt x="14525" y="623"/>
                    <a:pt x="14531" y="623"/>
                    <a:pt x="14531" y="623"/>
                  </a:cubicBezTo>
                  <a:cubicBezTo>
                    <a:pt x="14549" y="623"/>
                    <a:pt x="14549" y="623"/>
                    <a:pt x="14549" y="623"/>
                  </a:cubicBezTo>
                  <a:cubicBezTo>
                    <a:pt x="14561" y="623"/>
                    <a:pt x="14561" y="623"/>
                    <a:pt x="14573" y="623"/>
                  </a:cubicBezTo>
                  <a:cubicBezTo>
                    <a:pt x="14573" y="623"/>
                    <a:pt x="14579" y="623"/>
                    <a:pt x="14585" y="623"/>
                  </a:cubicBezTo>
                  <a:cubicBezTo>
                    <a:pt x="14591" y="617"/>
                    <a:pt x="14596" y="617"/>
                    <a:pt x="14602" y="611"/>
                  </a:cubicBezTo>
                  <a:cubicBezTo>
                    <a:pt x="14608" y="611"/>
                    <a:pt x="14608" y="605"/>
                    <a:pt x="14608" y="599"/>
                  </a:cubicBezTo>
                  <a:cubicBezTo>
                    <a:pt x="14608" y="575"/>
                    <a:pt x="14608" y="575"/>
                    <a:pt x="14608" y="575"/>
                  </a:cubicBezTo>
                  <a:cubicBezTo>
                    <a:pt x="14602" y="575"/>
                    <a:pt x="14602" y="581"/>
                    <a:pt x="14591" y="575"/>
                  </a:cubicBezTo>
                  <a:cubicBezTo>
                    <a:pt x="14591" y="575"/>
                    <a:pt x="14585" y="575"/>
                    <a:pt x="14585" y="569"/>
                  </a:cubicBezTo>
                  <a:cubicBezTo>
                    <a:pt x="14585" y="563"/>
                    <a:pt x="14585" y="557"/>
                    <a:pt x="14585" y="552"/>
                  </a:cubicBezTo>
                  <a:cubicBezTo>
                    <a:pt x="14585" y="545"/>
                    <a:pt x="14591" y="540"/>
                    <a:pt x="14591" y="540"/>
                  </a:cubicBezTo>
                  <a:cubicBezTo>
                    <a:pt x="14591" y="534"/>
                    <a:pt x="14596" y="534"/>
                    <a:pt x="14596" y="528"/>
                  </a:cubicBezTo>
                  <a:cubicBezTo>
                    <a:pt x="14602" y="522"/>
                    <a:pt x="14608" y="522"/>
                    <a:pt x="14608" y="510"/>
                  </a:cubicBezTo>
                  <a:cubicBezTo>
                    <a:pt x="14608" y="504"/>
                    <a:pt x="14602" y="498"/>
                    <a:pt x="14602" y="492"/>
                  </a:cubicBezTo>
                  <a:cubicBezTo>
                    <a:pt x="14602" y="486"/>
                    <a:pt x="14596" y="486"/>
                    <a:pt x="14596" y="480"/>
                  </a:cubicBezTo>
                  <a:cubicBezTo>
                    <a:pt x="14591" y="474"/>
                    <a:pt x="14591" y="474"/>
                    <a:pt x="14585" y="468"/>
                  </a:cubicBezTo>
                  <a:cubicBezTo>
                    <a:pt x="14579" y="463"/>
                    <a:pt x="14573" y="468"/>
                    <a:pt x="14561" y="468"/>
                  </a:cubicBezTo>
                  <a:cubicBezTo>
                    <a:pt x="14555" y="468"/>
                    <a:pt x="14549" y="463"/>
                    <a:pt x="14543" y="468"/>
                  </a:cubicBezTo>
                  <a:cubicBezTo>
                    <a:pt x="14537" y="468"/>
                    <a:pt x="14531" y="468"/>
                    <a:pt x="14531" y="474"/>
                  </a:cubicBezTo>
                  <a:cubicBezTo>
                    <a:pt x="14525" y="474"/>
                    <a:pt x="14525" y="480"/>
                    <a:pt x="14525" y="486"/>
                  </a:cubicBezTo>
                  <a:cubicBezTo>
                    <a:pt x="14519" y="486"/>
                    <a:pt x="14519" y="492"/>
                    <a:pt x="14513" y="492"/>
                  </a:cubicBezTo>
                  <a:cubicBezTo>
                    <a:pt x="14507" y="492"/>
                    <a:pt x="14507" y="492"/>
                    <a:pt x="14502" y="492"/>
                  </a:cubicBezTo>
                  <a:cubicBezTo>
                    <a:pt x="14496" y="492"/>
                    <a:pt x="14490" y="492"/>
                    <a:pt x="14478" y="492"/>
                  </a:cubicBezTo>
                  <a:cubicBezTo>
                    <a:pt x="14484" y="486"/>
                    <a:pt x="14484" y="486"/>
                    <a:pt x="14484" y="480"/>
                  </a:cubicBezTo>
                  <a:cubicBezTo>
                    <a:pt x="14490" y="474"/>
                    <a:pt x="14490" y="474"/>
                    <a:pt x="14496" y="474"/>
                  </a:cubicBezTo>
                  <a:cubicBezTo>
                    <a:pt x="14496" y="457"/>
                    <a:pt x="14496" y="457"/>
                    <a:pt x="14496" y="457"/>
                  </a:cubicBezTo>
                  <a:cubicBezTo>
                    <a:pt x="14478" y="457"/>
                    <a:pt x="14472" y="457"/>
                    <a:pt x="14454" y="457"/>
                  </a:cubicBezTo>
                  <a:cubicBezTo>
                    <a:pt x="14448" y="457"/>
                    <a:pt x="14442" y="457"/>
                    <a:pt x="14430" y="457"/>
                  </a:cubicBezTo>
                  <a:close/>
                  <a:moveTo>
                    <a:pt x="14258" y="468"/>
                  </a:moveTo>
                  <a:lnTo>
                    <a:pt x="14258" y="468"/>
                  </a:lnTo>
                  <a:cubicBezTo>
                    <a:pt x="14264" y="474"/>
                    <a:pt x="14264" y="474"/>
                    <a:pt x="14270" y="474"/>
                  </a:cubicBezTo>
                  <a:cubicBezTo>
                    <a:pt x="14276" y="474"/>
                    <a:pt x="14282" y="474"/>
                    <a:pt x="14288" y="474"/>
                  </a:cubicBezTo>
                  <a:cubicBezTo>
                    <a:pt x="14294" y="474"/>
                    <a:pt x="14300" y="474"/>
                    <a:pt x="14306" y="474"/>
                  </a:cubicBezTo>
                  <a:cubicBezTo>
                    <a:pt x="14312" y="474"/>
                    <a:pt x="14312" y="468"/>
                    <a:pt x="14318" y="468"/>
                  </a:cubicBezTo>
                  <a:cubicBezTo>
                    <a:pt x="14324" y="463"/>
                    <a:pt x="14324" y="457"/>
                    <a:pt x="14330" y="457"/>
                  </a:cubicBezTo>
                  <a:cubicBezTo>
                    <a:pt x="14330" y="457"/>
                    <a:pt x="14336" y="457"/>
                    <a:pt x="14341" y="457"/>
                  </a:cubicBezTo>
                  <a:cubicBezTo>
                    <a:pt x="14347" y="457"/>
                    <a:pt x="14353" y="457"/>
                    <a:pt x="14359" y="457"/>
                  </a:cubicBezTo>
                  <a:cubicBezTo>
                    <a:pt x="14365" y="457"/>
                    <a:pt x="14371" y="457"/>
                    <a:pt x="14371" y="451"/>
                  </a:cubicBezTo>
                  <a:cubicBezTo>
                    <a:pt x="14377" y="451"/>
                    <a:pt x="14377" y="445"/>
                    <a:pt x="14383" y="439"/>
                  </a:cubicBezTo>
                  <a:cubicBezTo>
                    <a:pt x="14389" y="439"/>
                    <a:pt x="14395" y="439"/>
                    <a:pt x="14407" y="439"/>
                  </a:cubicBezTo>
                  <a:cubicBezTo>
                    <a:pt x="14424" y="439"/>
                    <a:pt x="14430" y="439"/>
                    <a:pt x="14448" y="439"/>
                  </a:cubicBezTo>
                  <a:cubicBezTo>
                    <a:pt x="14448" y="433"/>
                    <a:pt x="14454" y="427"/>
                    <a:pt x="14454" y="421"/>
                  </a:cubicBezTo>
                  <a:cubicBezTo>
                    <a:pt x="14454" y="415"/>
                    <a:pt x="14454" y="409"/>
                    <a:pt x="14454" y="403"/>
                  </a:cubicBezTo>
                  <a:cubicBezTo>
                    <a:pt x="14460" y="397"/>
                    <a:pt x="14460" y="391"/>
                    <a:pt x="14466" y="391"/>
                  </a:cubicBezTo>
                  <a:cubicBezTo>
                    <a:pt x="14466" y="386"/>
                    <a:pt x="14472" y="391"/>
                    <a:pt x="14478" y="391"/>
                  </a:cubicBezTo>
                  <a:cubicBezTo>
                    <a:pt x="14478" y="386"/>
                    <a:pt x="14478" y="379"/>
                    <a:pt x="14484" y="379"/>
                  </a:cubicBezTo>
                  <a:cubicBezTo>
                    <a:pt x="14490" y="374"/>
                    <a:pt x="14490" y="374"/>
                    <a:pt x="14496" y="374"/>
                  </a:cubicBezTo>
                  <a:cubicBezTo>
                    <a:pt x="14490" y="368"/>
                    <a:pt x="14490" y="368"/>
                    <a:pt x="14484" y="368"/>
                  </a:cubicBezTo>
                  <a:lnTo>
                    <a:pt x="14484" y="362"/>
                  </a:lnTo>
                  <a:cubicBezTo>
                    <a:pt x="14413" y="362"/>
                    <a:pt x="14413" y="362"/>
                    <a:pt x="14413" y="362"/>
                  </a:cubicBezTo>
                  <a:cubicBezTo>
                    <a:pt x="14413" y="350"/>
                    <a:pt x="14413" y="344"/>
                    <a:pt x="14407" y="338"/>
                  </a:cubicBezTo>
                  <a:cubicBezTo>
                    <a:pt x="14401" y="332"/>
                    <a:pt x="14401" y="326"/>
                    <a:pt x="14401" y="326"/>
                  </a:cubicBezTo>
                  <a:cubicBezTo>
                    <a:pt x="14395" y="320"/>
                    <a:pt x="14389" y="326"/>
                    <a:pt x="14389" y="326"/>
                  </a:cubicBezTo>
                  <a:cubicBezTo>
                    <a:pt x="14383" y="320"/>
                    <a:pt x="14383" y="320"/>
                    <a:pt x="14377" y="320"/>
                  </a:cubicBezTo>
                  <a:cubicBezTo>
                    <a:pt x="14365" y="320"/>
                    <a:pt x="14359" y="320"/>
                    <a:pt x="14353" y="326"/>
                  </a:cubicBezTo>
                  <a:cubicBezTo>
                    <a:pt x="14347" y="326"/>
                    <a:pt x="14347" y="326"/>
                    <a:pt x="14341" y="332"/>
                  </a:cubicBezTo>
                  <a:cubicBezTo>
                    <a:pt x="14336" y="332"/>
                    <a:pt x="14336" y="338"/>
                    <a:pt x="14336" y="338"/>
                  </a:cubicBezTo>
                  <a:cubicBezTo>
                    <a:pt x="14324" y="344"/>
                    <a:pt x="14318" y="344"/>
                    <a:pt x="14306" y="344"/>
                  </a:cubicBezTo>
                  <a:cubicBezTo>
                    <a:pt x="14306" y="344"/>
                    <a:pt x="14300" y="350"/>
                    <a:pt x="14294" y="350"/>
                  </a:cubicBezTo>
                  <a:cubicBezTo>
                    <a:pt x="14288" y="350"/>
                    <a:pt x="14282" y="356"/>
                    <a:pt x="14270" y="356"/>
                  </a:cubicBezTo>
                  <a:cubicBezTo>
                    <a:pt x="14264" y="362"/>
                    <a:pt x="14258" y="356"/>
                    <a:pt x="14247" y="356"/>
                  </a:cubicBezTo>
                  <a:cubicBezTo>
                    <a:pt x="14241" y="356"/>
                    <a:pt x="14241" y="362"/>
                    <a:pt x="14235" y="362"/>
                  </a:cubicBezTo>
                  <a:cubicBezTo>
                    <a:pt x="14235" y="368"/>
                    <a:pt x="14235" y="374"/>
                    <a:pt x="14235" y="386"/>
                  </a:cubicBezTo>
                  <a:cubicBezTo>
                    <a:pt x="14235" y="391"/>
                    <a:pt x="14235" y="391"/>
                    <a:pt x="14229" y="397"/>
                  </a:cubicBezTo>
                  <a:cubicBezTo>
                    <a:pt x="14229" y="403"/>
                    <a:pt x="14223" y="403"/>
                    <a:pt x="14217" y="409"/>
                  </a:cubicBezTo>
                  <a:cubicBezTo>
                    <a:pt x="14211" y="409"/>
                    <a:pt x="14205" y="403"/>
                    <a:pt x="14199" y="409"/>
                  </a:cubicBezTo>
                  <a:cubicBezTo>
                    <a:pt x="14193" y="409"/>
                    <a:pt x="14187" y="409"/>
                    <a:pt x="14187" y="415"/>
                  </a:cubicBezTo>
                  <a:cubicBezTo>
                    <a:pt x="14181" y="415"/>
                    <a:pt x="14175" y="415"/>
                    <a:pt x="14170" y="415"/>
                  </a:cubicBezTo>
                  <a:cubicBezTo>
                    <a:pt x="14170" y="415"/>
                    <a:pt x="14170" y="421"/>
                    <a:pt x="14170" y="427"/>
                  </a:cubicBezTo>
                  <a:cubicBezTo>
                    <a:pt x="14170" y="433"/>
                    <a:pt x="14170" y="433"/>
                    <a:pt x="14175" y="439"/>
                  </a:cubicBezTo>
                  <a:cubicBezTo>
                    <a:pt x="14181" y="445"/>
                    <a:pt x="14181" y="445"/>
                    <a:pt x="14193" y="445"/>
                  </a:cubicBezTo>
                  <a:cubicBezTo>
                    <a:pt x="14199" y="445"/>
                    <a:pt x="14205" y="439"/>
                    <a:pt x="14211" y="439"/>
                  </a:cubicBezTo>
                  <a:cubicBezTo>
                    <a:pt x="14217" y="439"/>
                    <a:pt x="14217" y="439"/>
                    <a:pt x="14217" y="439"/>
                  </a:cubicBezTo>
                  <a:cubicBezTo>
                    <a:pt x="14223" y="439"/>
                    <a:pt x="14229" y="445"/>
                    <a:pt x="14229" y="451"/>
                  </a:cubicBezTo>
                  <a:cubicBezTo>
                    <a:pt x="14235" y="451"/>
                    <a:pt x="14235" y="457"/>
                    <a:pt x="14241" y="463"/>
                  </a:cubicBezTo>
                  <a:cubicBezTo>
                    <a:pt x="14241" y="463"/>
                    <a:pt x="14247" y="463"/>
                    <a:pt x="14253" y="463"/>
                  </a:cubicBezTo>
                  <a:lnTo>
                    <a:pt x="14258" y="468"/>
                  </a:lnTo>
                  <a:close/>
                  <a:moveTo>
                    <a:pt x="14235" y="492"/>
                  </a:moveTo>
                  <a:lnTo>
                    <a:pt x="14235" y="492"/>
                  </a:lnTo>
                  <a:cubicBezTo>
                    <a:pt x="14235" y="492"/>
                    <a:pt x="14229" y="492"/>
                    <a:pt x="14223" y="492"/>
                  </a:cubicBezTo>
                  <a:cubicBezTo>
                    <a:pt x="14223" y="492"/>
                    <a:pt x="14217" y="486"/>
                    <a:pt x="14211" y="486"/>
                  </a:cubicBezTo>
                  <a:cubicBezTo>
                    <a:pt x="14211" y="486"/>
                    <a:pt x="14205" y="486"/>
                    <a:pt x="14199" y="486"/>
                  </a:cubicBezTo>
                  <a:cubicBezTo>
                    <a:pt x="14193" y="480"/>
                    <a:pt x="14187" y="480"/>
                    <a:pt x="14187" y="480"/>
                  </a:cubicBezTo>
                  <a:cubicBezTo>
                    <a:pt x="14175" y="480"/>
                    <a:pt x="14175" y="480"/>
                    <a:pt x="14175" y="480"/>
                  </a:cubicBezTo>
                  <a:cubicBezTo>
                    <a:pt x="14170" y="480"/>
                    <a:pt x="14164" y="474"/>
                    <a:pt x="14164" y="474"/>
                  </a:cubicBezTo>
                  <a:cubicBezTo>
                    <a:pt x="14158" y="474"/>
                    <a:pt x="14158" y="480"/>
                    <a:pt x="14152" y="480"/>
                  </a:cubicBezTo>
                  <a:cubicBezTo>
                    <a:pt x="14140" y="480"/>
                    <a:pt x="14140" y="480"/>
                    <a:pt x="14140" y="480"/>
                  </a:cubicBezTo>
                  <a:cubicBezTo>
                    <a:pt x="14134" y="480"/>
                    <a:pt x="14134" y="480"/>
                    <a:pt x="14134" y="480"/>
                  </a:cubicBezTo>
                  <a:cubicBezTo>
                    <a:pt x="14134" y="492"/>
                    <a:pt x="14134" y="504"/>
                    <a:pt x="14134" y="516"/>
                  </a:cubicBezTo>
                  <a:cubicBezTo>
                    <a:pt x="14152" y="516"/>
                    <a:pt x="14158" y="516"/>
                    <a:pt x="14181" y="516"/>
                  </a:cubicBezTo>
                  <a:cubicBezTo>
                    <a:pt x="14193" y="516"/>
                    <a:pt x="14193" y="516"/>
                    <a:pt x="14193" y="516"/>
                  </a:cubicBezTo>
                  <a:cubicBezTo>
                    <a:pt x="14193" y="516"/>
                    <a:pt x="14199" y="522"/>
                    <a:pt x="14199" y="528"/>
                  </a:cubicBezTo>
                  <a:cubicBezTo>
                    <a:pt x="14205" y="528"/>
                    <a:pt x="14205" y="540"/>
                    <a:pt x="14205" y="540"/>
                  </a:cubicBezTo>
                  <a:cubicBezTo>
                    <a:pt x="14211" y="540"/>
                    <a:pt x="14217" y="540"/>
                    <a:pt x="14217" y="540"/>
                  </a:cubicBezTo>
                  <a:cubicBezTo>
                    <a:pt x="14223" y="540"/>
                    <a:pt x="14229" y="540"/>
                    <a:pt x="14229" y="540"/>
                  </a:cubicBezTo>
                  <a:cubicBezTo>
                    <a:pt x="14235" y="540"/>
                    <a:pt x="14235" y="534"/>
                    <a:pt x="14241" y="534"/>
                  </a:cubicBezTo>
                  <a:cubicBezTo>
                    <a:pt x="14247" y="528"/>
                    <a:pt x="14253" y="528"/>
                    <a:pt x="14253" y="528"/>
                  </a:cubicBezTo>
                  <a:cubicBezTo>
                    <a:pt x="14253" y="522"/>
                    <a:pt x="14253" y="522"/>
                    <a:pt x="14253" y="516"/>
                  </a:cubicBezTo>
                  <a:cubicBezTo>
                    <a:pt x="14253" y="504"/>
                    <a:pt x="14253" y="504"/>
                    <a:pt x="14253" y="504"/>
                  </a:cubicBezTo>
                  <a:cubicBezTo>
                    <a:pt x="14253" y="498"/>
                    <a:pt x="14247" y="498"/>
                    <a:pt x="14247" y="492"/>
                  </a:cubicBezTo>
                  <a:cubicBezTo>
                    <a:pt x="14241" y="492"/>
                    <a:pt x="14241" y="492"/>
                    <a:pt x="14235" y="492"/>
                  </a:cubicBezTo>
                  <a:close/>
                  <a:moveTo>
                    <a:pt x="14122" y="308"/>
                  </a:moveTo>
                  <a:lnTo>
                    <a:pt x="14122" y="308"/>
                  </a:lnTo>
                  <a:cubicBezTo>
                    <a:pt x="14110" y="308"/>
                    <a:pt x="14110" y="320"/>
                    <a:pt x="14104" y="320"/>
                  </a:cubicBezTo>
                  <a:cubicBezTo>
                    <a:pt x="14098" y="320"/>
                    <a:pt x="14092" y="314"/>
                    <a:pt x="14087" y="314"/>
                  </a:cubicBezTo>
                  <a:cubicBezTo>
                    <a:pt x="14087" y="314"/>
                    <a:pt x="14081" y="308"/>
                    <a:pt x="14075" y="308"/>
                  </a:cubicBezTo>
                  <a:cubicBezTo>
                    <a:pt x="14069" y="320"/>
                    <a:pt x="14069" y="320"/>
                    <a:pt x="14069" y="320"/>
                  </a:cubicBezTo>
                  <a:cubicBezTo>
                    <a:pt x="14069" y="344"/>
                    <a:pt x="14069" y="344"/>
                    <a:pt x="14069" y="344"/>
                  </a:cubicBezTo>
                  <a:cubicBezTo>
                    <a:pt x="14075" y="344"/>
                    <a:pt x="14075" y="344"/>
                    <a:pt x="14081" y="344"/>
                  </a:cubicBezTo>
                  <a:cubicBezTo>
                    <a:pt x="14087" y="350"/>
                    <a:pt x="14087" y="356"/>
                    <a:pt x="14092" y="356"/>
                  </a:cubicBezTo>
                  <a:cubicBezTo>
                    <a:pt x="14098" y="356"/>
                    <a:pt x="14098" y="362"/>
                    <a:pt x="14104" y="362"/>
                  </a:cubicBezTo>
                  <a:cubicBezTo>
                    <a:pt x="14110" y="362"/>
                    <a:pt x="14110" y="362"/>
                    <a:pt x="14110" y="362"/>
                  </a:cubicBezTo>
                  <a:cubicBezTo>
                    <a:pt x="14116" y="362"/>
                    <a:pt x="14122" y="362"/>
                    <a:pt x="14128" y="356"/>
                  </a:cubicBezTo>
                  <a:cubicBezTo>
                    <a:pt x="14134" y="356"/>
                    <a:pt x="14140" y="356"/>
                    <a:pt x="14140" y="350"/>
                  </a:cubicBezTo>
                  <a:cubicBezTo>
                    <a:pt x="14140" y="350"/>
                    <a:pt x="14140" y="344"/>
                    <a:pt x="14140" y="338"/>
                  </a:cubicBezTo>
                  <a:cubicBezTo>
                    <a:pt x="14140" y="338"/>
                    <a:pt x="14140" y="332"/>
                    <a:pt x="14134" y="332"/>
                  </a:cubicBezTo>
                  <a:cubicBezTo>
                    <a:pt x="14134" y="326"/>
                    <a:pt x="14140" y="320"/>
                    <a:pt x="14134" y="320"/>
                  </a:cubicBezTo>
                  <a:cubicBezTo>
                    <a:pt x="14134" y="314"/>
                    <a:pt x="14128" y="308"/>
                    <a:pt x="14122" y="308"/>
                  </a:cubicBezTo>
                  <a:close/>
                  <a:moveTo>
                    <a:pt x="11893" y="1648"/>
                  </a:moveTo>
                  <a:lnTo>
                    <a:pt x="11893" y="1648"/>
                  </a:lnTo>
                  <a:cubicBezTo>
                    <a:pt x="11887" y="1648"/>
                    <a:pt x="11887" y="1648"/>
                    <a:pt x="11881" y="1648"/>
                  </a:cubicBezTo>
                  <a:cubicBezTo>
                    <a:pt x="11875" y="1642"/>
                    <a:pt x="11875" y="1642"/>
                    <a:pt x="11869" y="1642"/>
                  </a:cubicBezTo>
                  <a:cubicBezTo>
                    <a:pt x="11863" y="1642"/>
                    <a:pt x="11863" y="1636"/>
                    <a:pt x="11863" y="1631"/>
                  </a:cubicBezTo>
                  <a:cubicBezTo>
                    <a:pt x="11863" y="1631"/>
                    <a:pt x="11863" y="1625"/>
                    <a:pt x="11863" y="1619"/>
                  </a:cubicBezTo>
                  <a:cubicBezTo>
                    <a:pt x="11792" y="1619"/>
                    <a:pt x="11792" y="1619"/>
                    <a:pt x="11792" y="1619"/>
                  </a:cubicBezTo>
                  <a:cubicBezTo>
                    <a:pt x="11792" y="1625"/>
                    <a:pt x="11792" y="1631"/>
                    <a:pt x="11792" y="1636"/>
                  </a:cubicBezTo>
                  <a:cubicBezTo>
                    <a:pt x="11792" y="1636"/>
                    <a:pt x="11792" y="1642"/>
                    <a:pt x="11798" y="1648"/>
                  </a:cubicBezTo>
                  <a:cubicBezTo>
                    <a:pt x="11798" y="1702"/>
                    <a:pt x="11798" y="1702"/>
                    <a:pt x="11798" y="1702"/>
                  </a:cubicBezTo>
                  <a:cubicBezTo>
                    <a:pt x="11827" y="1702"/>
                    <a:pt x="11827" y="1702"/>
                    <a:pt x="11827" y="1702"/>
                  </a:cubicBezTo>
                  <a:cubicBezTo>
                    <a:pt x="11834" y="1702"/>
                    <a:pt x="11839" y="1702"/>
                    <a:pt x="11839" y="1696"/>
                  </a:cubicBezTo>
                  <a:cubicBezTo>
                    <a:pt x="11845" y="1690"/>
                    <a:pt x="11845" y="1684"/>
                    <a:pt x="11851" y="1678"/>
                  </a:cubicBezTo>
                  <a:cubicBezTo>
                    <a:pt x="11851" y="1678"/>
                    <a:pt x="11851" y="1678"/>
                    <a:pt x="11857" y="1678"/>
                  </a:cubicBezTo>
                  <a:cubicBezTo>
                    <a:pt x="11863" y="1678"/>
                    <a:pt x="11863" y="1678"/>
                    <a:pt x="11875" y="1672"/>
                  </a:cubicBezTo>
                  <a:cubicBezTo>
                    <a:pt x="11875" y="1672"/>
                    <a:pt x="11881" y="1672"/>
                    <a:pt x="11887" y="1672"/>
                  </a:cubicBezTo>
                  <a:cubicBezTo>
                    <a:pt x="11887" y="1666"/>
                    <a:pt x="11887" y="1666"/>
                    <a:pt x="11893" y="1660"/>
                  </a:cubicBezTo>
                  <a:cubicBezTo>
                    <a:pt x="11893" y="1654"/>
                    <a:pt x="11893" y="1654"/>
                    <a:pt x="11893" y="1648"/>
                  </a:cubicBezTo>
                  <a:close/>
                  <a:moveTo>
                    <a:pt x="12112" y="1233"/>
                  </a:moveTo>
                  <a:lnTo>
                    <a:pt x="12112" y="1233"/>
                  </a:lnTo>
                  <a:cubicBezTo>
                    <a:pt x="12106" y="1233"/>
                    <a:pt x="12100" y="1233"/>
                    <a:pt x="12088" y="1233"/>
                  </a:cubicBezTo>
                  <a:cubicBezTo>
                    <a:pt x="12082" y="1233"/>
                    <a:pt x="12082" y="1233"/>
                    <a:pt x="12077" y="1233"/>
                  </a:cubicBezTo>
                  <a:cubicBezTo>
                    <a:pt x="12077" y="1269"/>
                    <a:pt x="12077" y="1269"/>
                    <a:pt x="12077" y="1269"/>
                  </a:cubicBezTo>
                  <a:cubicBezTo>
                    <a:pt x="12065" y="1269"/>
                    <a:pt x="12059" y="1269"/>
                    <a:pt x="12047" y="1269"/>
                  </a:cubicBezTo>
                  <a:cubicBezTo>
                    <a:pt x="12041" y="1275"/>
                    <a:pt x="12035" y="1275"/>
                    <a:pt x="12023" y="1281"/>
                  </a:cubicBezTo>
                  <a:cubicBezTo>
                    <a:pt x="12023" y="1287"/>
                    <a:pt x="12023" y="1287"/>
                    <a:pt x="12023" y="1293"/>
                  </a:cubicBezTo>
                  <a:cubicBezTo>
                    <a:pt x="12023" y="1299"/>
                    <a:pt x="12029" y="1299"/>
                    <a:pt x="12029" y="1304"/>
                  </a:cubicBezTo>
                  <a:cubicBezTo>
                    <a:pt x="12029" y="1304"/>
                    <a:pt x="12029" y="1310"/>
                    <a:pt x="12029" y="1316"/>
                  </a:cubicBezTo>
                  <a:cubicBezTo>
                    <a:pt x="12023" y="1322"/>
                    <a:pt x="12017" y="1316"/>
                    <a:pt x="12017" y="1322"/>
                  </a:cubicBezTo>
                  <a:cubicBezTo>
                    <a:pt x="12011" y="1328"/>
                    <a:pt x="12017" y="1328"/>
                    <a:pt x="12017" y="1334"/>
                  </a:cubicBezTo>
                  <a:cubicBezTo>
                    <a:pt x="12017" y="1340"/>
                    <a:pt x="12011" y="1340"/>
                    <a:pt x="12011" y="1346"/>
                  </a:cubicBezTo>
                  <a:cubicBezTo>
                    <a:pt x="12005" y="1346"/>
                    <a:pt x="12000" y="1346"/>
                    <a:pt x="11988" y="1346"/>
                  </a:cubicBezTo>
                  <a:cubicBezTo>
                    <a:pt x="11988" y="1346"/>
                    <a:pt x="11982" y="1346"/>
                    <a:pt x="11976" y="1346"/>
                  </a:cubicBezTo>
                  <a:cubicBezTo>
                    <a:pt x="11976" y="1346"/>
                    <a:pt x="11970" y="1352"/>
                    <a:pt x="11970" y="1358"/>
                  </a:cubicBezTo>
                  <a:cubicBezTo>
                    <a:pt x="11970" y="1358"/>
                    <a:pt x="11970" y="1364"/>
                    <a:pt x="11970" y="1370"/>
                  </a:cubicBezTo>
                  <a:cubicBezTo>
                    <a:pt x="11970" y="1376"/>
                    <a:pt x="11958" y="1370"/>
                    <a:pt x="11958" y="1376"/>
                  </a:cubicBezTo>
                  <a:cubicBezTo>
                    <a:pt x="11952" y="1382"/>
                    <a:pt x="11958" y="1387"/>
                    <a:pt x="11958" y="1399"/>
                  </a:cubicBezTo>
                  <a:cubicBezTo>
                    <a:pt x="11958" y="1399"/>
                    <a:pt x="11958" y="1405"/>
                    <a:pt x="11958" y="1411"/>
                  </a:cubicBezTo>
                  <a:lnTo>
                    <a:pt x="11958" y="1417"/>
                  </a:lnTo>
                  <a:cubicBezTo>
                    <a:pt x="11958" y="1423"/>
                    <a:pt x="11958" y="1429"/>
                    <a:pt x="11958" y="1429"/>
                  </a:cubicBezTo>
                  <a:cubicBezTo>
                    <a:pt x="11988" y="1435"/>
                    <a:pt x="11988" y="1435"/>
                    <a:pt x="11988" y="1435"/>
                  </a:cubicBezTo>
                  <a:cubicBezTo>
                    <a:pt x="11988" y="1429"/>
                    <a:pt x="11988" y="1423"/>
                    <a:pt x="11988" y="1423"/>
                  </a:cubicBezTo>
                  <a:cubicBezTo>
                    <a:pt x="11993" y="1417"/>
                    <a:pt x="12000" y="1417"/>
                    <a:pt x="12000" y="1417"/>
                  </a:cubicBezTo>
                  <a:cubicBezTo>
                    <a:pt x="12005" y="1417"/>
                    <a:pt x="12011" y="1417"/>
                    <a:pt x="12011" y="1417"/>
                  </a:cubicBezTo>
                  <a:cubicBezTo>
                    <a:pt x="12011" y="1423"/>
                    <a:pt x="12011" y="1429"/>
                    <a:pt x="12017" y="1429"/>
                  </a:cubicBezTo>
                  <a:cubicBezTo>
                    <a:pt x="12017" y="1435"/>
                    <a:pt x="12023" y="1441"/>
                    <a:pt x="12023" y="1441"/>
                  </a:cubicBezTo>
                  <a:cubicBezTo>
                    <a:pt x="12029" y="1441"/>
                    <a:pt x="12035" y="1435"/>
                    <a:pt x="12035" y="1429"/>
                  </a:cubicBezTo>
                  <a:cubicBezTo>
                    <a:pt x="12035" y="1429"/>
                    <a:pt x="12035" y="1423"/>
                    <a:pt x="12035" y="1417"/>
                  </a:cubicBezTo>
                  <a:cubicBezTo>
                    <a:pt x="12041" y="1423"/>
                    <a:pt x="12041" y="1423"/>
                    <a:pt x="12047" y="1423"/>
                  </a:cubicBezTo>
                  <a:cubicBezTo>
                    <a:pt x="12053" y="1429"/>
                    <a:pt x="12053" y="1435"/>
                    <a:pt x="12059" y="1435"/>
                  </a:cubicBezTo>
                  <a:cubicBezTo>
                    <a:pt x="12065" y="1441"/>
                    <a:pt x="12077" y="1441"/>
                    <a:pt x="12082" y="1453"/>
                  </a:cubicBezTo>
                  <a:cubicBezTo>
                    <a:pt x="12088" y="1453"/>
                    <a:pt x="12088" y="1459"/>
                    <a:pt x="12088" y="1465"/>
                  </a:cubicBezTo>
                  <a:cubicBezTo>
                    <a:pt x="12071" y="1488"/>
                    <a:pt x="12071" y="1488"/>
                    <a:pt x="12071" y="1488"/>
                  </a:cubicBezTo>
                  <a:cubicBezTo>
                    <a:pt x="12071" y="1494"/>
                    <a:pt x="12071" y="1494"/>
                    <a:pt x="12071" y="1494"/>
                  </a:cubicBezTo>
                  <a:cubicBezTo>
                    <a:pt x="12071" y="1500"/>
                    <a:pt x="12077" y="1500"/>
                    <a:pt x="12077" y="1506"/>
                  </a:cubicBezTo>
                  <a:cubicBezTo>
                    <a:pt x="12136" y="1506"/>
                    <a:pt x="12136" y="1506"/>
                    <a:pt x="12136" y="1506"/>
                  </a:cubicBezTo>
                  <a:cubicBezTo>
                    <a:pt x="12154" y="1506"/>
                    <a:pt x="12159" y="1512"/>
                    <a:pt x="12177" y="1512"/>
                  </a:cubicBezTo>
                  <a:cubicBezTo>
                    <a:pt x="12183" y="1512"/>
                    <a:pt x="12189" y="1512"/>
                    <a:pt x="12195" y="1512"/>
                  </a:cubicBezTo>
                  <a:cubicBezTo>
                    <a:pt x="12201" y="1512"/>
                    <a:pt x="12207" y="1518"/>
                    <a:pt x="12219" y="1518"/>
                  </a:cubicBezTo>
                  <a:cubicBezTo>
                    <a:pt x="12225" y="1518"/>
                    <a:pt x="12231" y="1518"/>
                    <a:pt x="12237" y="1518"/>
                  </a:cubicBezTo>
                  <a:cubicBezTo>
                    <a:pt x="12254" y="1518"/>
                    <a:pt x="12254" y="1518"/>
                    <a:pt x="12254" y="1518"/>
                  </a:cubicBezTo>
                  <a:cubicBezTo>
                    <a:pt x="12260" y="1518"/>
                    <a:pt x="12260" y="1518"/>
                    <a:pt x="12266" y="1518"/>
                  </a:cubicBezTo>
                  <a:cubicBezTo>
                    <a:pt x="12272" y="1518"/>
                    <a:pt x="12272" y="1518"/>
                    <a:pt x="12272" y="1518"/>
                  </a:cubicBezTo>
                  <a:cubicBezTo>
                    <a:pt x="12272" y="1494"/>
                    <a:pt x="12272" y="1494"/>
                    <a:pt x="12272" y="1494"/>
                  </a:cubicBezTo>
                  <a:cubicBezTo>
                    <a:pt x="12272" y="1488"/>
                    <a:pt x="12272" y="1488"/>
                    <a:pt x="12272" y="1482"/>
                  </a:cubicBezTo>
                  <a:cubicBezTo>
                    <a:pt x="12272" y="1476"/>
                    <a:pt x="12260" y="1482"/>
                    <a:pt x="12260" y="1476"/>
                  </a:cubicBezTo>
                  <a:cubicBezTo>
                    <a:pt x="12260" y="1470"/>
                    <a:pt x="12260" y="1465"/>
                    <a:pt x="12260" y="1453"/>
                  </a:cubicBezTo>
                  <a:cubicBezTo>
                    <a:pt x="12254" y="1453"/>
                    <a:pt x="12254" y="1459"/>
                    <a:pt x="12248" y="1453"/>
                  </a:cubicBezTo>
                  <a:cubicBezTo>
                    <a:pt x="12243" y="1453"/>
                    <a:pt x="12243" y="1447"/>
                    <a:pt x="12237" y="1447"/>
                  </a:cubicBezTo>
                  <a:cubicBezTo>
                    <a:pt x="12237" y="1441"/>
                    <a:pt x="12237" y="1435"/>
                    <a:pt x="12237" y="1435"/>
                  </a:cubicBezTo>
                  <a:cubicBezTo>
                    <a:pt x="12237" y="1429"/>
                    <a:pt x="12231" y="1429"/>
                    <a:pt x="12225" y="1423"/>
                  </a:cubicBezTo>
                  <a:cubicBezTo>
                    <a:pt x="12225" y="1423"/>
                    <a:pt x="12219" y="1417"/>
                    <a:pt x="12213" y="1417"/>
                  </a:cubicBezTo>
                  <a:cubicBezTo>
                    <a:pt x="12213" y="1411"/>
                    <a:pt x="12207" y="1405"/>
                    <a:pt x="12201" y="1399"/>
                  </a:cubicBezTo>
                  <a:cubicBezTo>
                    <a:pt x="12201" y="1399"/>
                    <a:pt x="12201" y="1393"/>
                    <a:pt x="12195" y="1387"/>
                  </a:cubicBezTo>
                  <a:lnTo>
                    <a:pt x="12189" y="1387"/>
                  </a:lnTo>
                  <a:cubicBezTo>
                    <a:pt x="12183" y="1382"/>
                    <a:pt x="12189" y="1376"/>
                    <a:pt x="12189" y="1376"/>
                  </a:cubicBezTo>
                  <a:cubicBezTo>
                    <a:pt x="12183" y="1370"/>
                    <a:pt x="12189" y="1370"/>
                    <a:pt x="12189" y="1364"/>
                  </a:cubicBezTo>
                  <a:cubicBezTo>
                    <a:pt x="12183" y="1358"/>
                    <a:pt x="12183" y="1352"/>
                    <a:pt x="12183" y="1346"/>
                  </a:cubicBezTo>
                  <a:cubicBezTo>
                    <a:pt x="12183" y="1340"/>
                    <a:pt x="12183" y="1340"/>
                    <a:pt x="12183" y="1340"/>
                  </a:cubicBezTo>
                  <a:cubicBezTo>
                    <a:pt x="12183" y="1334"/>
                    <a:pt x="12189" y="1334"/>
                    <a:pt x="12195" y="1334"/>
                  </a:cubicBezTo>
                  <a:cubicBezTo>
                    <a:pt x="12195" y="1328"/>
                    <a:pt x="12195" y="1322"/>
                    <a:pt x="12195" y="1322"/>
                  </a:cubicBezTo>
                  <a:cubicBezTo>
                    <a:pt x="12195" y="1304"/>
                    <a:pt x="12189" y="1299"/>
                    <a:pt x="12195" y="1287"/>
                  </a:cubicBezTo>
                  <a:cubicBezTo>
                    <a:pt x="12195" y="1281"/>
                    <a:pt x="12201" y="1281"/>
                    <a:pt x="12207" y="1281"/>
                  </a:cubicBezTo>
                  <a:cubicBezTo>
                    <a:pt x="12213" y="1275"/>
                    <a:pt x="12219" y="1269"/>
                    <a:pt x="12225" y="1257"/>
                  </a:cubicBezTo>
                  <a:cubicBezTo>
                    <a:pt x="12231" y="1257"/>
                    <a:pt x="12225" y="1245"/>
                    <a:pt x="12231" y="1245"/>
                  </a:cubicBezTo>
                  <a:cubicBezTo>
                    <a:pt x="12231" y="1245"/>
                    <a:pt x="12237" y="1245"/>
                    <a:pt x="12243" y="1245"/>
                  </a:cubicBezTo>
                  <a:cubicBezTo>
                    <a:pt x="12243" y="1239"/>
                    <a:pt x="12248" y="1245"/>
                    <a:pt x="12254" y="1239"/>
                  </a:cubicBezTo>
                  <a:cubicBezTo>
                    <a:pt x="12254" y="1239"/>
                    <a:pt x="12248" y="1233"/>
                    <a:pt x="12254" y="1227"/>
                  </a:cubicBezTo>
                  <a:cubicBezTo>
                    <a:pt x="12254" y="1227"/>
                    <a:pt x="12260" y="1227"/>
                    <a:pt x="12266" y="1227"/>
                  </a:cubicBezTo>
                  <a:cubicBezTo>
                    <a:pt x="12272" y="1221"/>
                    <a:pt x="12278" y="1215"/>
                    <a:pt x="12284" y="1204"/>
                  </a:cubicBezTo>
                  <a:cubicBezTo>
                    <a:pt x="12284" y="1204"/>
                    <a:pt x="12284" y="1198"/>
                    <a:pt x="12284" y="1192"/>
                  </a:cubicBezTo>
                  <a:cubicBezTo>
                    <a:pt x="12284" y="1192"/>
                    <a:pt x="12290" y="1192"/>
                    <a:pt x="12296" y="1186"/>
                  </a:cubicBezTo>
                  <a:cubicBezTo>
                    <a:pt x="12296" y="1186"/>
                    <a:pt x="12296" y="1180"/>
                    <a:pt x="12302" y="1180"/>
                  </a:cubicBezTo>
                  <a:cubicBezTo>
                    <a:pt x="12302" y="1174"/>
                    <a:pt x="12308" y="1180"/>
                    <a:pt x="12314" y="1180"/>
                  </a:cubicBezTo>
                  <a:cubicBezTo>
                    <a:pt x="12320" y="1174"/>
                    <a:pt x="12325" y="1168"/>
                    <a:pt x="12332" y="1156"/>
                  </a:cubicBezTo>
                  <a:cubicBezTo>
                    <a:pt x="12332" y="1156"/>
                    <a:pt x="12332" y="1150"/>
                    <a:pt x="12332" y="1144"/>
                  </a:cubicBezTo>
                  <a:cubicBezTo>
                    <a:pt x="12332" y="1144"/>
                    <a:pt x="12337" y="1138"/>
                    <a:pt x="12337" y="1132"/>
                  </a:cubicBezTo>
                  <a:cubicBezTo>
                    <a:pt x="12343" y="1132"/>
                    <a:pt x="12349" y="1132"/>
                    <a:pt x="12349" y="1127"/>
                  </a:cubicBezTo>
                  <a:cubicBezTo>
                    <a:pt x="12349" y="1121"/>
                    <a:pt x="12355" y="1121"/>
                    <a:pt x="12355" y="1115"/>
                  </a:cubicBezTo>
                  <a:cubicBezTo>
                    <a:pt x="12361" y="1109"/>
                    <a:pt x="12355" y="1109"/>
                    <a:pt x="12355" y="1103"/>
                  </a:cubicBezTo>
                  <a:cubicBezTo>
                    <a:pt x="12367" y="1103"/>
                    <a:pt x="12373" y="1103"/>
                    <a:pt x="12385" y="1103"/>
                  </a:cubicBezTo>
                  <a:cubicBezTo>
                    <a:pt x="12391" y="1103"/>
                    <a:pt x="12391" y="1103"/>
                    <a:pt x="12397" y="1103"/>
                  </a:cubicBezTo>
                  <a:cubicBezTo>
                    <a:pt x="12403" y="1103"/>
                    <a:pt x="12403" y="1091"/>
                    <a:pt x="12409" y="1091"/>
                  </a:cubicBezTo>
                  <a:cubicBezTo>
                    <a:pt x="12409" y="1091"/>
                    <a:pt x="12414" y="1091"/>
                    <a:pt x="12420" y="1091"/>
                  </a:cubicBezTo>
                  <a:cubicBezTo>
                    <a:pt x="12426" y="1091"/>
                    <a:pt x="12432" y="1091"/>
                    <a:pt x="12432" y="1085"/>
                  </a:cubicBezTo>
                  <a:cubicBezTo>
                    <a:pt x="12438" y="1079"/>
                    <a:pt x="12432" y="1073"/>
                    <a:pt x="12432" y="1073"/>
                  </a:cubicBezTo>
                  <a:cubicBezTo>
                    <a:pt x="12438" y="1067"/>
                    <a:pt x="12444" y="1067"/>
                    <a:pt x="12444" y="1067"/>
                  </a:cubicBezTo>
                  <a:cubicBezTo>
                    <a:pt x="12450" y="1067"/>
                    <a:pt x="12456" y="1067"/>
                    <a:pt x="12456" y="1067"/>
                  </a:cubicBezTo>
                  <a:cubicBezTo>
                    <a:pt x="12462" y="1067"/>
                    <a:pt x="12468" y="1067"/>
                    <a:pt x="12468" y="1067"/>
                  </a:cubicBezTo>
                  <a:cubicBezTo>
                    <a:pt x="12474" y="1061"/>
                    <a:pt x="12474" y="1061"/>
                    <a:pt x="12480" y="1055"/>
                  </a:cubicBezTo>
                  <a:cubicBezTo>
                    <a:pt x="12486" y="1055"/>
                    <a:pt x="12486" y="1050"/>
                    <a:pt x="12486" y="1044"/>
                  </a:cubicBezTo>
                  <a:cubicBezTo>
                    <a:pt x="12492" y="1044"/>
                    <a:pt x="12492" y="1044"/>
                    <a:pt x="12498" y="1038"/>
                  </a:cubicBezTo>
                  <a:cubicBezTo>
                    <a:pt x="12503" y="1038"/>
                    <a:pt x="12509" y="1038"/>
                    <a:pt x="12509" y="1032"/>
                  </a:cubicBezTo>
                  <a:cubicBezTo>
                    <a:pt x="12509" y="1020"/>
                    <a:pt x="12509" y="1014"/>
                    <a:pt x="12503" y="1008"/>
                  </a:cubicBezTo>
                  <a:cubicBezTo>
                    <a:pt x="12515" y="1008"/>
                    <a:pt x="12521" y="1008"/>
                    <a:pt x="12527" y="1008"/>
                  </a:cubicBezTo>
                  <a:cubicBezTo>
                    <a:pt x="12545" y="1008"/>
                    <a:pt x="12557" y="1008"/>
                    <a:pt x="12575" y="1002"/>
                  </a:cubicBezTo>
                  <a:cubicBezTo>
                    <a:pt x="12580" y="1002"/>
                    <a:pt x="12580" y="996"/>
                    <a:pt x="12580" y="990"/>
                  </a:cubicBezTo>
                  <a:cubicBezTo>
                    <a:pt x="12586" y="990"/>
                    <a:pt x="12592" y="984"/>
                    <a:pt x="12598" y="978"/>
                  </a:cubicBezTo>
                  <a:cubicBezTo>
                    <a:pt x="12598" y="978"/>
                    <a:pt x="12604" y="978"/>
                    <a:pt x="12610" y="978"/>
                  </a:cubicBezTo>
                  <a:cubicBezTo>
                    <a:pt x="12616" y="978"/>
                    <a:pt x="12622" y="972"/>
                    <a:pt x="12634" y="972"/>
                  </a:cubicBezTo>
                  <a:cubicBezTo>
                    <a:pt x="12699" y="972"/>
                    <a:pt x="12699" y="972"/>
                    <a:pt x="12699" y="972"/>
                  </a:cubicBezTo>
                  <a:cubicBezTo>
                    <a:pt x="12705" y="972"/>
                    <a:pt x="12711" y="966"/>
                    <a:pt x="12711" y="966"/>
                  </a:cubicBezTo>
                  <a:cubicBezTo>
                    <a:pt x="12717" y="961"/>
                    <a:pt x="12717" y="955"/>
                    <a:pt x="12723" y="955"/>
                  </a:cubicBezTo>
                  <a:cubicBezTo>
                    <a:pt x="12729" y="955"/>
                    <a:pt x="12735" y="955"/>
                    <a:pt x="12747" y="955"/>
                  </a:cubicBezTo>
                  <a:cubicBezTo>
                    <a:pt x="12752" y="955"/>
                    <a:pt x="12758" y="955"/>
                    <a:pt x="12770" y="955"/>
                  </a:cubicBezTo>
                  <a:cubicBezTo>
                    <a:pt x="12782" y="949"/>
                    <a:pt x="12782" y="937"/>
                    <a:pt x="12794" y="937"/>
                  </a:cubicBezTo>
                  <a:cubicBezTo>
                    <a:pt x="12847" y="937"/>
                    <a:pt x="12847" y="937"/>
                    <a:pt x="12847" y="937"/>
                  </a:cubicBezTo>
                  <a:cubicBezTo>
                    <a:pt x="12853" y="937"/>
                    <a:pt x="12859" y="931"/>
                    <a:pt x="12859" y="931"/>
                  </a:cubicBezTo>
                  <a:cubicBezTo>
                    <a:pt x="12871" y="925"/>
                    <a:pt x="12871" y="913"/>
                    <a:pt x="12883" y="907"/>
                  </a:cubicBezTo>
                  <a:cubicBezTo>
                    <a:pt x="12883" y="901"/>
                    <a:pt x="12883" y="895"/>
                    <a:pt x="12889" y="895"/>
                  </a:cubicBezTo>
                  <a:cubicBezTo>
                    <a:pt x="12889" y="895"/>
                    <a:pt x="12895" y="895"/>
                    <a:pt x="12895" y="889"/>
                  </a:cubicBezTo>
                  <a:cubicBezTo>
                    <a:pt x="12907" y="889"/>
                    <a:pt x="12913" y="889"/>
                    <a:pt x="12918" y="889"/>
                  </a:cubicBezTo>
                  <a:cubicBezTo>
                    <a:pt x="12924" y="884"/>
                    <a:pt x="12924" y="884"/>
                    <a:pt x="12924" y="877"/>
                  </a:cubicBezTo>
                  <a:cubicBezTo>
                    <a:pt x="12924" y="872"/>
                    <a:pt x="12918" y="866"/>
                    <a:pt x="12918" y="866"/>
                  </a:cubicBezTo>
                  <a:cubicBezTo>
                    <a:pt x="12918" y="860"/>
                    <a:pt x="12913" y="854"/>
                    <a:pt x="12913" y="854"/>
                  </a:cubicBezTo>
                  <a:cubicBezTo>
                    <a:pt x="12913" y="848"/>
                    <a:pt x="12913" y="842"/>
                    <a:pt x="12907" y="842"/>
                  </a:cubicBezTo>
                  <a:cubicBezTo>
                    <a:pt x="12901" y="836"/>
                    <a:pt x="12895" y="842"/>
                    <a:pt x="12883" y="842"/>
                  </a:cubicBezTo>
                  <a:cubicBezTo>
                    <a:pt x="12877" y="842"/>
                    <a:pt x="12877" y="836"/>
                    <a:pt x="12871" y="836"/>
                  </a:cubicBezTo>
                  <a:cubicBezTo>
                    <a:pt x="12859" y="836"/>
                    <a:pt x="12859" y="836"/>
                    <a:pt x="12859" y="836"/>
                  </a:cubicBezTo>
                  <a:cubicBezTo>
                    <a:pt x="12847" y="836"/>
                    <a:pt x="12847" y="836"/>
                    <a:pt x="12847" y="836"/>
                  </a:cubicBezTo>
                  <a:cubicBezTo>
                    <a:pt x="12841" y="836"/>
                    <a:pt x="12841" y="836"/>
                    <a:pt x="12835" y="836"/>
                  </a:cubicBezTo>
                  <a:cubicBezTo>
                    <a:pt x="12824" y="836"/>
                    <a:pt x="12818" y="836"/>
                    <a:pt x="12812" y="836"/>
                  </a:cubicBezTo>
                  <a:cubicBezTo>
                    <a:pt x="12800" y="842"/>
                    <a:pt x="12794" y="842"/>
                    <a:pt x="12788" y="848"/>
                  </a:cubicBezTo>
                  <a:cubicBezTo>
                    <a:pt x="12788" y="854"/>
                    <a:pt x="12788" y="860"/>
                    <a:pt x="12788" y="860"/>
                  </a:cubicBezTo>
                  <a:cubicBezTo>
                    <a:pt x="12782" y="866"/>
                    <a:pt x="12782" y="866"/>
                    <a:pt x="12782" y="872"/>
                  </a:cubicBezTo>
                  <a:cubicBezTo>
                    <a:pt x="12776" y="877"/>
                    <a:pt x="12776" y="877"/>
                    <a:pt x="12770" y="877"/>
                  </a:cubicBezTo>
                  <a:cubicBezTo>
                    <a:pt x="12758" y="884"/>
                    <a:pt x="12752" y="877"/>
                    <a:pt x="12747" y="877"/>
                  </a:cubicBezTo>
                  <a:cubicBezTo>
                    <a:pt x="12741" y="877"/>
                    <a:pt x="12741" y="877"/>
                    <a:pt x="12735" y="877"/>
                  </a:cubicBezTo>
                  <a:cubicBezTo>
                    <a:pt x="12729" y="884"/>
                    <a:pt x="12729" y="884"/>
                    <a:pt x="12723" y="884"/>
                  </a:cubicBezTo>
                  <a:cubicBezTo>
                    <a:pt x="12717" y="889"/>
                    <a:pt x="12717" y="895"/>
                    <a:pt x="12711" y="895"/>
                  </a:cubicBezTo>
                  <a:cubicBezTo>
                    <a:pt x="12705" y="895"/>
                    <a:pt x="12705" y="901"/>
                    <a:pt x="12699" y="901"/>
                  </a:cubicBezTo>
                  <a:cubicBezTo>
                    <a:pt x="12699" y="901"/>
                    <a:pt x="12693" y="901"/>
                    <a:pt x="12687" y="901"/>
                  </a:cubicBezTo>
                  <a:cubicBezTo>
                    <a:pt x="12681" y="901"/>
                    <a:pt x="12675" y="901"/>
                    <a:pt x="12664" y="901"/>
                  </a:cubicBezTo>
                  <a:cubicBezTo>
                    <a:pt x="12658" y="901"/>
                    <a:pt x="12658" y="901"/>
                    <a:pt x="12652" y="901"/>
                  </a:cubicBezTo>
                  <a:cubicBezTo>
                    <a:pt x="12646" y="907"/>
                    <a:pt x="12640" y="907"/>
                    <a:pt x="12640" y="907"/>
                  </a:cubicBezTo>
                  <a:cubicBezTo>
                    <a:pt x="12634" y="913"/>
                    <a:pt x="12628" y="913"/>
                    <a:pt x="12628" y="913"/>
                  </a:cubicBezTo>
                  <a:cubicBezTo>
                    <a:pt x="12622" y="913"/>
                    <a:pt x="12622" y="919"/>
                    <a:pt x="12616" y="919"/>
                  </a:cubicBezTo>
                  <a:cubicBezTo>
                    <a:pt x="12610" y="919"/>
                    <a:pt x="12610" y="919"/>
                    <a:pt x="12604" y="919"/>
                  </a:cubicBezTo>
                  <a:cubicBezTo>
                    <a:pt x="12586" y="925"/>
                    <a:pt x="12580" y="919"/>
                    <a:pt x="12563" y="919"/>
                  </a:cubicBezTo>
                  <a:cubicBezTo>
                    <a:pt x="12557" y="919"/>
                    <a:pt x="12551" y="919"/>
                    <a:pt x="12539" y="919"/>
                  </a:cubicBezTo>
                  <a:cubicBezTo>
                    <a:pt x="12527" y="919"/>
                    <a:pt x="12527" y="919"/>
                    <a:pt x="12527" y="919"/>
                  </a:cubicBezTo>
                  <a:cubicBezTo>
                    <a:pt x="12521" y="919"/>
                    <a:pt x="12521" y="919"/>
                    <a:pt x="12515" y="919"/>
                  </a:cubicBezTo>
                  <a:cubicBezTo>
                    <a:pt x="12503" y="919"/>
                    <a:pt x="12498" y="919"/>
                    <a:pt x="12492" y="919"/>
                  </a:cubicBezTo>
                  <a:cubicBezTo>
                    <a:pt x="12486" y="919"/>
                    <a:pt x="12480" y="925"/>
                    <a:pt x="12480" y="925"/>
                  </a:cubicBezTo>
                  <a:cubicBezTo>
                    <a:pt x="12468" y="931"/>
                    <a:pt x="12462" y="931"/>
                    <a:pt x="12456" y="937"/>
                  </a:cubicBezTo>
                  <a:cubicBezTo>
                    <a:pt x="12450" y="937"/>
                    <a:pt x="12450" y="943"/>
                    <a:pt x="12450" y="949"/>
                  </a:cubicBezTo>
                  <a:cubicBezTo>
                    <a:pt x="12444" y="955"/>
                    <a:pt x="12438" y="961"/>
                    <a:pt x="12432" y="966"/>
                  </a:cubicBezTo>
                  <a:cubicBezTo>
                    <a:pt x="12355" y="966"/>
                    <a:pt x="12355" y="966"/>
                    <a:pt x="12355" y="966"/>
                  </a:cubicBezTo>
                  <a:cubicBezTo>
                    <a:pt x="12349" y="972"/>
                    <a:pt x="12349" y="972"/>
                    <a:pt x="12343" y="978"/>
                  </a:cubicBezTo>
                  <a:cubicBezTo>
                    <a:pt x="12337" y="978"/>
                    <a:pt x="12337" y="984"/>
                    <a:pt x="12337" y="990"/>
                  </a:cubicBezTo>
                  <a:cubicBezTo>
                    <a:pt x="12332" y="990"/>
                    <a:pt x="12332" y="996"/>
                    <a:pt x="12325" y="1002"/>
                  </a:cubicBezTo>
                  <a:cubicBezTo>
                    <a:pt x="12325" y="1002"/>
                    <a:pt x="12320" y="1002"/>
                    <a:pt x="12314" y="1002"/>
                  </a:cubicBezTo>
                  <a:cubicBezTo>
                    <a:pt x="12308" y="1008"/>
                    <a:pt x="12302" y="1002"/>
                    <a:pt x="12296" y="1008"/>
                  </a:cubicBezTo>
                  <a:cubicBezTo>
                    <a:pt x="12296" y="1008"/>
                    <a:pt x="12290" y="1008"/>
                    <a:pt x="12284" y="1008"/>
                  </a:cubicBezTo>
                  <a:cubicBezTo>
                    <a:pt x="12284" y="1014"/>
                    <a:pt x="12278" y="1014"/>
                    <a:pt x="12272" y="1020"/>
                  </a:cubicBezTo>
                  <a:cubicBezTo>
                    <a:pt x="12272" y="1020"/>
                    <a:pt x="12272" y="1026"/>
                    <a:pt x="12272" y="1032"/>
                  </a:cubicBezTo>
                  <a:cubicBezTo>
                    <a:pt x="12272" y="1038"/>
                    <a:pt x="12272" y="1044"/>
                    <a:pt x="12272" y="1055"/>
                  </a:cubicBezTo>
                  <a:cubicBezTo>
                    <a:pt x="12266" y="1055"/>
                    <a:pt x="12266" y="1050"/>
                    <a:pt x="12260" y="1050"/>
                  </a:cubicBezTo>
                  <a:cubicBezTo>
                    <a:pt x="12243" y="1050"/>
                    <a:pt x="12237" y="1050"/>
                    <a:pt x="12225" y="1050"/>
                  </a:cubicBezTo>
                  <a:cubicBezTo>
                    <a:pt x="12219" y="1050"/>
                    <a:pt x="12219" y="1055"/>
                    <a:pt x="12213" y="1055"/>
                  </a:cubicBezTo>
                  <a:cubicBezTo>
                    <a:pt x="12213" y="1061"/>
                    <a:pt x="12219" y="1061"/>
                    <a:pt x="12219" y="1067"/>
                  </a:cubicBezTo>
                  <a:cubicBezTo>
                    <a:pt x="12219" y="1079"/>
                    <a:pt x="12213" y="1085"/>
                    <a:pt x="12207" y="1091"/>
                  </a:cubicBezTo>
                  <a:cubicBezTo>
                    <a:pt x="12201" y="1097"/>
                    <a:pt x="12195" y="1097"/>
                    <a:pt x="12195" y="1103"/>
                  </a:cubicBezTo>
                  <a:lnTo>
                    <a:pt x="12195" y="1109"/>
                  </a:lnTo>
                  <a:cubicBezTo>
                    <a:pt x="12195" y="1121"/>
                    <a:pt x="12195" y="1121"/>
                    <a:pt x="12195" y="1121"/>
                  </a:cubicBezTo>
                  <a:cubicBezTo>
                    <a:pt x="12195" y="1144"/>
                    <a:pt x="12195" y="1144"/>
                    <a:pt x="12195" y="1144"/>
                  </a:cubicBezTo>
                  <a:cubicBezTo>
                    <a:pt x="12189" y="1144"/>
                    <a:pt x="12183" y="1150"/>
                    <a:pt x="12177" y="1150"/>
                  </a:cubicBezTo>
                  <a:cubicBezTo>
                    <a:pt x="12166" y="1150"/>
                    <a:pt x="12154" y="1144"/>
                    <a:pt x="12142" y="1150"/>
                  </a:cubicBezTo>
                  <a:cubicBezTo>
                    <a:pt x="12136" y="1150"/>
                    <a:pt x="12124" y="1150"/>
                    <a:pt x="12118" y="1156"/>
                  </a:cubicBezTo>
                  <a:cubicBezTo>
                    <a:pt x="12112" y="1162"/>
                    <a:pt x="12106" y="1162"/>
                    <a:pt x="12106" y="1168"/>
                  </a:cubicBezTo>
                  <a:cubicBezTo>
                    <a:pt x="12094" y="1174"/>
                    <a:pt x="12088" y="1180"/>
                    <a:pt x="12088" y="1186"/>
                  </a:cubicBezTo>
                  <a:cubicBezTo>
                    <a:pt x="12088" y="1192"/>
                    <a:pt x="12094" y="1198"/>
                    <a:pt x="12094" y="1204"/>
                  </a:cubicBezTo>
                  <a:cubicBezTo>
                    <a:pt x="12100" y="1204"/>
                    <a:pt x="12100" y="1204"/>
                    <a:pt x="12106" y="1198"/>
                  </a:cubicBezTo>
                  <a:cubicBezTo>
                    <a:pt x="12112" y="1198"/>
                    <a:pt x="12118" y="1192"/>
                    <a:pt x="12124" y="1192"/>
                  </a:cubicBezTo>
                  <a:cubicBezTo>
                    <a:pt x="12130" y="1192"/>
                    <a:pt x="12136" y="1192"/>
                    <a:pt x="12142" y="1192"/>
                  </a:cubicBezTo>
                  <a:cubicBezTo>
                    <a:pt x="12136" y="1204"/>
                    <a:pt x="12136" y="1204"/>
                    <a:pt x="12136" y="1210"/>
                  </a:cubicBezTo>
                  <a:cubicBezTo>
                    <a:pt x="12136" y="1215"/>
                    <a:pt x="12136" y="1215"/>
                    <a:pt x="12136" y="1215"/>
                  </a:cubicBezTo>
                  <a:cubicBezTo>
                    <a:pt x="12136" y="1221"/>
                    <a:pt x="12142" y="1227"/>
                    <a:pt x="12142" y="1227"/>
                  </a:cubicBezTo>
                  <a:cubicBezTo>
                    <a:pt x="12136" y="1227"/>
                    <a:pt x="12118" y="1233"/>
                    <a:pt x="12112" y="1233"/>
                  </a:cubicBezTo>
                  <a:close/>
                  <a:moveTo>
                    <a:pt x="12972" y="1263"/>
                  </a:moveTo>
                  <a:lnTo>
                    <a:pt x="12972" y="1263"/>
                  </a:lnTo>
                  <a:cubicBezTo>
                    <a:pt x="12978" y="1263"/>
                    <a:pt x="12984" y="1257"/>
                    <a:pt x="12990" y="1257"/>
                  </a:cubicBezTo>
                  <a:cubicBezTo>
                    <a:pt x="12990" y="1257"/>
                    <a:pt x="12996" y="1257"/>
                    <a:pt x="13002" y="1257"/>
                  </a:cubicBezTo>
                  <a:cubicBezTo>
                    <a:pt x="13002" y="1257"/>
                    <a:pt x="13007" y="1251"/>
                    <a:pt x="13013" y="1251"/>
                  </a:cubicBezTo>
                  <a:cubicBezTo>
                    <a:pt x="13019" y="1251"/>
                    <a:pt x="13025" y="1251"/>
                    <a:pt x="13037" y="1251"/>
                  </a:cubicBezTo>
                  <a:cubicBezTo>
                    <a:pt x="13043" y="1251"/>
                    <a:pt x="13043" y="1251"/>
                    <a:pt x="13043" y="1251"/>
                  </a:cubicBezTo>
                  <a:cubicBezTo>
                    <a:pt x="13049" y="1251"/>
                    <a:pt x="13055" y="1245"/>
                    <a:pt x="13055" y="1245"/>
                  </a:cubicBezTo>
                  <a:cubicBezTo>
                    <a:pt x="13055" y="1239"/>
                    <a:pt x="13061" y="1233"/>
                    <a:pt x="13055" y="1233"/>
                  </a:cubicBezTo>
                  <a:cubicBezTo>
                    <a:pt x="13055" y="1227"/>
                    <a:pt x="13055" y="1221"/>
                    <a:pt x="13049" y="1221"/>
                  </a:cubicBezTo>
                  <a:cubicBezTo>
                    <a:pt x="13043" y="1215"/>
                    <a:pt x="13043" y="1215"/>
                    <a:pt x="13037" y="1215"/>
                  </a:cubicBezTo>
                  <a:cubicBezTo>
                    <a:pt x="13031" y="1215"/>
                    <a:pt x="13031" y="1210"/>
                    <a:pt x="13025" y="1210"/>
                  </a:cubicBezTo>
                  <a:cubicBezTo>
                    <a:pt x="13019" y="1210"/>
                    <a:pt x="13019" y="1210"/>
                    <a:pt x="13013" y="1210"/>
                  </a:cubicBezTo>
                  <a:cubicBezTo>
                    <a:pt x="13002" y="1210"/>
                    <a:pt x="13002" y="1215"/>
                    <a:pt x="12990" y="1221"/>
                  </a:cubicBezTo>
                  <a:cubicBezTo>
                    <a:pt x="12984" y="1221"/>
                    <a:pt x="12984" y="1227"/>
                    <a:pt x="12978" y="1233"/>
                  </a:cubicBezTo>
                  <a:cubicBezTo>
                    <a:pt x="12972" y="1239"/>
                    <a:pt x="12966" y="1245"/>
                    <a:pt x="12960" y="1251"/>
                  </a:cubicBezTo>
                  <a:cubicBezTo>
                    <a:pt x="12960" y="1257"/>
                    <a:pt x="12966" y="1263"/>
                    <a:pt x="12972" y="1263"/>
                  </a:cubicBezTo>
                  <a:close/>
                  <a:moveTo>
                    <a:pt x="12563" y="356"/>
                  </a:moveTo>
                  <a:lnTo>
                    <a:pt x="12563" y="356"/>
                  </a:lnTo>
                  <a:cubicBezTo>
                    <a:pt x="12569" y="368"/>
                    <a:pt x="12569" y="368"/>
                    <a:pt x="12569" y="368"/>
                  </a:cubicBezTo>
                  <a:cubicBezTo>
                    <a:pt x="12575" y="374"/>
                    <a:pt x="12580" y="379"/>
                    <a:pt x="12592" y="386"/>
                  </a:cubicBezTo>
                  <a:cubicBezTo>
                    <a:pt x="12598" y="391"/>
                    <a:pt x="12598" y="391"/>
                    <a:pt x="12604" y="397"/>
                  </a:cubicBezTo>
                  <a:cubicBezTo>
                    <a:pt x="12610" y="403"/>
                    <a:pt x="12622" y="403"/>
                    <a:pt x="12634" y="403"/>
                  </a:cubicBezTo>
                  <a:cubicBezTo>
                    <a:pt x="12640" y="403"/>
                    <a:pt x="12646" y="403"/>
                    <a:pt x="12652" y="403"/>
                  </a:cubicBezTo>
                  <a:cubicBezTo>
                    <a:pt x="12652" y="397"/>
                    <a:pt x="12658" y="397"/>
                    <a:pt x="12658" y="397"/>
                  </a:cubicBezTo>
                  <a:cubicBezTo>
                    <a:pt x="12664" y="391"/>
                    <a:pt x="12669" y="391"/>
                    <a:pt x="12669" y="391"/>
                  </a:cubicBezTo>
                  <a:cubicBezTo>
                    <a:pt x="12675" y="386"/>
                    <a:pt x="12675" y="379"/>
                    <a:pt x="12675" y="379"/>
                  </a:cubicBezTo>
                  <a:cubicBezTo>
                    <a:pt x="12681" y="374"/>
                    <a:pt x="12681" y="368"/>
                    <a:pt x="12687" y="368"/>
                  </a:cubicBezTo>
                  <a:cubicBezTo>
                    <a:pt x="12687" y="362"/>
                    <a:pt x="12693" y="368"/>
                    <a:pt x="12699" y="362"/>
                  </a:cubicBezTo>
                  <a:cubicBezTo>
                    <a:pt x="12699" y="362"/>
                    <a:pt x="12705" y="362"/>
                    <a:pt x="12711" y="356"/>
                  </a:cubicBezTo>
                  <a:cubicBezTo>
                    <a:pt x="12711" y="356"/>
                    <a:pt x="12717" y="356"/>
                    <a:pt x="12723" y="350"/>
                  </a:cubicBezTo>
                  <a:cubicBezTo>
                    <a:pt x="12729" y="350"/>
                    <a:pt x="12735" y="350"/>
                    <a:pt x="12741" y="344"/>
                  </a:cubicBezTo>
                  <a:cubicBezTo>
                    <a:pt x="12741" y="338"/>
                    <a:pt x="12741" y="338"/>
                    <a:pt x="12741" y="338"/>
                  </a:cubicBezTo>
                  <a:cubicBezTo>
                    <a:pt x="12735" y="332"/>
                    <a:pt x="12735" y="332"/>
                    <a:pt x="12729" y="332"/>
                  </a:cubicBezTo>
                  <a:cubicBezTo>
                    <a:pt x="12717" y="332"/>
                    <a:pt x="12717" y="332"/>
                    <a:pt x="12717" y="332"/>
                  </a:cubicBezTo>
                  <a:cubicBezTo>
                    <a:pt x="12717" y="332"/>
                    <a:pt x="12711" y="326"/>
                    <a:pt x="12705" y="326"/>
                  </a:cubicBezTo>
                  <a:cubicBezTo>
                    <a:pt x="12699" y="326"/>
                    <a:pt x="12693" y="326"/>
                    <a:pt x="12687" y="326"/>
                  </a:cubicBezTo>
                  <a:cubicBezTo>
                    <a:pt x="12681" y="326"/>
                    <a:pt x="12675" y="326"/>
                    <a:pt x="12669" y="326"/>
                  </a:cubicBezTo>
                  <a:cubicBezTo>
                    <a:pt x="12669" y="326"/>
                    <a:pt x="12664" y="326"/>
                    <a:pt x="12658" y="332"/>
                  </a:cubicBezTo>
                  <a:cubicBezTo>
                    <a:pt x="12658" y="332"/>
                    <a:pt x="12664" y="338"/>
                    <a:pt x="12658" y="338"/>
                  </a:cubicBezTo>
                  <a:cubicBezTo>
                    <a:pt x="12652" y="344"/>
                    <a:pt x="12652" y="338"/>
                    <a:pt x="12646" y="338"/>
                  </a:cubicBezTo>
                  <a:cubicBezTo>
                    <a:pt x="12634" y="344"/>
                    <a:pt x="12622" y="338"/>
                    <a:pt x="12610" y="338"/>
                  </a:cubicBezTo>
                  <a:cubicBezTo>
                    <a:pt x="12610" y="344"/>
                    <a:pt x="12604" y="344"/>
                    <a:pt x="12598" y="344"/>
                  </a:cubicBezTo>
                  <a:cubicBezTo>
                    <a:pt x="12598" y="344"/>
                    <a:pt x="12592" y="350"/>
                    <a:pt x="12586" y="350"/>
                  </a:cubicBezTo>
                  <a:cubicBezTo>
                    <a:pt x="12586" y="356"/>
                    <a:pt x="12580" y="362"/>
                    <a:pt x="12580" y="362"/>
                  </a:cubicBezTo>
                  <a:cubicBezTo>
                    <a:pt x="12575" y="362"/>
                    <a:pt x="12569" y="356"/>
                    <a:pt x="12563" y="356"/>
                  </a:cubicBezTo>
                  <a:close/>
                  <a:moveTo>
                    <a:pt x="12426" y="356"/>
                  </a:moveTo>
                  <a:lnTo>
                    <a:pt x="12426" y="356"/>
                  </a:lnTo>
                  <a:cubicBezTo>
                    <a:pt x="12426" y="362"/>
                    <a:pt x="12426" y="362"/>
                    <a:pt x="12426" y="368"/>
                  </a:cubicBezTo>
                  <a:cubicBezTo>
                    <a:pt x="12420" y="368"/>
                    <a:pt x="12426" y="374"/>
                    <a:pt x="12426" y="379"/>
                  </a:cubicBezTo>
                  <a:cubicBezTo>
                    <a:pt x="12420" y="379"/>
                    <a:pt x="12414" y="379"/>
                    <a:pt x="12414" y="379"/>
                  </a:cubicBezTo>
                  <a:cubicBezTo>
                    <a:pt x="12403" y="386"/>
                    <a:pt x="12397" y="391"/>
                    <a:pt x="12391" y="397"/>
                  </a:cubicBezTo>
                  <a:cubicBezTo>
                    <a:pt x="12385" y="397"/>
                    <a:pt x="12385" y="403"/>
                    <a:pt x="12385" y="409"/>
                  </a:cubicBezTo>
                  <a:cubicBezTo>
                    <a:pt x="12397" y="415"/>
                    <a:pt x="12397" y="415"/>
                    <a:pt x="12397" y="415"/>
                  </a:cubicBezTo>
                  <a:cubicBezTo>
                    <a:pt x="12397" y="415"/>
                    <a:pt x="12403" y="421"/>
                    <a:pt x="12409" y="421"/>
                  </a:cubicBezTo>
                  <a:cubicBezTo>
                    <a:pt x="12414" y="421"/>
                    <a:pt x="12414" y="421"/>
                    <a:pt x="12426" y="421"/>
                  </a:cubicBezTo>
                  <a:lnTo>
                    <a:pt x="12426" y="421"/>
                  </a:lnTo>
                  <a:cubicBezTo>
                    <a:pt x="12432" y="421"/>
                    <a:pt x="12438" y="415"/>
                    <a:pt x="12438" y="415"/>
                  </a:cubicBezTo>
                  <a:cubicBezTo>
                    <a:pt x="12444" y="415"/>
                    <a:pt x="12450" y="415"/>
                    <a:pt x="12456" y="415"/>
                  </a:cubicBezTo>
                  <a:cubicBezTo>
                    <a:pt x="12474" y="415"/>
                    <a:pt x="12474" y="415"/>
                    <a:pt x="12474" y="415"/>
                  </a:cubicBezTo>
                  <a:cubicBezTo>
                    <a:pt x="12480" y="415"/>
                    <a:pt x="12486" y="415"/>
                    <a:pt x="12492" y="415"/>
                  </a:cubicBezTo>
                  <a:cubicBezTo>
                    <a:pt x="12503" y="421"/>
                    <a:pt x="12515" y="421"/>
                    <a:pt x="12533" y="415"/>
                  </a:cubicBezTo>
                  <a:cubicBezTo>
                    <a:pt x="12539" y="415"/>
                    <a:pt x="12539" y="415"/>
                    <a:pt x="12545" y="415"/>
                  </a:cubicBezTo>
                  <a:cubicBezTo>
                    <a:pt x="12539" y="409"/>
                    <a:pt x="12533" y="403"/>
                    <a:pt x="12533" y="403"/>
                  </a:cubicBezTo>
                  <a:cubicBezTo>
                    <a:pt x="12527" y="397"/>
                    <a:pt x="12527" y="397"/>
                    <a:pt x="12521" y="391"/>
                  </a:cubicBezTo>
                  <a:cubicBezTo>
                    <a:pt x="12521" y="386"/>
                    <a:pt x="12527" y="379"/>
                    <a:pt x="12521" y="379"/>
                  </a:cubicBezTo>
                  <a:cubicBezTo>
                    <a:pt x="12521" y="368"/>
                    <a:pt x="12509" y="362"/>
                    <a:pt x="12509" y="356"/>
                  </a:cubicBezTo>
                  <a:cubicBezTo>
                    <a:pt x="12509" y="350"/>
                    <a:pt x="12509" y="338"/>
                    <a:pt x="12509" y="332"/>
                  </a:cubicBezTo>
                  <a:cubicBezTo>
                    <a:pt x="12492" y="332"/>
                    <a:pt x="12492" y="332"/>
                    <a:pt x="12492" y="332"/>
                  </a:cubicBezTo>
                  <a:cubicBezTo>
                    <a:pt x="12486" y="332"/>
                    <a:pt x="12486" y="332"/>
                    <a:pt x="12480" y="332"/>
                  </a:cubicBezTo>
                  <a:cubicBezTo>
                    <a:pt x="12474" y="338"/>
                    <a:pt x="12474" y="338"/>
                    <a:pt x="12474" y="344"/>
                  </a:cubicBezTo>
                  <a:cubicBezTo>
                    <a:pt x="12468" y="350"/>
                    <a:pt x="12468" y="350"/>
                    <a:pt x="12462" y="356"/>
                  </a:cubicBezTo>
                  <a:cubicBezTo>
                    <a:pt x="12456" y="356"/>
                    <a:pt x="12450" y="356"/>
                    <a:pt x="12450" y="356"/>
                  </a:cubicBezTo>
                  <a:cubicBezTo>
                    <a:pt x="12444" y="362"/>
                    <a:pt x="12444" y="362"/>
                    <a:pt x="12438" y="362"/>
                  </a:cubicBezTo>
                  <a:lnTo>
                    <a:pt x="12426" y="356"/>
                  </a:lnTo>
                  <a:close/>
                  <a:moveTo>
                    <a:pt x="12403" y="457"/>
                  </a:moveTo>
                  <a:lnTo>
                    <a:pt x="12403" y="457"/>
                  </a:lnTo>
                  <a:cubicBezTo>
                    <a:pt x="12397" y="457"/>
                    <a:pt x="12397" y="463"/>
                    <a:pt x="12391" y="463"/>
                  </a:cubicBezTo>
                  <a:cubicBezTo>
                    <a:pt x="12379" y="463"/>
                    <a:pt x="12379" y="463"/>
                    <a:pt x="12379" y="463"/>
                  </a:cubicBezTo>
                  <a:cubicBezTo>
                    <a:pt x="12373" y="463"/>
                    <a:pt x="12373" y="468"/>
                    <a:pt x="12367" y="468"/>
                  </a:cubicBezTo>
                  <a:cubicBezTo>
                    <a:pt x="12355" y="468"/>
                    <a:pt x="12355" y="468"/>
                    <a:pt x="12355" y="468"/>
                  </a:cubicBezTo>
                  <a:cubicBezTo>
                    <a:pt x="12361" y="468"/>
                    <a:pt x="12355" y="474"/>
                    <a:pt x="12355" y="480"/>
                  </a:cubicBezTo>
                  <a:cubicBezTo>
                    <a:pt x="12361" y="480"/>
                    <a:pt x="12361" y="486"/>
                    <a:pt x="12361" y="492"/>
                  </a:cubicBezTo>
                  <a:cubicBezTo>
                    <a:pt x="12367" y="492"/>
                    <a:pt x="12373" y="492"/>
                    <a:pt x="12379" y="492"/>
                  </a:cubicBezTo>
                  <a:cubicBezTo>
                    <a:pt x="12379" y="492"/>
                    <a:pt x="12385" y="492"/>
                    <a:pt x="12391" y="492"/>
                  </a:cubicBezTo>
                  <a:cubicBezTo>
                    <a:pt x="12391" y="486"/>
                    <a:pt x="12397" y="486"/>
                    <a:pt x="12403" y="486"/>
                  </a:cubicBezTo>
                  <a:cubicBezTo>
                    <a:pt x="12409" y="480"/>
                    <a:pt x="12414" y="480"/>
                    <a:pt x="12426" y="480"/>
                  </a:cubicBezTo>
                  <a:cubicBezTo>
                    <a:pt x="12420" y="474"/>
                    <a:pt x="12426" y="468"/>
                    <a:pt x="12426" y="468"/>
                  </a:cubicBezTo>
                  <a:cubicBezTo>
                    <a:pt x="12420" y="463"/>
                    <a:pt x="12414" y="463"/>
                    <a:pt x="12414" y="457"/>
                  </a:cubicBezTo>
                  <a:cubicBezTo>
                    <a:pt x="12409" y="457"/>
                    <a:pt x="12409" y="457"/>
                    <a:pt x="12403" y="457"/>
                  </a:cubicBezTo>
                  <a:close/>
                  <a:moveTo>
                    <a:pt x="12201" y="439"/>
                  </a:moveTo>
                  <a:lnTo>
                    <a:pt x="12201" y="439"/>
                  </a:lnTo>
                  <a:cubicBezTo>
                    <a:pt x="12201" y="474"/>
                    <a:pt x="12201" y="474"/>
                    <a:pt x="12201" y="474"/>
                  </a:cubicBezTo>
                  <a:cubicBezTo>
                    <a:pt x="12254" y="474"/>
                    <a:pt x="12254" y="474"/>
                    <a:pt x="12254" y="474"/>
                  </a:cubicBezTo>
                  <a:cubicBezTo>
                    <a:pt x="12260" y="468"/>
                    <a:pt x="12266" y="468"/>
                    <a:pt x="12266" y="463"/>
                  </a:cubicBezTo>
                  <a:cubicBezTo>
                    <a:pt x="12266" y="463"/>
                    <a:pt x="12266" y="457"/>
                    <a:pt x="12266" y="451"/>
                  </a:cubicBezTo>
                  <a:cubicBezTo>
                    <a:pt x="12266" y="451"/>
                    <a:pt x="12272" y="451"/>
                    <a:pt x="12272" y="445"/>
                  </a:cubicBezTo>
                  <a:cubicBezTo>
                    <a:pt x="12272" y="457"/>
                    <a:pt x="12272" y="468"/>
                    <a:pt x="12278" y="474"/>
                  </a:cubicBezTo>
                  <a:cubicBezTo>
                    <a:pt x="12284" y="480"/>
                    <a:pt x="12290" y="480"/>
                    <a:pt x="12296" y="480"/>
                  </a:cubicBezTo>
                  <a:cubicBezTo>
                    <a:pt x="12302" y="480"/>
                    <a:pt x="12302" y="474"/>
                    <a:pt x="12308" y="474"/>
                  </a:cubicBezTo>
                  <a:cubicBezTo>
                    <a:pt x="12314" y="474"/>
                    <a:pt x="12314" y="474"/>
                    <a:pt x="12320" y="474"/>
                  </a:cubicBezTo>
                  <a:cubicBezTo>
                    <a:pt x="12320" y="463"/>
                    <a:pt x="12320" y="457"/>
                    <a:pt x="12320" y="439"/>
                  </a:cubicBezTo>
                  <a:cubicBezTo>
                    <a:pt x="12367" y="439"/>
                    <a:pt x="12367" y="439"/>
                    <a:pt x="12367" y="439"/>
                  </a:cubicBezTo>
                  <a:cubicBezTo>
                    <a:pt x="12367" y="427"/>
                    <a:pt x="12367" y="427"/>
                    <a:pt x="12367" y="427"/>
                  </a:cubicBezTo>
                  <a:cubicBezTo>
                    <a:pt x="12367" y="427"/>
                    <a:pt x="12367" y="421"/>
                    <a:pt x="12367" y="415"/>
                  </a:cubicBezTo>
                  <a:cubicBezTo>
                    <a:pt x="12284" y="415"/>
                    <a:pt x="12284" y="415"/>
                    <a:pt x="12284" y="415"/>
                  </a:cubicBezTo>
                  <a:cubicBezTo>
                    <a:pt x="12272" y="415"/>
                    <a:pt x="12266" y="421"/>
                    <a:pt x="12260" y="427"/>
                  </a:cubicBezTo>
                  <a:cubicBezTo>
                    <a:pt x="12254" y="427"/>
                    <a:pt x="12248" y="433"/>
                    <a:pt x="12243" y="433"/>
                  </a:cubicBezTo>
                  <a:cubicBezTo>
                    <a:pt x="12237" y="433"/>
                    <a:pt x="12237" y="439"/>
                    <a:pt x="12231" y="439"/>
                  </a:cubicBezTo>
                  <a:cubicBezTo>
                    <a:pt x="12225" y="445"/>
                    <a:pt x="12213" y="445"/>
                    <a:pt x="12201" y="451"/>
                  </a:cubicBezTo>
                  <a:lnTo>
                    <a:pt x="12201" y="439"/>
                  </a:lnTo>
                  <a:close/>
                  <a:moveTo>
                    <a:pt x="12041" y="445"/>
                  </a:moveTo>
                  <a:lnTo>
                    <a:pt x="12041" y="445"/>
                  </a:lnTo>
                  <a:cubicBezTo>
                    <a:pt x="12041" y="445"/>
                    <a:pt x="12053" y="445"/>
                    <a:pt x="12053" y="439"/>
                  </a:cubicBezTo>
                  <a:cubicBezTo>
                    <a:pt x="12053" y="439"/>
                    <a:pt x="12053" y="433"/>
                    <a:pt x="12053" y="427"/>
                  </a:cubicBezTo>
                  <a:cubicBezTo>
                    <a:pt x="12053" y="427"/>
                    <a:pt x="12053" y="421"/>
                    <a:pt x="12059" y="415"/>
                  </a:cubicBezTo>
                  <a:cubicBezTo>
                    <a:pt x="12065" y="415"/>
                    <a:pt x="12071" y="421"/>
                    <a:pt x="12082" y="415"/>
                  </a:cubicBezTo>
                  <a:cubicBezTo>
                    <a:pt x="12082" y="415"/>
                    <a:pt x="12088" y="415"/>
                    <a:pt x="12094" y="415"/>
                  </a:cubicBezTo>
                  <a:cubicBezTo>
                    <a:pt x="12100" y="415"/>
                    <a:pt x="12100" y="409"/>
                    <a:pt x="12106" y="409"/>
                  </a:cubicBezTo>
                  <a:cubicBezTo>
                    <a:pt x="12112" y="403"/>
                    <a:pt x="12118" y="409"/>
                    <a:pt x="12124" y="409"/>
                  </a:cubicBezTo>
                  <a:cubicBezTo>
                    <a:pt x="12130" y="403"/>
                    <a:pt x="12136" y="397"/>
                    <a:pt x="12136" y="397"/>
                  </a:cubicBezTo>
                  <a:cubicBezTo>
                    <a:pt x="12142" y="397"/>
                    <a:pt x="12148" y="397"/>
                    <a:pt x="12148" y="397"/>
                  </a:cubicBezTo>
                  <a:cubicBezTo>
                    <a:pt x="12159" y="397"/>
                    <a:pt x="12166" y="397"/>
                    <a:pt x="12171" y="397"/>
                  </a:cubicBezTo>
                  <a:cubicBezTo>
                    <a:pt x="12177" y="397"/>
                    <a:pt x="12177" y="391"/>
                    <a:pt x="12183" y="391"/>
                  </a:cubicBezTo>
                  <a:cubicBezTo>
                    <a:pt x="12189" y="391"/>
                    <a:pt x="12183" y="379"/>
                    <a:pt x="12189" y="379"/>
                  </a:cubicBezTo>
                  <a:cubicBezTo>
                    <a:pt x="12201" y="379"/>
                    <a:pt x="12201" y="386"/>
                    <a:pt x="12213" y="391"/>
                  </a:cubicBezTo>
                  <a:cubicBezTo>
                    <a:pt x="12213" y="391"/>
                    <a:pt x="12219" y="391"/>
                    <a:pt x="12225" y="391"/>
                  </a:cubicBezTo>
                  <a:cubicBezTo>
                    <a:pt x="12231" y="391"/>
                    <a:pt x="12231" y="397"/>
                    <a:pt x="12237" y="397"/>
                  </a:cubicBezTo>
                  <a:cubicBezTo>
                    <a:pt x="12260" y="397"/>
                    <a:pt x="12260" y="397"/>
                    <a:pt x="12260" y="397"/>
                  </a:cubicBezTo>
                  <a:cubicBezTo>
                    <a:pt x="12260" y="391"/>
                    <a:pt x="12260" y="386"/>
                    <a:pt x="12260" y="386"/>
                  </a:cubicBezTo>
                  <a:cubicBezTo>
                    <a:pt x="12260" y="374"/>
                    <a:pt x="12254" y="368"/>
                    <a:pt x="12254" y="362"/>
                  </a:cubicBezTo>
                  <a:cubicBezTo>
                    <a:pt x="12254" y="350"/>
                    <a:pt x="12266" y="344"/>
                    <a:pt x="12272" y="344"/>
                  </a:cubicBezTo>
                  <a:cubicBezTo>
                    <a:pt x="12284" y="344"/>
                    <a:pt x="12284" y="350"/>
                    <a:pt x="12290" y="350"/>
                  </a:cubicBezTo>
                  <a:cubicBezTo>
                    <a:pt x="12296" y="356"/>
                    <a:pt x="12302" y="356"/>
                    <a:pt x="12302" y="356"/>
                  </a:cubicBezTo>
                  <a:cubicBezTo>
                    <a:pt x="12308" y="356"/>
                    <a:pt x="12308" y="362"/>
                    <a:pt x="12308" y="368"/>
                  </a:cubicBezTo>
                  <a:cubicBezTo>
                    <a:pt x="12320" y="374"/>
                    <a:pt x="12325" y="379"/>
                    <a:pt x="12337" y="379"/>
                  </a:cubicBezTo>
                  <a:cubicBezTo>
                    <a:pt x="12349" y="379"/>
                    <a:pt x="12355" y="374"/>
                    <a:pt x="12367" y="374"/>
                  </a:cubicBezTo>
                  <a:cubicBezTo>
                    <a:pt x="12367" y="368"/>
                    <a:pt x="12373" y="368"/>
                    <a:pt x="12373" y="362"/>
                  </a:cubicBezTo>
                  <a:cubicBezTo>
                    <a:pt x="12373" y="356"/>
                    <a:pt x="12367" y="356"/>
                    <a:pt x="12367" y="350"/>
                  </a:cubicBezTo>
                  <a:cubicBezTo>
                    <a:pt x="12367" y="338"/>
                    <a:pt x="12367" y="338"/>
                    <a:pt x="12367" y="338"/>
                  </a:cubicBezTo>
                  <a:cubicBezTo>
                    <a:pt x="12361" y="338"/>
                    <a:pt x="12355" y="332"/>
                    <a:pt x="12343" y="338"/>
                  </a:cubicBezTo>
                  <a:cubicBezTo>
                    <a:pt x="12337" y="338"/>
                    <a:pt x="12337" y="338"/>
                    <a:pt x="12332" y="338"/>
                  </a:cubicBezTo>
                  <a:cubicBezTo>
                    <a:pt x="12325" y="338"/>
                    <a:pt x="12320" y="338"/>
                    <a:pt x="12308" y="338"/>
                  </a:cubicBezTo>
                  <a:cubicBezTo>
                    <a:pt x="12308" y="338"/>
                    <a:pt x="12302" y="338"/>
                    <a:pt x="12296" y="338"/>
                  </a:cubicBezTo>
                  <a:cubicBezTo>
                    <a:pt x="12302" y="326"/>
                    <a:pt x="12302" y="326"/>
                    <a:pt x="12308" y="320"/>
                  </a:cubicBezTo>
                  <a:cubicBezTo>
                    <a:pt x="12314" y="314"/>
                    <a:pt x="12320" y="314"/>
                    <a:pt x="12325" y="308"/>
                  </a:cubicBezTo>
                  <a:cubicBezTo>
                    <a:pt x="12332" y="302"/>
                    <a:pt x="12332" y="297"/>
                    <a:pt x="12337" y="291"/>
                  </a:cubicBezTo>
                  <a:cubicBezTo>
                    <a:pt x="12332" y="279"/>
                    <a:pt x="12332" y="279"/>
                    <a:pt x="12332" y="279"/>
                  </a:cubicBezTo>
                  <a:cubicBezTo>
                    <a:pt x="12325" y="279"/>
                    <a:pt x="12325" y="279"/>
                    <a:pt x="12320" y="279"/>
                  </a:cubicBezTo>
                  <a:cubicBezTo>
                    <a:pt x="12314" y="279"/>
                    <a:pt x="12314" y="285"/>
                    <a:pt x="12308" y="285"/>
                  </a:cubicBezTo>
                  <a:cubicBezTo>
                    <a:pt x="12302" y="285"/>
                    <a:pt x="12296" y="285"/>
                    <a:pt x="12296" y="285"/>
                  </a:cubicBezTo>
                  <a:cubicBezTo>
                    <a:pt x="12284" y="285"/>
                    <a:pt x="12284" y="285"/>
                    <a:pt x="12284" y="285"/>
                  </a:cubicBezTo>
                  <a:cubicBezTo>
                    <a:pt x="12278" y="285"/>
                    <a:pt x="12278" y="291"/>
                    <a:pt x="12272" y="291"/>
                  </a:cubicBezTo>
                  <a:cubicBezTo>
                    <a:pt x="12266" y="291"/>
                    <a:pt x="12260" y="291"/>
                    <a:pt x="12260" y="291"/>
                  </a:cubicBezTo>
                  <a:cubicBezTo>
                    <a:pt x="12254" y="297"/>
                    <a:pt x="12248" y="297"/>
                    <a:pt x="12248" y="302"/>
                  </a:cubicBezTo>
                  <a:cubicBezTo>
                    <a:pt x="12248" y="302"/>
                    <a:pt x="12248" y="308"/>
                    <a:pt x="12248" y="314"/>
                  </a:cubicBezTo>
                  <a:cubicBezTo>
                    <a:pt x="12248" y="314"/>
                    <a:pt x="12248" y="320"/>
                    <a:pt x="12248" y="326"/>
                  </a:cubicBezTo>
                  <a:cubicBezTo>
                    <a:pt x="12248" y="332"/>
                    <a:pt x="12248" y="332"/>
                    <a:pt x="12248" y="338"/>
                  </a:cubicBezTo>
                  <a:cubicBezTo>
                    <a:pt x="12237" y="338"/>
                    <a:pt x="12231" y="338"/>
                    <a:pt x="12219" y="338"/>
                  </a:cubicBezTo>
                  <a:cubicBezTo>
                    <a:pt x="12219" y="338"/>
                    <a:pt x="12213" y="338"/>
                    <a:pt x="12207" y="338"/>
                  </a:cubicBezTo>
                  <a:cubicBezTo>
                    <a:pt x="12195" y="338"/>
                    <a:pt x="12195" y="338"/>
                    <a:pt x="12195" y="338"/>
                  </a:cubicBezTo>
                  <a:cubicBezTo>
                    <a:pt x="12183" y="338"/>
                    <a:pt x="12183" y="338"/>
                    <a:pt x="12183" y="338"/>
                  </a:cubicBezTo>
                  <a:cubicBezTo>
                    <a:pt x="12177" y="338"/>
                    <a:pt x="12171" y="332"/>
                    <a:pt x="12171" y="338"/>
                  </a:cubicBezTo>
                  <a:cubicBezTo>
                    <a:pt x="12166" y="338"/>
                    <a:pt x="12159" y="338"/>
                    <a:pt x="12159" y="344"/>
                  </a:cubicBezTo>
                  <a:cubicBezTo>
                    <a:pt x="12159" y="350"/>
                    <a:pt x="12166" y="356"/>
                    <a:pt x="12166" y="356"/>
                  </a:cubicBezTo>
                  <a:cubicBezTo>
                    <a:pt x="12159" y="362"/>
                    <a:pt x="12154" y="362"/>
                    <a:pt x="12154" y="362"/>
                  </a:cubicBezTo>
                  <a:cubicBezTo>
                    <a:pt x="12154" y="368"/>
                    <a:pt x="12159" y="368"/>
                    <a:pt x="12159" y="374"/>
                  </a:cubicBezTo>
                  <a:cubicBezTo>
                    <a:pt x="12159" y="397"/>
                    <a:pt x="12159" y="397"/>
                    <a:pt x="12159" y="397"/>
                  </a:cubicBezTo>
                  <a:cubicBezTo>
                    <a:pt x="12142" y="397"/>
                    <a:pt x="12130" y="397"/>
                    <a:pt x="12112" y="397"/>
                  </a:cubicBezTo>
                  <a:cubicBezTo>
                    <a:pt x="12106" y="397"/>
                    <a:pt x="12100" y="397"/>
                    <a:pt x="12100" y="403"/>
                  </a:cubicBezTo>
                  <a:cubicBezTo>
                    <a:pt x="12094" y="403"/>
                    <a:pt x="12088" y="403"/>
                    <a:pt x="12088" y="403"/>
                  </a:cubicBezTo>
                  <a:cubicBezTo>
                    <a:pt x="12082" y="403"/>
                    <a:pt x="12082" y="409"/>
                    <a:pt x="12077" y="409"/>
                  </a:cubicBezTo>
                  <a:cubicBezTo>
                    <a:pt x="12071" y="409"/>
                    <a:pt x="12065" y="409"/>
                    <a:pt x="12065" y="409"/>
                  </a:cubicBezTo>
                  <a:cubicBezTo>
                    <a:pt x="12059" y="409"/>
                    <a:pt x="12059" y="415"/>
                    <a:pt x="12053" y="415"/>
                  </a:cubicBezTo>
                  <a:cubicBezTo>
                    <a:pt x="12047" y="415"/>
                    <a:pt x="12047" y="421"/>
                    <a:pt x="12041" y="427"/>
                  </a:cubicBezTo>
                  <a:cubicBezTo>
                    <a:pt x="12029" y="439"/>
                    <a:pt x="12029" y="439"/>
                    <a:pt x="12029" y="439"/>
                  </a:cubicBezTo>
                  <a:lnTo>
                    <a:pt x="12041" y="445"/>
                  </a:lnTo>
                  <a:close/>
                  <a:moveTo>
                    <a:pt x="11810" y="368"/>
                  </a:moveTo>
                  <a:lnTo>
                    <a:pt x="11810" y="368"/>
                  </a:lnTo>
                  <a:cubicBezTo>
                    <a:pt x="11804" y="368"/>
                    <a:pt x="11798" y="368"/>
                    <a:pt x="11792" y="368"/>
                  </a:cubicBezTo>
                  <a:cubicBezTo>
                    <a:pt x="11786" y="368"/>
                    <a:pt x="11780" y="374"/>
                    <a:pt x="11780" y="374"/>
                  </a:cubicBezTo>
                  <a:cubicBezTo>
                    <a:pt x="11774" y="379"/>
                    <a:pt x="11774" y="379"/>
                    <a:pt x="11768" y="379"/>
                  </a:cubicBezTo>
                  <a:cubicBezTo>
                    <a:pt x="11762" y="379"/>
                    <a:pt x="11762" y="379"/>
                    <a:pt x="11762" y="379"/>
                  </a:cubicBezTo>
                  <a:cubicBezTo>
                    <a:pt x="11756" y="379"/>
                    <a:pt x="11750" y="379"/>
                    <a:pt x="11745" y="379"/>
                  </a:cubicBezTo>
                  <a:cubicBezTo>
                    <a:pt x="11739" y="379"/>
                    <a:pt x="11739" y="374"/>
                    <a:pt x="11733" y="374"/>
                  </a:cubicBezTo>
                  <a:cubicBezTo>
                    <a:pt x="11727" y="374"/>
                    <a:pt x="11721" y="374"/>
                    <a:pt x="11721" y="368"/>
                  </a:cubicBezTo>
                  <a:cubicBezTo>
                    <a:pt x="11715" y="374"/>
                    <a:pt x="11715" y="379"/>
                    <a:pt x="11709" y="386"/>
                  </a:cubicBezTo>
                  <a:lnTo>
                    <a:pt x="11709" y="397"/>
                  </a:lnTo>
                  <a:cubicBezTo>
                    <a:pt x="11703" y="397"/>
                    <a:pt x="11703" y="403"/>
                    <a:pt x="11697" y="403"/>
                  </a:cubicBezTo>
                  <a:cubicBezTo>
                    <a:pt x="11691" y="403"/>
                    <a:pt x="11691" y="391"/>
                    <a:pt x="11685" y="391"/>
                  </a:cubicBezTo>
                  <a:cubicBezTo>
                    <a:pt x="11679" y="391"/>
                    <a:pt x="11679" y="391"/>
                    <a:pt x="11673" y="391"/>
                  </a:cubicBezTo>
                  <a:cubicBezTo>
                    <a:pt x="11661" y="386"/>
                    <a:pt x="11656" y="386"/>
                    <a:pt x="11650" y="386"/>
                  </a:cubicBezTo>
                  <a:cubicBezTo>
                    <a:pt x="11626" y="386"/>
                    <a:pt x="11626" y="386"/>
                    <a:pt x="11626" y="386"/>
                  </a:cubicBezTo>
                  <a:cubicBezTo>
                    <a:pt x="11626" y="391"/>
                    <a:pt x="11626" y="403"/>
                    <a:pt x="11632" y="409"/>
                  </a:cubicBezTo>
                  <a:cubicBezTo>
                    <a:pt x="11638" y="421"/>
                    <a:pt x="11644" y="427"/>
                    <a:pt x="11656" y="427"/>
                  </a:cubicBezTo>
                  <a:cubicBezTo>
                    <a:pt x="11668" y="427"/>
                    <a:pt x="11668" y="421"/>
                    <a:pt x="11679" y="415"/>
                  </a:cubicBezTo>
                  <a:cubicBezTo>
                    <a:pt x="11679" y="415"/>
                    <a:pt x="11685" y="415"/>
                    <a:pt x="11691" y="415"/>
                  </a:cubicBezTo>
                  <a:cubicBezTo>
                    <a:pt x="11697" y="415"/>
                    <a:pt x="11697" y="409"/>
                    <a:pt x="11703" y="409"/>
                  </a:cubicBezTo>
                  <a:cubicBezTo>
                    <a:pt x="11709" y="409"/>
                    <a:pt x="11709" y="403"/>
                    <a:pt x="11715" y="403"/>
                  </a:cubicBezTo>
                  <a:cubicBezTo>
                    <a:pt x="11727" y="403"/>
                    <a:pt x="11733" y="403"/>
                    <a:pt x="11739" y="403"/>
                  </a:cubicBezTo>
                  <a:cubicBezTo>
                    <a:pt x="11750" y="403"/>
                    <a:pt x="11750" y="403"/>
                    <a:pt x="11762" y="403"/>
                  </a:cubicBezTo>
                  <a:cubicBezTo>
                    <a:pt x="11768" y="403"/>
                    <a:pt x="11768" y="409"/>
                    <a:pt x="11774" y="409"/>
                  </a:cubicBezTo>
                  <a:cubicBezTo>
                    <a:pt x="11774" y="409"/>
                    <a:pt x="11780" y="403"/>
                    <a:pt x="11786" y="403"/>
                  </a:cubicBezTo>
                  <a:cubicBezTo>
                    <a:pt x="11786" y="421"/>
                    <a:pt x="11786" y="421"/>
                    <a:pt x="11786" y="421"/>
                  </a:cubicBezTo>
                  <a:cubicBezTo>
                    <a:pt x="11780" y="427"/>
                    <a:pt x="11780" y="433"/>
                    <a:pt x="11774" y="433"/>
                  </a:cubicBezTo>
                  <a:cubicBezTo>
                    <a:pt x="11768" y="433"/>
                    <a:pt x="11762" y="433"/>
                    <a:pt x="11750" y="433"/>
                  </a:cubicBezTo>
                  <a:cubicBezTo>
                    <a:pt x="11750" y="457"/>
                    <a:pt x="11750" y="457"/>
                    <a:pt x="11750" y="457"/>
                  </a:cubicBezTo>
                  <a:cubicBezTo>
                    <a:pt x="11750" y="463"/>
                    <a:pt x="11750" y="463"/>
                    <a:pt x="11756" y="468"/>
                  </a:cubicBezTo>
                  <a:cubicBezTo>
                    <a:pt x="11762" y="474"/>
                    <a:pt x="11762" y="474"/>
                    <a:pt x="11768" y="480"/>
                  </a:cubicBezTo>
                  <a:cubicBezTo>
                    <a:pt x="11780" y="486"/>
                    <a:pt x="11780" y="486"/>
                    <a:pt x="11780" y="486"/>
                  </a:cubicBezTo>
                  <a:cubicBezTo>
                    <a:pt x="11792" y="492"/>
                    <a:pt x="11798" y="492"/>
                    <a:pt x="11816" y="492"/>
                  </a:cubicBezTo>
                  <a:cubicBezTo>
                    <a:pt x="11822" y="492"/>
                    <a:pt x="11827" y="492"/>
                    <a:pt x="11834" y="492"/>
                  </a:cubicBezTo>
                  <a:cubicBezTo>
                    <a:pt x="11839" y="486"/>
                    <a:pt x="11845" y="486"/>
                    <a:pt x="11845" y="480"/>
                  </a:cubicBezTo>
                  <a:cubicBezTo>
                    <a:pt x="11851" y="474"/>
                    <a:pt x="11857" y="468"/>
                    <a:pt x="11857" y="463"/>
                  </a:cubicBezTo>
                  <a:cubicBezTo>
                    <a:pt x="11857" y="457"/>
                    <a:pt x="11851" y="451"/>
                    <a:pt x="11851" y="439"/>
                  </a:cubicBezTo>
                  <a:cubicBezTo>
                    <a:pt x="11851" y="427"/>
                    <a:pt x="11851" y="427"/>
                    <a:pt x="11851" y="427"/>
                  </a:cubicBezTo>
                  <a:cubicBezTo>
                    <a:pt x="11863" y="427"/>
                    <a:pt x="11875" y="427"/>
                    <a:pt x="11887" y="427"/>
                  </a:cubicBezTo>
                  <a:cubicBezTo>
                    <a:pt x="11893" y="427"/>
                    <a:pt x="11893" y="427"/>
                    <a:pt x="11899" y="427"/>
                  </a:cubicBezTo>
                  <a:cubicBezTo>
                    <a:pt x="11905" y="427"/>
                    <a:pt x="11905" y="427"/>
                    <a:pt x="11905" y="427"/>
                  </a:cubicBezTo>
                  <a:cubicBezTo>
                    <a:pt x="11911" y="427"/>
                    <a:pt x="11916" y="427"/>
                    <a:pt x="11922" y="427"/>
                  </a:cubicBezTo>
                  <a:cubicBezTo>
                    <a:pt x="11928" y="427"/>
                    <a:pt x="11928" y="421"/>
                    <a:pt x="11934" y="415"/>
                  </a:cubicBezTo>
                  <a:cubicBezTo>
                    <a:pt x="11940" y="415"/>
                    <a:pt x="11940" y="415"/>
                    <a:pt x="11946" y="415"/>
                  </a:cubicBezTo>
                  <a:cubicBezTo>
                    <a:pt x="11952" y="409"/>
                    <a:pt x="11952" y="403"/>
                    <a:pt x="11952" y="397"/>
                  </a:cubicBezTo>
                  <a:cubicBezTo>
                    <a:pt x="11952" y="379"/>
                    <a:pt x="11952" y="379"/>
                    <a:pt x="11952" y="379"/>
                  </a:cubicBezTo>
                  <a:cubicBezTo>
                    <a:pt x="11940" y="374"/>
                    <a:pt x="11934" y="374"/>
                    <a:pt x="11922" y="374"/>
                  </a:cubicBezTo>
                  <a:cubicBezTo>
                    <a:pt x="11922" y="338"/>
                    <a:pt x="11922" y="338"/>
                    <a:pt x="11922" y="338"/>
                  </a:cubicBezTo>
                  <a:cubicBezTo>
                    <a:pt x="11916" y="338"/>
                    <a:pt x="11916" y="338"/>
                    <a:pt x="11911" y="338"/>
                  </a:cubicBezTo>
                  <a:cubicBezTo>
                    <a:pt x="11905" y="338"/>
                    <a:pt x="11905" y="338"/>
                    <a:pt x="11899" y="338"/>
                  </a:cubicBezTo>
                  <a:cubicBezTo>
                    <a:pt x="11887" y="338"/>
                    <a:pt x="11881" y="338"/>
                    <a:pt x="11875" y="338"/>
                  </a:cubicBezTo>
                  <a:cubicBezTo>
                    <a:pt x="11875" y="344"/>
                    <a:pt x="11875" y="350"/>
                    <a:pt x="11875" y="350"/>
                  </a:cubicBezTo>
                  <a:cubicBezTo>
                    <a:pt x="11875" y="356"/>
                    <a:pt x="11869" y="356"/>
                    <a:pt x="11863" y="362"/>
                  </a:cubicBezTo>
                  <a:cubicBezTo>
                    <a:pt x="11863" y="368"/>
                    <a:pt x="11857" y="368"/>
                    <a:pt x="11851" y="374"/>
                  </a:cubicBezTo>
                  <a:cubicBezTo>
                    <a:pt x="11839" y="379"/>
                    <a:pt x="11827" y="368"/>
                    <a:pt x="11810" y="368"/>
                  </a:cubicBezTo>
                  <a:close/>
                  <a:moveTo>
                    <a:pt x="10179" y="468"/>
                  </a:moveTo>
                  <a:lnTo>
                    <a:pt x="10179" y="468"/>
                  </a:lnTo>
                  <a:cubicBezTo>
                    <a:pt x="10179" y="474"/>
                    <a:pt x="10185" y="468"/>
                    <a:pt x="10191" y="474"/>
                  </a:cubicBezTo>
                  <a:cubicBezTo>
                    <a:pt x="10197" y="474"/>
                    <a:pt x="10197" y="474"/>
                    <a:pt x="10203" y="480"/>
                  </a:cubicBezTo>
                  <a:cubicBezTo>
                    <a:pt x="10215" y="480"/>
                    <a:pt x="10215" y="480"/>
                    <a:pt x="10215" y="480"/>
                  </a:cubicBezTo>
                  <a:cubicBezTo>
                    <a:pt x="10215" y="480"/>
                    <a:pt x="10221" y="480"/>
                    <a:pt x="10227" y="480"/>
                  </a:cubicBezTo>
                  <a:cubicBezTo>
                    <a:pt x="10233" y="480"/>
                    <a:pt x="10233" y="486"/>
                    <a:pt x="10245" y="486"/>
                  </a:cubicBezTo>
                  <a:cubicBezTo>
                    <a:pt x="10250" y="486"/>
                    <a:pt x="10256" y="486"/>
                    <a:pt x="10262" y="486"/>
                  </a:cubicBezTo>
                  <a:cubicBezTo>
                    <a:pt x="10268" y="480"/>
                    <a:pt x="10268" y="480"/>
                    <a:pt x="10274" y="480"/>
                  </a:cubicBezTo>
                  <a:cubicBezTo>
                    <a:pt x="10286" y="480"/>
                    <a:pt x="10286" y="480"/>
                    <a:pt x="10292" y="480"/>
                  </a:cubicBezTo>
                  <a:cubicBezTo>
                    <a:pt x="10298" y="480"/>
                    <a:pt x="10304" y="480"/>
                    <a:pt x="10304" y="486"/>
                  </a:cubicBezTo>
                  <a:cubicBezTo>
                    <a:pt x="10310" y="486"/>
                    <a:pt x="10310" y="486"/>
                    <a:pt x="10316" y="492"/>
                  </a:cubicBezTo>
                  <a:cubicBezTo>
                    <a:pt x="10322" y="492"/>
                    <a:pt x="10316" y="498"/>
                    <a:pt x="10322" y="504"/>
                  </a:cubicBezTo>
                  <a:cubicBezTo>
                    <a:pt x="10233" y="504"/>
                    <a:pt x="10233" y="504"/>
                    <a:pt x="10233" y="504"/>
                  </a:cubicBezTo>
                  <a:cubicBezTo>
                    <a:pt x="10233" y="528"/>
                    <a:pt x="10233" y="528"/>
                    <a:pt x="10233" y="528"/>
                  </a:cubicBezTo>
                  <a:cubicBezTo>
                    <a:pt x="10245" y="534"/>
                    <a:pt x="10250" y="534"/>
                    <a:pt x="10256" y="540"/>
                  </a:cubicBezTo>
                  <a:cubicBezTo>
                    <a:pt x="10268" y="540"/>
                    <a:pt x="10268" y="552"/>
                    <a:pt x="10280" y="552"/>
                  </a:cubicBezTo>
                  <a:cubicBezTo>
                    <a:pt x="10339" y="552"/>
                    <a:pt x="10339" y="552"/>
                    <a:pt x="10339" y="552"/>
                  </a:cubicBezTo>
                  <a:cubicBezTo>
                    <a:pt x="10345" y="552"/>
                    <a:pt x="10351" y="545"/>
                    <a:pt x="10351" y="545"/>
                  </a:cubicBezTo>
                  <a:cubicBezTo>
                    <a:pt x="10363" y="545"/>
                    <a:pt x="10369" y="545"/>
                    <a:pt x="10375" y="552"/>
                  </a:cubicBezTo>
                  <a:cubicBezTo>
                    <a:pt x="10381" y="552"/>
                    <a:pt x="10381" y="557"/>
                    <a:pt x="10387" y="563"/>
                  </a:cubicBezTo>
                  <a:cubicBezTo>
                    <a:pt x="10387" y="563"/>
                    <a:pt x="10393" y="563"/>
                    <a:pt x="10399" y="569"/>
                  </a:cubicBezTo>
                  <a:cubicBezTo>
                    <a:pt x="10404" y="569"/>
                    <a:pt x="10404" y="569"/>
                    <a:pt x="10411" y="569"/>
                  </a:cubicBezTo>
                  <a:cubicBezTo>
                    <a:pt x="10416" y="569"/>
                    <a:pt x="10422" y="569"/>
                    <a:pt x="10428" y="569"/>
                  </a:cubicBezTo>
                  <a:cubicBezTo>
                    <a:pt x="10440" y="569"/>
                    <a:pt x="10446" y="569"/>
                    <a:pt x="10458" y="569"/>
                  </a:cubicBezTo>
                  <a:cubicBezTo>
                    <a:pt x="10464" y="563"/>
                    <a:pt x="10464" y="563"/>
                    <a:pt x="10470" y="563"/>
                  </a:cubicBezTo>
                  <a:cubicBezTo>
                    <a:pt x="10476" y="557"/>
                    <a:pt x="10476" y="557"/>
                    <a:pt x="10482" y="552"/>
                  </a:cubicBezTo>
                  <a:cubicBezTo>
                    <a:pt x="10488" y="552"/>
                    <a:pt x="10488" y="540"/>
                    <a:pt x="10493" y="540"/>
                  </a:cubicBezTo>
                  <a:cubicBezTo>
                    <a:pt x="10511" y="540"/>
                    <a:pt x="10517" y="552"/>
                    <a:pt x="10529" y="552"/>
                  </a:cubicBezTo>
                  <a:cubicBezTo>
                    <a:pt x="10541" y="552"/>
                    <a:pt x="10553" y="552"/>
                    <a:pt x="10559" y="545"/>
                  </a:cubicBezTo>
                  <a:cubicBezTo>
                    <a:pt x="10565" y="540"/>
                    <a:pt x="10570" y="540"/>
                    <a:pt x="10570" y="540"/>
                  </a:cubicBezTo>
                  <a:cubicBezTo>
                    <a:pt x="10577" y="534"/>
                    <a:pt x="10570" y="522"/>
                    <a:pt x="10570" y="516"/>
                  </a:cubicBezTo>
                  <a:cubicBezTo>
                    <a:pt x="10577" y="504"/>
                    <a:pt x="10577" y="498"/>
                    <a:pt x="10588" y="498"/>
                  </a:cubicBezTo>
                  <a:cubicBezTo>
                    <a:pt x="10594" y="498"/>
                    <a:pt x="10594" y="498"/>
                    <a:pt x="10600" y="498"/>
                  </a:cubicBezTo>
                  <a:cubicBezTo>
                    <a:pt x="10606" y="498"/>
                    <a:pt x="10606" y="498"/>
                    <a:pt x="10612" y="492"/>
                  </a:cubicBezTo>
                  <a:cubicBezTo>
                    <a:pt x="10618" y="492"/>
                    <a:pt x="10618" y="486"/>
                    <a:pt x="10624" y="486"/>
                  </a:cubicBezTo>
                  <a:cubicBezTo>
                    <a:pt x="10636" y="480"/>
                    <a:pt x="10636" y="480"/>
                    <a:pt x="10636" y="480"/>
                  </a:cubicBezTo>
                  <a:cubicBezTo>
                    <a:pt x="10630" y="474"/>
                    <a:pt x="10624" y="463"/>
                    <a:pt x="10618" y="463"/>
                  </a:cubicBezTo>
                  <a:cubicBezTo>
                    <a:pt x="10606" y="457"/>
                    <a:pt x="10600" y="457"/>
                    <a:pt x="10594" y="457"/>
                  </a:cubicBezTo>
                  <a:cubicBezTo>
                    <a:pt x="10588" y="457"/>
                    <a:pt x="10582" y="457"/>
                    <a:pt x="10577" y="457"/>
                  </a:cubicBezTo>
                  <a:cubicBezTo>
                    <a:pt x="10570" y="457"/>
                    <a:pt x="10565" y="468"/>
                    <a:pt x="10559" y="468"/>
                  </a:cubicBezTo>
                  <a:cubicBezTo>
                    <a:pt x="10535" y="468"/>
                    <a:pt x="10535" y="468"/>
                    <a:pt x="10535" y="468"/>
                  </a:cubicBezTo>
                  <a:cubicBezTo>
                    <a:pt x="10535" y="463"/>
                    <a:pt x="10535" y="457"/>
                    <a:pt x="10535" y="451"/>
                  </a:cubicBezTo>
                  <a:cubicBezTo>
                    <a:pt x="10535" y="445"/>
                    <a:pt x="10529" y="445"/>
                    <a:pt x="10529" y="439"/>
                  </a:cubicBezTo>
                  <a:cubicBezTo>
                    <a:pt x="10523" y="433"/>
                    <a:pt x="10517" y="433"/>
                    <a:pt x="10511" y="427"/>
                  </a:cubicBezTo>
                  <a:cubicBezTo>
                    <a:pt x="10511" y="427"/>
                    <a:pt x="10505" y="421"/>
                    <a:pt x="10505" y="415"/>
                  </a:cubicBezTo>
                  <a:cubicBezTo>
                    <a:pt x="10499" y="421"/>
                    <a:pt x="10499" y="421"/>
                    <a:pt x="10493" y="421"/>
                  </a:cubicBezTo>
                  <a:cubicBezTo>
                    <a:pt x="10488" y="421"/>
                    <a:pt x="10488" y="427"/>
                    <a:pt x="10488" y="433"/>
                  </a:cubicBezTo>
                  <a:cubicBezTo>
                    <a:pt x="10482" y="433"/>
                    <a:pt x="10476" y="439"/>
                    <a:pt x="10476" y="445"/>
                  </a:cubicBezTo>
                  <a:cubicBezTo>
                    <a:pt x="10464" y="451"/>
                    <a:pt x="10458" y="457"/>
                    <a:pt x="10446" y="457"/>
                  </a:cubicBezTo>
                  <a:cubicBezTo>
                    <a:pt x="10446" y="457"/>
                    <a:pt x="10440" y="463"/>
                    <a:pt x="10434" y="463"/>
                  </a:cubicBezTo>
                  <a:cubicBezTo>
                    <a:pt x="10428" y="463"/>
                    <a:pt x="10428" y="457"/>
                    <a:pt x="10422" y="451"/>
                  </a:cubicBezTo>
                  <a:cubicBezTo>
                    <a:pt x="10446" y="427"/>
                    <a:pt x="10446" y="427"/>
                    <a:pt x="10446" y="427"/>
                  </a:cubicBezTo>
                  <a:cubicBezTo>
                    <a:pt x="10446" y="421"/>
                    <a:pt x="10446" y="421"/>
                    <a:pt x="10446" y="421"/>
                  </a:cubicBezTo>
                  <a:cubicBezTo>
                    <a:pt x="10446" y="415"/>
                    <a:pt x="10446" y="415"/>
                    <a:pt x="10446" y="409"/>
                  </a:cubicBezTo>
                  <a:cubicBezTo>
                    <a:pt x="10440" y="409"/>
                    <a:pt x="10440" y="409"/>
                    <a:pt x="10434" y="415"/>
                  </a:cubicBezTo>
                  <a:cubicBezTo>
                    <a:pt x="10428" y="415"/>
                    <a:pt x="10428" y="421"/>
                    <a:pt x="10422" y="421"/>
                  </a:cubicBezTo>
                  <a:cubicBezTo>
                    <a:pt x="10416" y="421"/>
                    <a:pt x="10416" y="421"/>
                    <a:pt x="10416" y="421"/>
                  </a:cubicBezTo>
                  <a:cubicBezTo>
                    <a:pt x="10411" y="427"/>
                    <a:pt x="10411" y="415"/>
                    <a:pt x="10404" y="415"/>
                  </a:cubicBezTo>
                  <a:cubicBezTo>
                    <a:pt x="10369" y="415"/>
                    <a:pt x="10369" y="415"/>
                    <a:pt x="10369" y="415"/>
                  </a:cubicBezTo>
                  <a:cubicBezTo>
                    <a:pt x="10369" y="427"/>
                    <a:pt x="10369" y="433"/>
                    <a:pt x="10369" y="445"/>
                  </a:cubicBezTo>
                  <a:cubicBezTo>
                    <a:pt x="10369" y="457"/>
                    <a:pt x="10369" y="463"/>
                    <a:pt x="10363" y="468"/>
                  </a:cubicBezTo>
                  <a:cubicBezTo>
                    <a:pt x="10363" y="474"/>
                    <a:pt x="10357" y="474"/>
                    <a:pt x="10357" y="480"/>
                  </a:cubicBezTo>
                  <a:cubicBezTo>
                    <a:pt x="10345" y="480"/>
                    <a:pt x="10345" y="480"/>
                    <a:pt x="10345" y="480"/>
                  </a:cubicBezTo>
                  <a:cubicBezTo>
                    <a:pt x="10345" y="463"/>
                    <a:pt x="10345" y="457"/>
                    <a:pt x="10339" y="445"/>
                  </a:cubicBezTo>
                  <a:cubicBezTo>
                    <a:pt x="10339" y="439"/>
                    <a:pt x="10333" y="439"/>
                    <a:pt x="10327" y="433"/>
                  </a:cubicBezTo>
                  <a:cubicBezTo>
                    <a:pt x="10327" y="433"/>
                    <a:pt x="10322" y="433"/>
                    <a:pt x="10316" y="427"/>
                  </a:cubicBezTo>
                  <a:cubicBezTo>
                    <a:pt x="10310" y="427"/>
                    <a:pt x="10310" y="427"/>
                    <a:pt x="10304" y="427"/>
                  </a:cubicBezTo>
                  <a:cubicBezTo>
                    <a:pt x="10268" y="427"/>
                    <a:pt x="10250" y="421"/>
                    <a:pt x="10209" y="421"/>
                  </a:cubicBezTo>
                  <a:cubicBezTo>
                    <a:pt x="10209" y="421"/>
                    <a:pt x="10203" y="427"/>
                    <a:pt x="10197" y="427"/>
                  </a:cubicBezTo>
                  <a:lnTo>
                    <a:pt x="10191" y="427"/>
                  </a:lnTo>
                  <a:cubicBezTo>
                    <a:pt x="10179" y="433"/>
                    <a:pt x="10173" y="439"/>
                    <a:pt x="10173" y="445"/>
                  </a:cubicBezTo>
                  <a:cubicBezTo>
                    <a:pt x="10173" y="457"/>
                    <a:pt x="10173" y="463"/>
                    <a:pt x="10179" y="468"/>
                  </a:cubicBezTo>
                  <a:close/>
                  <a:moveTo>
                    <a:pt x="10061" y="682"/>
                  </a:moveTo>
                  <a:lnTo>
                    <a:pt x="10061" y="682"/>
                  </a:lnTo>
                  <a:cubicBezTo>
                    <a:pt x="10061" y="688"/>
                    <a:pt x="10067" y="688"/>
                    <a:pt x="10067" y="688"/>
                  </a:cubicBezTo>
                  <a:cubicBezTo>
                    <a:pt x="10067" y="688"/>
                    <a:pt x="10067" y="700"/>
                    <a:pt x="10061" y="700"/>
                  </a:cubicBezTo>
                  <a:cubicBezTo>
                    <a:pt x="10055" y="700"/>
                    <a:pt x="10049" y="694"/>
                    <a:pt x="10037" y="694"/>
                  </a:cubicBezTo>
                  <a:cubicBezTo>
                    <a:pt x="10025" y="694"/>
                    <a:pt x="10025" y="694"/>
                    <a:pt x="10025" y="694"/>
                  </a:cubicBezTo>
                  <a:cubicBezTo>
                    <a:pt x="10019" y="694"/>
                    <a:pt x="10013" y="694"/>
                    <a:pt x="10013" y="694"/>
                  </a:cubicBezTo>
                  <a:cubicBezTo>
                    <a:pt x="10001" y="694"/>
                    <a:pt x="9995" y="688"/>
                    <a:pt x="9990" y="694"/>
                  </a:cubicBezTo>
                  <a:cubicBezTo>
                    <a:pt x="9983" y="694"/>
                    <a:pt x="9983" y="694"/>
                    <a:pt x="9978" y="700"/>
                  </a:cubicBezTo>
                  <a:cubicBezTo>
                    <a:pt x="9972" y="700"/>
                    <a:pt x="9972" y="706"/>
                    <a:pt x="9966" y="706"/>
                  </a:cubicBezTo>
                  <a:cubicBezTo>
                    <a:pt x="9954" y="706"/>
                    <a:pt x="9942" y="700"/>
                    <a:pt x="9930" y="706"/>
                  </a:cubicBezTo>
                  <a:cubicBezTo>
                    <a:pt x="9912" y="706"/>
                    <a:pt x="9906" y="706"/>
                    <a:pt x="9895" y="718"/>
                  </a:cubicBezTo>
                  <a:cubicBezTo>
                    <a:pt x="9889" y="718"/>
                    <a:pt x="9889" y="723"/>
                    <a:pt x="9889" y="729"/>
                  </a:cubicBezTo>
                  <a:cubicBezTo>
                    <a:pt x="9889" y="753"/>
                    <a:pt x="9889" y="753"/>
                    <a:pt x="9889" y="753"/>
                  </a:cubicBezTo>
                  <a:cubicBezTo>
                    <a:pt x="9906" y="747"/>
                    <a:pt x="9912" y="747"/>
                    <a:pt x="9924" y="747"/>
                  </a:cubicBezTo>
                  <a:cubicBezTo>
                    <a:pt x="9936" y="747"/>
                    <a:pt x="9936" y="747"/>
                    <a:pt x="9936" y="747"/>
                  </a:cubicBezTo>
                  <a:cubicBezTo>
                    <a:pt x="9942" y="747"/>
                    <a:pt x="9942" y="747"/>
                    <a:pt x="9948" y="747"/>
                  </a:cubicBezTo>
                  <a:cubicBezTo>
                    <a:pt x="9954" y="747"/>
                    <a:pt x="9960" y="753"/>
                    <a:pt x="9966" y="753"/>
                  </a:cubicBezTo>
                  <a:cubicBezTo>
                    <a:pt x="9978" y="753"/>
                    <a:pt x="9990" y="753"/>
                    <a:pt x="9995" y="747"/>
                  </a:cubicBezTo>
                  <a:cubicBezTo>
                    <a:pt x="10007" y="741"/>
                    <a:pt x="10013" y="735"/>
                    <a:pt x="10019" y="729"/>
                  </a:cubicBezTo>
                  <a:cubicBezTo>
                    <a:pt x="10025" y="729"/>
                    <a:pt x="10031" y="723"/>
                    <a:pt x="10037" y="723"/>
                  </a:cubicBezTo>
                  <a:cubicBezTo>
                    <a:pt x="10043" y="723"/>
                    <a:pt x="10043" y="723"/>
                    <a:pt x="10043" y="723"/>
                  </a:cubicBezTo>
                  <a:cubicBezTo>
                    <a:pt x="10049" y="723"/>
                    <a:pt x="10049" y="723"/>
                    <a:pt x="10055" y="723"/>
                  </a:cubicBezTo>
                  <a:cubicBezTo>
                    <a:pt x="10061" y="729"/>
                    <a:pt x="10055" y="735"/>
                    <a:pt x="10061" y="735"/>
                  </a:cubicBezTo>
                  <a:cubicBezTo>
                    <a:pt x="10055" y="741"/>
                    <a:pt x="10055" y="747"/>
                    <a:pt x="10049" y="747"/>
                  </a:cubicBezTo>
                  <a:cubicBezTo>
                    <a:pt x="10049" y="747"/>
                    <a:pt x="10043" y="747"/>
                    <a:pt x="10037" y="747"/>
                  </a:cubicBezTo>
                  <a:cubicBezTo>
                    <a:pt x="10037" y="753"/>
                    <a:pt x="10031" y="753"/>
                    <a:pt x="10031" y="753"/>
                  </a:cubicBezTo>
                  <a:cubicBezTo>
                    <a:pt x="10025" y="753"/>
                    <a:pt x="10025" y="759"/>
                    <a:pt x="10019" y="765"/>
                  </a:cubicBezTo>
                  <a:cubicBezTo>
                    <a:pt x="10013" y="765"/>
                    <a:pt x="10007" y="771"/>
                    <a:pt x="10001" y="771"/>
                  </a:cubicBezTo>
                  <a:cubicBezTo>
                    <a:pt x="9995" y="771"/>
                    <a:pt x="9990" y="771"/>
                    <a:pt x="9983" y="771"/>
                  </a:cubicBezTo>
                  <a:cubicBezTo>
                    <a:pt x="9972" y="771"/>
                    <a:pt x="9960" y="771"/>
                    <a:pt x="9948" y="771"/>
                  </a:cubicBezTo>
                  <a:cubicBezTo>
                    <a:pt x="9942" y="771"/>
                    <a:pt x="9936" y="771"/>
                    <a:pt x="9936" y="771"/>
                  </a:cubicBezTo>
                  <a:cubicBezTo>
                    <a:pt x="9930" y="771"/>
                    <a:pt x="9924" y="771"/>
                    <a:pt x="9924" y="777"/>
                  </a:cubicBezTo>
                  <a:cubicBezTo>
                    <a:pt x="9918" y="777"/>
                    <a:pt x="9912" y="777"/>
                    <a:pt x="9912" y="777"/>
                  </a:cubicBezTo>
                  <a:cubicBezTo>
                    <a:pt x="9906" y="783"/>
                    <a:pt x="9906" y="783"/>
                    <a:pt x="9906" y="789"/>
                  </a:cubicBezTo>
                  <a:cubicBezTo>
                    <a:pt x="9906" y="795"/>
                    <a:pt x="9912" y="795"/>
                    <a:pt x="9912" y="800"/>
                  </a:cubicBezTo>
                  <a:cubicBezTo>
                    <a:pt x="9918" y="812"/>
                    <a:pt x="9924" y="818"/>
                    <a:pt x="9930" y="818"/>
                  </a:cubicBezTo>
                  <a:cubicBezTo>
                    <a:pt x="9936" y="824"/>
                    <a:pt x="9936" y="818"/>
                    <a:pt x="9942" y="818"/>
                  </a:cubicBezTo>
                  <a:cubicBezTo>
                    <a:pt x="9954" y="824"/>
                    <a:pt x="9960" y="818"/>
                    <a:pt x="9966" y="818"/>
                  </a:cubicBezTo>
                  <a:cubicBezTo>
                    <a:pt x="9972" y="818"/>
                    <a:pt x="9972" y="824"/>
                    <a:pt x="9978" y="824"/>
                  </a:cubicBezTo>
                  <a:cubicBezTo>
                    <a:pt x="9983" y="824"/>
                    <a:pt x="9990" y="830"/>
                    <a:pt x="10001" y="836"/>
                  </a:cubicBezTo>
                  <a:cubicBezTo>
                    <a:pt x="10001" y="836"/>
                    <a:pt x="10007" y="842"/>
                    <a:pt x="10013" y="842"/>
                  </a:cubicBezTo>
                  <a:cubicBezTo>
                    <a:pt x="10013" y="848"/>
                    <a:pt x="10013" y="854"/>
                    <a:pt x="10019" y="854"/>
                  </a:cubicBezTo>
                  <a:cubicBezTo>
                    <a:pt x="10019" y="860"/>
                    <a:pt x="10025" y="860"/>
                    <a:pt x="10025" y="866"/>
                  </a:cubicBezTo>
                  <a:cubicBezTo>
                    <a:pt x="10031" y="877"/>
                    <a:pt x="10037" y="877"/>
                    <a:pt x="10043" y="889"/>
                  </a:cubicBezTo>
                  <a:cubicBezTo>
                    <a:pt x="10055" y="884"/>
                    <a:pt x="10055" y="884"/>
                    <a:pt x="10055" y="884"/>
                  </a:cubicBezTo>
                  <a:lnTo>
                    <a:pt x="10055" y="877"/>
                  </a:lnTo>
                  <a:cubicBezTo>
                    <a:pt x="10055" y="872"/>
                    <a:pt x="10061" y="866"/>
                    <a:pt x="10061" y="866"/>
                  </a:cubicBezTo>
                  <a:cubicBezTo>
                    <a:pt x="10067" y="860"/>
                    <a:pt x="10072" y="860"/>
                    <a:pt x="10072" y="860"/>
                  </a:cubicBezTo>
                  <a:cubicBezTo>
                    <a:pt x="10084" y="854"/>
                    <a:pt x="10090" y="854"/>
                    <a:pt x="10096" y="842"/>
                  </a:cubicBezTo>
                  <a:cubicBezTo>
                    <a:pt x="10096" y="842"/>
                    <a:pt x="10096" y="836"/>
                    <a:pt x="10102" y="830"/>
                  </a:cubicBezTo>
                  <a:cubicBezTo>
                    <a:pt x="10102" y="824"/>
                    <a:pt x="10096" y="818"/>
                    <a:pt x="10102" y="806"/>
                  </a:cubicBezTo>
                  <a:cubicBezTo>
                    <a:pt x="10102" y="800"/>
                    <a:pt x="10102" y="800"/>
                    <a:pt x="10108" y="795"/>
                  </a:cubicBezTo>
                  <a:cubicBezTo>
                    <a:pt x="10108" y="789"/>
                    <a:pt x="10114" y="789"/>
                    <a:pt x="10114" y="783"/>
                  </a:cubicBezTo>
                  <a:cubicBezTo>
                    <a:pt x="10120" y="783"/>
                    <a:pt x="10126" y="777"/>
                    <a:pt x="10126" y="777"/>
                  </a:cubicBezTo>
                  <a:cubicBezTo>
                    <a:pt x="10138" y="777"/>
                    <a:pt x="10144" y="777"/>
                    <a:pt x="10150" y="777"/>
                  </a:cubicBezTo>
                  <a:cubicBezTo>
                    <a:pt x="10150" y="723"/>
                    <a:pt x="10150" y="723"/>
                    <a:pt x="10150" y="723"/>
                  </a:cubicBezTo>
                  <a:cubicBezTo>
                    <a:pt x="10156" y="723"/>
                    <a:pt x="10161" y="723"/>
                    <a:pt x="10173" y="723"/>
                  </a:cubicBezTo>
                  <a:cubicBezTo>
                    <a:pt x="10179" y="718"/>
                    <a:pt x="10185" y="711"/>
                    <a:pt x="10197" y="706"/>
                  </a:cubicBezTo>
                  <a:cubicBezTo>
                    <a:pt x="10191" y="700"/>
                    <a:pt x="10185" y="700"/>
                    <a:pt x="10185" y="694"/>
                  </a:cubicBezTo>
                  <a:cubicBezTo>
                    <a:pt x="10185" y="688"/>
                    <a:pt x="10185" y="688"/>
                    <a:pt x="10185" y="682"/>
                  </a:cubicBezTo>
                  <a:cubicBezTo>
                    <a:pt x="10185" y="682"/>
                    <a:pt x="10185" y="676"/>
                    <a:pt x="10185" y="670"/>
                  </a:cubicBezTo>
                  <a:cubicBezTo>
                    <a:pt x="10185" y="670"/>
                    <a:pt x="10191" y="664"/>
                    <a:pt x="10191" y="658"/>
                  </a:cubicBezTo>
                  <a:cubicBezTo>
                    <a:pt x="10191" y="658"/>
                    <a:pt x="10185" y="652"/>
                    <a:pt x="10185" y="646"/>
                  </a:cubicBezTo>
                  <a:cubicBezTo>
                    <a:pt x="10268" y="646"/>
                    <a:pt x="10268" y="646"/>
                    <a:pt x="10268" y="646"/>
                  </a:cubicBezTo>
                  <a:cubicBezTo>
                    <a:pt x="10268" y="652"/>
                    <a:pt x="10268" y="658"/>
                    <a:pt x="10268" y="664"/>
                  </a:cubicBezTo>
                  <a:cubicBezTo>
                    <a:pt x="10268" y="670"/>
                    <a:pt x="10262" y="676"/>
                    <a:pt x="10262" y="688"/>
                  </a:cubicBezTo>
                  <a:cubicBezTo>
                    <a:pt x="10262" y="694"/>
                    <a:pt x="10262" y="694"/>
                    <a:pt x="10262" y="700"/>
                  </a:cubicBezTo>
                  <a:cubicBezTo>
                    <a:pt x="10268" y="700"/>
                    <a:pt x="10274" y="700"/>
                    <a:pt x="10286" y="700"/>
                  </a:cubicBezTo>
                  <a:cubicBezTo>
                    <a:pt x="10292" y="700"/>
                    <a:pt x="10298" y="700"/>
                    <a:pt x="10298" y="706"/>
                  </a:cubicBezTo>
                  <a:cubicBezTo>
                    <a:pt x="10304" y="706"/>
                    <a:pt x="10310" y="706"/>
                    <a:pt x="10310" y="711"/>
                  </a:cubicBezTo>
                  <a:cubicBezTo>
                    <a:pt x="10310" y="718"/>
                    <a:pt x="10310" y="718"/>
                    <a:pt x="10310" y="723"/>
                  </a:cubicBezTo>
                  <a:cubicBezTo>
                    <a:pt x="10310" y="729"/>
                    <a:pt x="10310" y="741"/>
                    <a:pt x="10310" y="747"/>
                  </a:cubicBezTo>
                  <a:cubicBezTo>
                    <a:pt x="10304" y="753"/>
                    <a:pt x="10298" y="747"/>
                    <a:pt x="10298" y="753"/>
                  </a:cubicBezTo>
                  <a:cubicBezTo>
                    <a:pt x="10286" y="759"/>
                    <a:pt x="10280" y="765"/>
                    <a:pt x="10280" y="777"/>
                  </a:cubicBezTo>
                  <a:cubicBezTo>
                    <a:pt x="10280" y="783"/>
                    <a:pt x="10280" y="789"/>
                    <a:pt x="10280" y="795"/>
                  </a:cubicBezTo>
                  <a:cubicBezTo>
                    <a:pt x="10310" y="795"/>
                    <a:pt x="10310" y="795"/>
                    <a:pt x="10310" y="795"/>
                  </a:cubicBezTo>
                  <a:cubicBezTo>
                    <a:pt x="10322" y="795"/>
                    <a:pt x="10327" y="783"/>
                    <a:pt x="10345" y="771"/>
                  </a:cubicBezTo>
                  <a:cubicBezTo>
                    <a:pt x="10351" y="765"/>
                    <a:pt x="10357" y="759"/>
                    <a:pt x="10363" y="759"/>
                  </a:cubicBezTo>
                  <a:cubicBezTo>
                    <a:pt x="10369" y="759"/>
                    <a:pt x="10375" y="765"/>
                    <a:pt x="10375" y="771"/>
                  </a:cubicBezTo>
                  <a:cubicBezTo>
                    <a:pt x="10381" y="771"/>
                    <a:pt x="10375" y="777"/>
                    <a:pt x="10375" y="783"/>
                  </a:cubicBezTo>
                  <a:cubicBezTo>
                    <a:pt x="10375" y="789"/>
                    <a:pt x="10375" y="795"/>
                    <a:pt x="10375" y="800"/>
                  </a:cubicBezTo>
                  <a:cubicBezTo>
                    <a:pt x="10411" y="800"/>
                    <a:pt x="10411" y="800"/>
                    <a:pt x="10411" y="800"/>
                  </a:cubicBezTo>
                  <a:cubicBezTo>
                    <a:pt x="10411" y="800"/>
                    <a:pt x="10416" y="800"/>
                    <a:pt x="10422" y="800"/>
                  </a:cubicBezTo>
                  <a:cubicBezTo>
                    <a:pt x="10422" y="795"/>
                    <a:pt x="10422" y="789"/>
                    <a:pt x="10422" y="789"/>
                  </a:cubicBezTo>
                  <a:cubicBezTo>
                    <a:pt x="10422" y="783"/>
                    <a:pt x="10428" y="777"/>
                    <a:pt x="10428" y="777"/>
                  </a:cubicBezTo>
                  <a:cubicBezTo>
                    <a:pt x="10493" y="777"/>
                    <a:pt x="10493" y="777"/>
                    <a:pt x="10493" y="777"/>
                  </a:cubicBezTo>
                  <a:cubicBezTo>
                    <a:pt x="10517" y="771"/>
                    <a:pt x="10517" y="771"/>
                    <a:pt x="10517" y="771"/>
                  </a:cubicBezTo>
                  <a:cubicBezTo>
                    <a:pt x="10517" y="759"/>
                    <a:pt x="10517" y="759"/>
                    <a:pt x="10517" y="759"/>
                  </a:cubicBezTo>
                  <a:cubicBezTo>
                    <a:pt x="10511" y="747"/>
                    <a:pt x="10505" y="735"/>
                    <a:pt x="10488" y="735"/>
                  </a:cubicBezTo>
                  <a:cubicBezTo>
                    <a:pt x="10482" y="735"/>
                    <a:pt x="10482" y="735"/>
                    <a:pt x="10476" y="735"/>
                  </a:cubicBezTo>
                  <a:cubicBezTo>
                    <a:pt x="10464" y="735"/>
                    <a:pt x="10458" y="735"/>
                    <a:pt x="10452" y="735"/>
                  </a:cubicBezTo>
                  <a:cubicBezTo>
                    <a:pt x="10446" y="723"/>
                    <a:pt x="10446" y="718"/>
                    <a:pt x="10446" y="711"/>
                  </a:cubicBezTo>
                  <a:cubicBezTo>
                    <a:pt x="10446" y="706"/>
                    <a:pt x="10452" y="700"/>
                    <a:pt x="10452" y="700"/>
                  </a:cubicBezTo>
                  <a:cubicBezTo>
                    <a:pt x="10375" y="700"/>
                    <a:pt x="10375" y="700"/>
                    <a:pt x="10375" y="700"/>
                  </a:cubicBezTo>
                  <a:cubicBezTo>
                    <a:pt x="10375" y="682"/>
                    <a:pt x="10381" y="664"/>
                    <a:pt x="10369" y="652"/>
                  </a:cubicBezTo>
                  <a:cubicBezTo>
                    <a:pt x="10363" y="652"/>
                    <a:pt x="10363" y="652"/>
                    <a:pt x="10357" y="652"/>
                  </a:cubicBezTo>
                  <a:cubicBezTo>
                    <a:pt x="10351" y="652"/>
                    <a:pt x="10351" y="646"/>
                    <a:pt x="10345" y="646"/>
                  </a:cubicBezTo>
                  <a:cubicBezTo>
                    <a:pt x="10345" y="646"/>
                    <a:pt x="10339" y="640"/>
                    <a:pt x="10339" y="634"/>
                  </a:cubicBezTo>
                  <a:lnTo>
                    <a:pt x="10339" y="623"/>
                  </a:lnTo>
                  <a:cubicBezTo>
                    <a:pt x="10327" y="617"/>
                    <a:pt x="10322" y="617"/>
                    <a:pt x="10310" y="617"/>
                  </a:cubicBezTo>
                  <a:cubicBezTo>
                    <a:pt x="10310" y="617"/>
                    <a:pt x="10304" y="617"/>
                    <a:pt x="10298" y="617"/>
                  </a:cubicBezTo>
                  <a:cubicBezTo>
                    <a:pt x="10292" y="617"/>
                    <a:pt x="10292" y="611"/>
                    <a:pt x="10286" y="611"/>
                  </a:cubicBezTo>
                  <a:cubicBezTo>
                    <a:pt x="10280" y="605"/>
                    <a:pt x="10286" y="593"/>
                    <a:pt x="10274" y="587"/>
                  </a:cubicBezTo>
                  <a:cubicBezTo>
                    <a:pt x="10274" y="587"/>
                    <a:pt x="10268" y="587"/>
                    <a:pt x="10268" y="581"/>
                  </a:cubicBezTo>
                  <a:cubicBezTo>
                    <a:pt x="10262" y="581"/>
                    <a:pt x="10256" y="581"/>
                    <a:pt x="10256" y="581"/>
                  </a:cubicBezTo>
                  <a:cubicBezTo>
                    <a:pt x="10250" y="581"/>
                    <a:pt x="10245" y="581"/>
                    <a:pt x="10245" y="581"/>
                  </a:cubicBezTo>
                  <a:cubicBezTo>
                    <a:pt x="10233" y="587"/>
                    <a:pt x="10233" y="593"/>
                    <a:pt x="10227" y="593"/>
                  </a:cubicBezTo>
                  <a:cubicBezTo>
                    <a:pt x="10215" y="593"/>
                    <a:pt x="10209" y="593"/>
                    <a:pt x="10203" y="587"/>
                  </a:cubicBezTo>
                  <a:cubicBezTo>
                    <a:pt x="10197" y="587"/>
                    <a:pt x="10197" y="593"/>
                    <a:pt x="10191" y="587"/>
                  </a:cubicBezTo>
                  <a:cubicBezTo>
                    <a:pt x="10185" y="587"/>
                    <a:pt x="10185" y="581"/>
                    <a:pt x="10179" y="581"/>
                  </a:cubicBezTo>
                  <a:cubicBezTo>
                    <a:pt x="10179" y="545"/>
                    <a:pt x="10179" y="545"/>
                    <a:pt x="10179" y="545"/>
                  </a:cubicBezTo>
                  <a:lnTo>
                    <a:pt x="10185" y="552"/>
                  </a:lnTo>
                  <a:cubicBezTo>
                    <a:pt x="10179" y="552"/>
                    <a:pt x="10173" y="552"/>
                    <a:pt x="10167" y="552"/>
                  </a:cubicBezTo>
                  <a:cubicBezTo>
                    <a:pt x="10161" y="552"/>
                    <a:pt x="10156" y="552"/>
                    <a:pt x="10150" y="552"/>
                  </a:cubicBezTo>
                  <a:cubicBezTo>
                    <a:pt x="10144" y="552"/>
                    <a:pt x="10144" y="552"/>
                    <a:pt x="10138" y="545"/>
                  </a:cubicBezTo>
                  <a:cubicBezTo>
                    <a:pt x="10138" y="545"/>
                    <a:pt x="10138" y="540"/>
                    <a:pt x="10138" y="534"/>
                  </a:cubicBezTo>
                  <a:cubicBezTo>
                    <a:pt x="10144" y="528"/>
                    <a:pt x="10156" y="522"/>
                    <a:pt x="10156" y="510"/>
                  </a:cubicBezTo>
                  <a:cubicBezTo>
                    <a:pt x="10156" y="510"/>
                    <a:pt x="10156" y="504"/>
                    <a:pt x="10156" y="498"/>
                  </a:cubicBezTo>
                  <a:cubicBezTo>
                    <a:pt x="10055" y="486"/>
                    <a:pt x="10055" y="486"/>
                    <a:pt x="10055" y="486"/>
                  </a:cubicBezTo>
                  <a:cubicBezTo>
                    <a:pt x="10055" y="486"/>
                    <a:pt x="10049" y="480"/>
                    <a:pt x="10043" y="486"/>
                  </a:cubicBezTo>
                  <a:cubicBezTo>
                    <a:pt x="10037" y="486"/>
                    <a:pt x="10037" y="492"/>
                    <a:pt x="10037" y="492"/>
                  </a:cubicBezTo>
                  <a:cubicBezTo>
                    <a:pt x="10031" y="504"/>
                    <a:pt x="10031" y="510"/>
                    <a:pt x="10031" y="516"/>
                  </a:cubicBezTo>
                  <a:cubicBezTo>
                    <a:pt x="10031" y="528"/>
                    <a:pt x="10031" y="528"/>
                    <a:pt x="10031" y="528"/>
                  </a:cubicBezTo>
                  <a:cubicBezTo>
                    <a:pt x="10031" y="534"/>
                    <a:pt x="10031" y="540"/>
                    <a:pt x="10031" y="540"/>
                  </a:cubicBezTo>
                  <a:cubicBezTo>
                    <a:pt x="10031" y="545"/>
                    <a:pt x="10037" y="552"/>
                    <a:pt x="10037" y="557"/>
                  </a:cubicBezTo>
                  <a:cubicBezTo>
                    <a:pt x="10037" y="569"/>
                    <a:pt x="10037" y="569"/>
                    <a:pt x="10031" y="575"/>
                  </a:cubicBezTo>
                  <a:cubicBezTo>
                    <a:pt x="10025" y="581"/>
                    <a:pt x="10019" y="587"/>
                    <a:pt x="10013" y="587"/>
                  </a:cubicBezTo>
                  <a:cubicBezTo>
                    <a:pt x="10007" y="587"/>
                    <a:pt x="10001" y="587"/>
                    <a:pt x="9995" y="581"/>
                  </a:cubicBezTo>
                  <a:cubicBezTo>
                    <a:pt x="9990" y="575"/>
                    <a:pt x="9990" y="563"/>
                    <a:pt x="9990" y="557"/>
                  </a:cubicBezTo>
                  <a:cubicBezTo>
                    <a:pt x="9990" y="545"/>
                    <a:pt x="9990" y="545"/>
                    <a:pt x="9990" y="545"/>
                  </a:cubicBezTo>
                  <a:cubicBezTo>
                    <a:pt x="9990" y="540"/>
                    <a:pt x="9983" y="534"/>
                    <a:pt x="9983" y="534"/>
                  </a:cubicBezTo>
                  <a:cubicBezTo>
                    <a:pt x="9983" y="522"/>
                    <a:pt x="9983" y="522"/>
                    <a:pt x="9983" y="522"/>
                  </a:cubicBezTo>
                  <a:cubicBezTo>
                    <a:pt x="9983" y="510"/>
                    <a:pt x="9983" y="510"/>
                    <a:pt x="9983" y="498"/>
                  </a:cubicBezTo>
                  <a:cubicBezTo>
                    <a:pt x="9960" y="498"/>
                    <a:pt x="9960" y="498"/>
                    <a:pt x="9960" y="498"/>
                  </a:cubicBezTo>
                  <a:cubicBezTo>
                    <a:pt x="9954" y="504"/>
                    <a:pt x="9942" y="504"/>
                    <a:pt x="9936" y="510"/>
                  </a:cubicBezTo>
                  <a:cubicBezTo>
                    <a:pt x="9936" y="510"/>
                    <a:pt x="9936" y="516"/>
                    <a:pt x="9930" y="522"/>
                  </a:cubicBezTo>
                  <a:cubicBezTo>
                    <a:pt x="9930" y="522"/>
                    <a:pt x="9924" y="528"/>
                    <a:pt x="9918" y="528"/>
                  </a:cubicBezTo>
                  <a:cubicBezTo>
                    <a:pt x="9918" y="534"/>
                    <a:pt x="9912" y="540"/>
                    <a:pt x="9906" y="540"/>
                  </a:cubicBezTo>
                  <a:cubicBezTo>
                    <a:pt x="9871" y="540"/>
                    <a:pt x="9871" y="540"/>
                    <a:pt x="9871" y="540"/>
                  </a:cubicBezTo>
                  <a:cubicBezTo>
                    <a:pt x="9871" y="516"/>
                    <a:pt x="9871" y="516"/>
                    <a:pt x="9871" y="516"/>
                  </a:cubicBezTo>
                  <a:cubicBezTo>
                    <a:pt x="9877" y="516"/>
                    <a:pt x="9871" y="510"/>
                    <a:pt x="9877" y="504"/>
                  </a:cubicBezTo>
                  <a:cubicBezTo>
                    <a:pt x="9883" y="504"/>
                    <a:pt x="9883" y="510"/>
                    <a:pt x="9889" y="504"/>
                  </a:cubicBezTo>
                  <a:cubicBezTo>
                    <a:pt x="9895" y="504"/>
                    <a:pt x="9895" y="498"/>
                    <a:pt x="9901" y="498"/>
                  </a:cubicBezTo>
                  <a:cubicBezTo>
                    <a:pt x="9895" y="486"/>
                    <a:pt x="9895" y="486"/>
                    <a:pt x="9895" y="486"/>
                  </a:cubicBezTo>
                  <a:cubicBezTo>
                    <a:pt x="9895" y="486"/>
                    <a:pt x="9889" y="486"/>
                    <a:pt x="9883" y="486"/>
                  </a:cubicBezTo>
                  <a:lnTo>
                    <a:pt x="9877" y="492"/>
                  </a:lnTo>
                  <a:cubicBezTo>
                    <a:pt x="9871" y="498"/>
                    <a:pt x="9865" y="498"/>
                    <a:pt x="9865" y="498"/>
                  </a:cubicBezTo>
                  <a:cubicBezTo>
                    <a:pt x="9859" y="504"/>
                    <a:pt x="9859" y="510"/>
                    <a:pt x="9859" y="510"/>
                  </a:cubicBezTo>
                  <a:cubicBezTo>
                    <a:pt x="9783" y="510"/>
                    <a:pt x="9783" y="510"/>
                    <a:pt x="9783" y="510"/>
                  </a:cubicBezTo>
                  <a:cubicBezTo>
                    <a:pt x="9777" y="510"/>
                    <a:pt x="9777" y="516"/>
                    <a:pt x="9771" y="516"/>
                  </a:cubicBezTo>
                  <a:cubicBezTo>
                    <a:pt x="9765" y="516"/>
                    <a:pt x="9753" y="516"/>
                    <a:pt x="9747" y="516"/>
                  </a:cubicBezTo>
                  <a:cubicBezTo>
                    <a:pt x="9741" y="516"/>
                    <a:pt x="9741" y="522"/>
                    <a:pt x="9736" y="522"/>
                  </a:cubicBezTo>
                  <a:cubicBezTo>
                    <a:pt x="9736" y="534"/>
                    <a:pt x="9736" y="540"/>
                    <a:pt x="9736" y="545"/>
                  </a:cubicBezTo>
                  <a:cubicBezTo>
                    <a:pt x="9741" y="552"/>
                    <a:pt x="9747" y="552"/>
                    <a:pt x="9747" y="557"/>
                  </a:cubicBezTo>
                  <a:cubicBezTo>
                    <a:pt x="9753" y="563"/>
                    <a:pt x="9753" y="569"/>
                    <a:pt x="9759" y="569"/>
                  </a:cubicBezTo>
                  <a:cubicBezTo>
                    <a:pt x="9771" y="569"/>
                    <a:pt x="9777" y="569"/>
                    <a:pt x="9795" y="569"/>
                  </a:cubicBezTo>
                  <a:cubicBezTo>
                    <a:pt x="9795" y="569"/>
                    <a:pt x="9800" y="569"/>
                    <a:pt x="9806" y="569"/>
                  </a:cubicBezTo>
                  <a:cubicBezTo>
                    <a:pt x="9806" y="575"/>
                    <a:pt x="9806" y="581"/>
                    <a:pt x="9806" y="581"/>
                  </a:cubicBezTo>
                  <a:cubicBezTo>
                    <a:pt x="9800" y="587"/>
                    <a:pt x="9800" y="593"/>
                    <a:pt x="9800" y="593"/>
                  </a:cubicBezTo>
                  <a:cubicBezTo>
                    <a:pt x="9800" y="599"/>
                    <a:pt x="9789" y="599"/>
                    <a:pt x="9789" y="605"/>
                  </a:cubicBezTo>
                  <a:cubicBezTo>
                    <a:pt x="9789" y="611"/>
                    <a:pt x="9789" y="617"/>
                    <a:pt x="9795" y="623"/>
                  </a:cubicBezTo>
                  <a:cubicBezTo>
                    <a:pt x="9795" y="623"/>
                    <a:pt x="9800" y="623"/>
                    <a:pt x="9806" y="629"/>
                  </a:cubicBezTo>
                  <a:cubicBezTo>
                    <a:pt x="9806" y="634"/>
                    <a:pt x="9806" y="640"/>
                    <a:pt x="9806" y="646"/>
                  </a:cubicBezTo>
                  <a:cubicBezTo>
                    <a:pt x="9806" y="652"/>
                    <a:pt x="9806" y="658"/>
                    <a:pt x="9800" y="664"/>
                  </a:cubicBezTo>
                  <a:cubicBezTo>
                    <a:pt x="9795" y="664"/>
                    <a:pt x="9795" y="664"/>
                    <a:pt x="9789" y="658"/>
                  </a:cubicBezTo>
                  <a:cubicBezTo>
                    <a:pt x="9789" y="658"/>
                    <a:pt x="9783" y="658"/>
                    <a:pt x="9777" y="652"/>
                  </a:cubicBezTo>
                  <a:lnTo>
                    <a:pt x="9777" y="646"/>
                  </a:lnTo>
                  <a:cubicBezTo>
                    <a:pt x="9771" y="640"/>
                    <a:pt x="9771" y="634"/>
                    <a:pt x="9771" y="629"/>
                  </a:cubicBezTo>
                  <a:cubicBezTo>
                    <a:pt x="9765" y="629"/>
                    <a:pt x="9765" y="623"/>
                    <a:pt x="9759" y="623"/>
                  </a:cubicBezTo>
                  <a:cubicBezTo>
                    <a:pt x="9753" y="617"/>
                    <a:pt x="9753" y="617"/>
                    <a:pt x="9747" y="617"/>
                  </a:cubicBezTo>
                  <a:cubicBezTo>
                    <a:pt x="9741" y="611"/>
                    <a:pt x="9741" y="617"/>
                    <a:pt x="9736" y="617"/>
                  </a:cubicBezTo>
                  <a:cubicBezTo>
                    <a:pt x="9741" y="623"/>
                    <a:pt x="9747" y="629"/>
                    <a:pt x="9747" y="640"/>
                  </a:cubicBezTo>
                  <a:lnTo>
                    <a:pt x="9747" y="646"/>
                  </a:lnTo>
                  <a:cubicBezTo>
                    <a:pt x="9747" y="652"/>
                    <a:pt x="9747" y="658"/>
                    <a:pt x="9747" y="658"/>
                  </a:cubicBezTo>
                  <a:cubicBezTo>
                    <a:pt x="9753" y="664"/>
                    <a:pt x="9759" y="670"/>
                    <a:pt x="9759" y="670"/>
                  </a:cubicBezTo>
                  <a:cubicBezTo>
                    <a:pt x="9765" y="676"/>
                    <a:pt x="9765" y="682"/>
                    <a:pt x="9771" y="682"/>
                  </a:cubicBezTo>
                  <a:cubicBezTo>
                    <a:pt x="9783" y="688"/>
                    <a:pt x="9789" y="694"/>
                    <a:pt x="9800" y="694"/>
                  </a:cubicBezTo>
                  <a:cubicBezTo>
                    <a:pt x="9806" y="694"/>
                    <a:pt x="9806" y="688"/>
                    <a:pt x="9812" y="688"/>
                  </a:cubicBezTo>
                  <a:cubicBezTo>
                    <a:pt x="9812" y="682"/>
                    <a:pt x="9806" y="676"/>
                    <a:pt x="9806" y="664"/>
                  </a:cubicBezTo>
                  <a:cubicBezTo>
                    <a:pt x="9806" y="664"/>
                    <a:pt x="9812" y="658"/>
                    <a:pt x="9812" y="652"/>
                  </a:cubicBezTo>
                  <a:cubicBezTo>
                    <a:pt x="9818" y="658"/>
                    <a:pt x="9829" y="652"/>
                    <a:pt x="9835" y="658"/>
                  </a:cubicBezTo>
                  <a:cubicBezTo>
                    <a:pt x="9841" y="664"/>
                    <a:pt x="9835" y="676"/>
                    <a:pt x="9841" y="682"/>
                  </a:cubicBezTo>
                  <a:cubicBezTo>
                    <a:pt x="9847" y="688"/>
                    <a:pt x="9847" y="688"/>
                    <a:pt x="9853" y="688"/>
                  </a:cubicBezTo>
                  <a:cubicBezTo>
                    <a:pt x="9859" y="694"/>
                    <a:pt x="9859" y="694"/>
                    <a:pt x="9865" y="694"/>
                  </a:cubicBezTo>
                  <a:cubicBezTo>
                    <a:pt x="9871" y="700"/>
                    <a:pt x="9883" y="694"/>
                    <a:pt x="9889" y="694"/>
                  </a:cubicBezTo>
                  <a:cubicBezTo>
                    <a:pt x="9901" y="694"/>
                    <a:pt x="9901" y="694"/>
                    <a:pt x="9901" y="694"/>
                  </a:cubicBezTo>
                  <a:cubicBezTo>
                    <a:pt x="9906" y="694"/>
                    <a:pt x="9906" y="700"/>
                    <a:pt x="9912" y="694"/>
                  </a:cubicBezTo>
                  <a:cubicBezTo>
                    <a:pt x="9918" y="694"/>
                    <a:pt x="9918" y="688"/>
                    <a:pt x="9918" y="682"/>
                  </a:cubicBezTo>
                  <a:cubicBezTo>
                    <a:pt x="9924" y="682"/>
                    <a:pt x="9918" y="676"/>
                    <a:pt x="9918" y="670"/>
                  </a:cubicBezTo>
                  <a:cubicBezTo>
                    <a:pt x="9924" y="670"/>
                    <a:pt x="9924" y="664"/>
                    <a:pt x="9930" y="658"/>
                  </a:cubicBezTo>
                  <a:cubicBezTo>
                    <a:pt x="9930" y="658"/>
                    <a:pt x="9936" y="664"/>
                    <a:pt x="9942" y="658"/>
                  </a:cubicBezTo>
                  <a:cubicBezTo>
                    <a:pt x="9942" y="658"/>
                    <a:pt x="9948" y="658"/>
                    <a:pt x="9954" y="652"/>
                  </a:cubicBezTo>
                  <a:cubicBezTo>
                    <a:pt x="9948" y="652"/>
                    <a:pt x="9948" y="646"/>
                    <a:pt x="9948" y="646"/>
                  </a:cubicBezTo>
                  <a:cubicBezTo>
                    <a:pt x="9948" y="629"/>
                    <a:pt x="9948" y="629"/>
                    <a:pt x="9948" y="629"/>
                  </a:cubicBezTo>
                  <a:cubicBezTo>
                    <a:pt x="9972" y="623"/>
                    <a:pt x="9972" y="623"/>
                    <a:pt x="9972" y="623"/>
                  </a:cubicBezTo>
                  <a:cubicBezTo>
                    <a:pt x="9972" y="629"/>
                    <a:pt x="9983" y="629"/>
                    <a:pt x="9983" y="634"/>
                  </a:cubicBezTo>
                  <a:cubicBezTo>
                    <a:pt x="9983" y="634"/>
                    <a:pt x="9983" y="640"/>
                    <a:pt x="9983" y="646"/>
                  </a:cubicBezTo>
                  <a:cubicBezTo>
                    <a:pt x="9983" y="652"/>
                    <a:pt x="9983" y="658"/>
                    <a:pt x="9983" y="664"/>
                  </a:cubicBezTo>
                  <a:cubicBezTo>
                    <a:pt x="10031" y="664"/>
                    <a:pt x="10031" y="664"/>
                    <a:pt x="10031" y="664"/>
                  </a:cubicBezTo>
                  <a:cubicBezTo>
                    <a:pt x="10049" y="646"/>
                    <a:pt x="10049" y="646"/>
                    <a:pt x="10049" y="646"/>
                  </a:cubicBezTo>
                  <a:cubicBezTo>
                    <a:pt x="10061" y="658"/>
                    <a:pt x="10061" y="658"/>
                    <a:pt x="10061" y="658"/>
                  </a:cubicBezTo>
                  <a:cubicBezTo>
                    <a:pt x="10061" y="670"/>
                    <a:pt x="10061" y="676"/>
                    <a:pt x="10061" y="682"/>
                  </a:cubicBezTo>
                  <a:close/>
                  <a:moveTo>
                    <a:pt x="17122" y="2532"/>
                  </a:moveTo>
                  <a:lnTo>
                    <a:pt x="17122" y="2532"/>
                  </a:lnTo>
                  <a:cubicBezTo>
                    <a:pt x="17134" y="2532"/>
                    <a:pt x="17134" y="2532"/>
                    <a:pt x="17140" y="2526"/>
                  </a:cubicBezTo>
                  <a:cubicBezTo>
                    <a:pt x="17146" y="2526"/>
                    <a:pt x="17152" y="2520"/>
                    <a:pt x="17152" y="2520"/>
                  </a:cubicBezTo>
                  <a:cubicBezTo>
                    <a:pt x="17294" y="2520"/>
                    <a:pt x="17294" y="2520"/>
                    <a:pt x="17294" y="2520"/>
                  </a:cubicBezTo>
                  <a:cubicBezTo>
                    <a:pt x="17294" y="2496"/>
                    <a:pt x="17294" y="2496"/>
                    <a:pt x="17294" y="2496"/>
                  </a:cubicBezTo>
                  <a:cubicBezTo>
                    <a:pt x="17300" y="2490"/>
                    <a:pt x="17294" y="2478"/>
                    <a:pt x="17300" y="2473"/>
                  </a:cubicBezTo>
                  <a:cubicBezTo>
                    <a:pt x="17306" y="2466"/>
                    <a:pt x="17312" y="2466"/>
                    <a:pt x="17312" y="2466"/>
                  </a:cubicBezTo>
                  <a:cubicBezTo>
                    <a:pt x="17318" y="2466"/>
                    <a:pt x="17324" y="2473"/>
                    <a:pt x="17330" y="2478"/>
                  </a:cubicBezTo>
                  <a:cubicBezTo>
                    <a:pt x="17336" y="2478"/>
                    <a:pt x="17336" y="2484"/>
                    <a:pt x="17348" y="2484"/>
                  </a:cubicBezTo>
                  <a:cubicBezTo>
                    <a:pt x="17353" y="2484"/>
                    <a:pt x="17359" y="2478"/>
                    <a:pt x="17365" y="2478"/>
                  </a:cubicBezTo>
                  <a:cubicBezTo>
                    <a:pt x="17377" y="2478"/>
                    <a:pt x="17377" y="2484"/>
                    <a:pt x="17383" y="2484"/>
                  </a:cubicBezTo>
                  <a:cubicBezTo>
                    <a:pt x="17389" y="2490"/>
                    <a:pt x="17389" y="2496"/>
                    <a:pt x="17395" y="2496"/>
                  </a:cubicBezTo>
                  <a:cubicBezTo>
                    <a:pt x="17401" y="2496"/>
                    <a:pt x="17407" y="2496"/>
                    <a:pt x="17407" y="2496"/>
                  </a:cubicBezTo>
                  <a:cubicBezTo>
                    <a:pt x="17413" y="2502"/>
                    <a:pt x="17413" y="2508"/>
                    <a:pt x="17419" y="2508"/>
                  </a:cubicBezTo>
                  <a:cubicBezTo>
                    <a:pt x="17419" y="2514"/>
                    <a:pt x="17419" y="2514"/>
                    <a:pt x="17419" y="2520"/>
                  </a:cubicBezTo>
                  <a:cubicBezTo>
                    <a:pt x="17413" y="2526"/>
                    <a:pt x="17407" y="2526"/>
                    <a:pt x="17407" y="2532"/>
                  </a:cubicBezTo>
                  <a:cubicBezTo>
                    <a:pt x="17407" y="2538"/>
                    <a:pt x="17407" y="2544"/>
                    <a:pt x="17413" y="2550"/>
                  </a:cubicBezTo>
                  <a:cubicBezTo>
                    <a:pt x="17413" y="2555"/>
                    <a:pt x="17419" y="2555"/>
                    <a:pt x="17425" y="2555"/>
                  </a:cubicBezTo>
                  <a:cubicBezTo>
                    <a:pt x="17478" y="2555"/>
                    <a:pt x="17478" y="2555"/>
                    <a:pt x="17478" y="2555"/>
                  </a:cubicBezTo>
                  <a:cubicBezTo>
                    <a:pt x="17490" y="2555"/>
                    <a:pt x="17496" y="2544"/>
                    <a:pt x="17502" y="2538"/>
                  </a:cubicBezTo>
                  <a:cubicBezTo>
                    <a:pt x="17508" y="2532"/>
                    <a:pt x="17508" y="2532"/>
                    <a:pt x="17508" y="2526"/>
                  </a:cubicBezTo>
                  <a:cubicBezTo>
                    <a:pt x="17514" y="2520"/>
                    <a:pt x="17514" y="2514"/>
                    <a:pt x="17519" y="2514"/>
                  </a:cubicBezTo>
                  <a:cubicBezTo>
                    <a:pt x="17537" y="2514"/>
                    <a:pt x="17537" y="2526"/>
                    <a:pt x="17549" y="2538"/>
                  </a:cubicBezTo>
                  <a:cubicBezTo>
                    <a:pt x="17555" y="2544"/>
                    <a:pt x="17561" y="2544"/>
                    <a:pt x="17561" y="2550"/>
                  </a:cubicBezTo>
                  <a:cubicBezTo>
                    <a:pt x="17561" y="2544"/>
                    <a:pt x="17561" y="2538"/>
                    <a:pt x="17561" y="2538"/>
                  </a:cubicBezTo>
                  <a:cubicBezTo>
                    <a:pt x="17561" y="2532"/>
                    <a:pt x="17567" y="2532"/>
                    <a:pt x="17567" y="2526"/>
                  </a:cubicBezTo>
                  <a:cubicBezTo>
                    <a:pt x="17573" y="2526"/>
                    <a:pt x="17573" y="2526"/>
                    <a:pt x="17579" y="2526"/>
                  </a:cubicBezTo>
                  <a:cubicBezTo>
                    <a:pt x="17585" y="2532"/>
                    <a:pt x="17585" y="2538"/>
                    <a:pt x="17591" y="2538"/>
                  </a:cubicBezTo>
                  <a:cubicBezTo>
                    <a:pt x="17626" y="2538"/>
                    <a:pt x="17626" y="2538"/>
                    <a:pt x="17626" y="2538"/>
                  </a:cubicBezTo>
                  <a:cubicBezTo>
                    <a:pt x="17626" y="2532"/>
                    <a:pt x="17626" y="2526"/>
                    <a:pt x="17626" y="2526"/>
                  </a:cubicBezTo>
                  <a:cubicBezTo>
                    <a:pt x="17620" y="2520"/>
                    <a:pt x="17620" y="2520"/>
                    <a:pt x="17614" y="2514"/>
                  </a:cubicBezTo>
                  <a:cubicBezTo>
                    <a:pt x="17614" y="2508"/>
                    <a:pt x="17614" y="2508"/>
                    <a:pt x="17614" y="2502"/>
                  </a:cubicBezTo>
                  <a:cubicBezTo>
                    <a:pt x="17603" y="2502"/>
                    <a:pt x="17597" y="2502"/>
                    <a:pt x="17591" y="2502"/>
                  </a:cubicBezTo>
                  <a:cubicBezTo>
                    <a:pt x="17585" y="2502"/>
                    <a:pt x="17585" y="2502"/>
                    <a:pt x="17579" y="2502"/>
                  </a:cubicBezTo>
                  <a:cubicBezTo>
                    <a:pt x="17579" y="2473"/>
                    <a:pt x="17579" y="2473"/>
                    <a:pt x="17579" y="2473"/>
                  </a:cubicBezTo>
                  <a:cubicBezTo>
                    <a:pt x="17579" y="2461"/>
                    <a:pt x="17591" y="2461"/>
                    <a:pt x="17597" y="2455"/>
                  </a:cubicBezTo>
                  <a:cubicBezTo>
                    <a:pt x="17603" y="2449"/>
                    <a:pt x="17603" y="2455"/>
                    <a:pt x="17608" y="2455"/>
                  </a:cubicBezTo>
                  <a:cubicBezTo>
                    <a:pt x="17614" y="2449"/>
                    <a:pt x="17614" y="2449"/>
                    <a:pt x="17614" y="2443"/>
                  </a:cubicBezTo>
                  <a:cubicBezTo>
                    <a:pt x="17620" y="2437"/>
                    <a:pt x="17620" y="2437"/>
                    <a:pt x="17620" y="2431"/>
                  </a:cubicBezTo>
                  <a:cubicBezTo>
                    <a:pt x="17626" y="2425"/>
                    <a:pt x="17626" y="2425"/>
                    <a:pt x="17632" y="2419"/>
                  </a:cubicBezTo>
                  <a:cubicBezTo>
                    <a:pt x="17632" y="2413"/>
                    <a:pt x="17638" y="2413"/>
                    <a:pt x="17638" y="2407"/>
                  </a:cubicBezTo>
                  <a:cubicBezTo>
                    <a:pt x="17644" y="2401"/>
                    <a:pt x="17644" y="2395"/>
                    <a:pt x="17650" y="2395"/>
                  </a:cubicBezTo>
                  <a:cubicBezTo>
                    <a:pt x="17656" y="2395"/>
                    <a:pt x="17656" y="2395"/>
                    <a:pt x="17662" y="2395"/>
                  </a:cubicBezTo>
                  <a:cubicBezTo>
                    <a:pt x="17674" y="2389"/>
                    <a:pt x="17674" y="2389"/>
                    <a:pt x="17674" y="2389"/>
                  </a:cubicBezTo>
                  <a:cubicBezTo>
                    <a:pt x="17680" y="2389"/>
                    <a:pt x="17680" y="2384"/>
                    <a:pt x="17680" y="2378"/>
                  </a:cubicBezTo>
                  <a:cubicBezTo>
                    <a:pt x="17691" y="2366"/>
                    <a:pt x="17697" y="2360"/>
                    <a:pt x="17703" y="2348"/>
                  </a:cubicBezTo>
                  <a:cubicBezTo>
                    <a:pt x="17715" y="2336"/>
                    <a:pt x="17721" y="2324"/>
                    <a:pt x="17739" y="2318"/>
                  </a:cubicBezTo>
                  <a:cubicBezTo>
                    <a:pt x="17745" y="2307"/>
                    <a:pt x="17751" y="2307"/>
                    <a:pt x="17763" y="2307"/>
                  </a:cubicBezTo>
                  <a:cubicBezTo>
                    <a:pt x="17769" y="2307"/>
                    <a:pt x="17774" y="2307"/>
                    <a:pt x="17780" y="2307"/>
                  </a:cubicBezTo>
                  <a:cubicBezTo>
                    <a:pt x="17786" y="2307"/>
                    <a:pt x="17792" y="2312"/>
                    <a:pt x="17798" y="2312"/>
                  </a:cubicBezTo>
                  <a:cubicBezTo>
                    <a:pt x="17804" y="2312"/>
                    <a:pt x="17804" y="2312"/>
                    <a:pt x="17804" y="2312"/>
                  </a:cubicBezTo>
                  <a:cubicBezTo>
                    <a:pt x="17810" y="2312"/>
                    <a:pt x="17810" y="2312"/>
                    <a:pt x="17816" y="2307"/>
                  </a:cubicBezTo>
                  <a:cubicBezTo>
                    <a:pt x="17822" y="2307"/>
                    <a:pt x="17822" y="2295"/>
                    <a:pt x="17828" y="2295"/>
                  </a:cubicBezTo>
                  <a:cubicBezTo>
                    <a:pt x="17834" y="2295"/>
                    <a:pt x="17834" y="2295"/>
                    <a:pt x="17834" y="2295"/>
                  </a:cubicBezTo>
                  <a:cubicBezTo>
                    <a:pt x="17840" y="2295"/>
                    <a:pt x="17840" y="2307"/>
                    <a:pt x="17840" y="2307"/>
                  </a:cubicBezTo>
                  <a:cubicBezTo>
                    <a:pt x="17846" y="2312"/>
                    <a:pt x="17846" y="2318"/>
                    <a:pt x="17851" y="2318"/>
                  </a:cubicBezTo>
                  <a:cubicBezTo>
                    <a:pt x="17851" y="2318"/>
                    <a:pt x="17858" y="2324"/>
                    <a:pt x="17863" y="2324"/>
                  </a:cubicBezTo>
                  <a:cubicBezTo>
                    <a:pt x="17863" y="2324"/>
                    <a:pt x="17869" y="2324"/>
                    <a:pt x="17875" y="2324"/>
                  </a:cubicBezTo>
                  <a:cubicBezTo>
                    <a:pt x="17875" y="2324"/>
                    <a:pt x="17881" y="2330"/>
                    <a:pt x="17887" y="2330"/>
                  </a:cubicBezTo>
                  <a:cubicBezTo>
                    <a:pt x="17881" y="2336"/>
                    <a:pt x="17875" y="2342"/>
                    <a:pt x="17875" y="2348"/>
                  </a:cubicBezTo>
                  <a:cubicBezTo>
                    <a:pt x="17875" y="2354"/>
                    <a:pt x="17875" y="2354"/>
                    <a:pt x="17875" y="2354"/>
                  </a:cubicBezTo>
                  <a:cubicBezTo>
                    <a:pt x="17875" y="2360"/>
                    <a:pt x="17875" y="2360"/>
                    <a:pt x="17881" y="2366"/>
                  </a:cubicBezTo>
                  <a:cubicBezTo>
                    <a:pt x="17881" y="2366"/>
                    <a:pt x="17887" y="2366"/>
                    <a:pt x="17893" y="2372"/>
                  </a:cubicBezTo>
                  <a:cubicBezTo>
                    <a:pt x="17893" y="2372"/>
                    <a:pt x="17893" y="2378"/>
                    <a:pt x="17893" y="2384"/>
                  </a:cubicBezTo>
                  <a:cubicBezTo>
                    <a:pt x="17893" y="2389"/>
                    <a:pt x="17893" y="2395"/>
                    <a:pt x="17893" y="2407"/>
                  </a:cubicBezTo>
                  <a:cubicBezTo>
                    <a:pt x="17905" y="2407"/>
                    <a:pt x="17905" y="2407"/>
                    <a:pt x="17905" y="2407"/>
                  </a:cubicBezTo>
                  <a:cubicBezTo>
                    <a:pt x="17911" y="2407"/>
                    <a:pt x="17917" y="2407"/>
                    <a:pt x="17917" y="2401"/>
                  </a:cubicBezTo>
                  <a:cubicBezTo>
                    <a:pt x="17923" y="2395"/>
                    <a:pt x="17923" y="2395"/>
                    <a:pt x="17929" y="2389"/>
                  </a:cubicBezTo>
                  <a:cubicBezTo>
                    <a:pt x="17935" y="2384"/>
                    <a:pt x="17940" y="2378"/>
                    <a:pt x="17952" y="2372"/>
                  </a:cubicBezTo>
                  <a:cubicBezTo>
                    <a:pt x="17958" y="2372"/>
                    <a:pt x="17958" y="2372"/>
                    <a:pt x="17964" y="2372"/>
                  </a:cubicBezTo>
                  <a:cubicBezTo>
                    <a:pt x="17970" y="2366"/>
                    <a:pt x="17970" y="2366"/>
                    <a:pt x="17976" y="2360"/>
                  </a:cubicBezTo>
                  <a:cubicBezTo>
                    <a:pt x="17982" y="2360"/>
                    <a:pt x="17982" y="2354"/>
                    <a:pt x="17982" y="2348"/>
                  </a:cubicBezTo>
                  <a:cubicBezTo>
                    <a:pt x="17988" y="2348"/>
                    <a:pt x="17994" y="2342"/>
                    <a:pt x="17994" y="2342"/>
                  </a:cubicBezTo>
                  <a:cubicBezTo>
                    <a:pt x="18000" y="2336"/>
                    <a:pt x="18000" y="2330"/>
                    <a:pt x="18006" y="2330"/>
                  </a:cubicBezTo>
                  <a:cubicBezTo>
                    <a:pt x="18012" y="2324"/>
                    <a:pt x="18017" y="2324"/>
                    <a:pt x="18029" y="2324"/>
                  </a:cubicBezTo>
                  <a:cubicBezTo>
                    <a:pt x="18029" y="2324"/>
                    <a:pt x="18035" y="2324"/>
                    <a:pt x="18041" y="2324"/>
                  </a:cubicBezTo>
                  <a:cubicBezTo>
                    <a:pt x="18041" y="2324"/>
                    <a:pt x="18041" y="2318"/>
                    <a:pt x="18047" y="2312"/>
                  </a:cubicBezTo>
                  <a:cubicBezTo>
                    <a:pt x="18047" y="2312"/>
                    <a:pt x="18047" y="2307"/>
                    <a:pt x="18047" y="2300"/>
                  </a:cubicBezTo>
                  <a:cubicBezTo>
                    <a:pt x="18053" y="2300"/>
                    <a:pt x="18053" y="2295"/>
                    <a:pt x="18053" y="2289"/>
                  </a:cubicBezTo>
                  <a:cubicBezTo>
                    <a:pt x="18059" y="2283"/>
                    <a:pt x="18053" y="2277"/>
                    <a:pt x="18053" y="2265"/>
                  </a:cubicBezTo>
                  <a:cubicBezTo>
                    <a:pt x="18059" y="2259"/>
                    <a:pt x="18059" y="2253"/>
                    <a:pt x="18059" y="2247"/>
                  </a:cubicBezTo>
                  <a:cubicBezTo>
                    <a:pt x="18071" y="2247"/>
                    <a:pt x="18077" y="2247"/>
                    <a:pt x="18083" y="2247"/>
                  </a:cubicBezTo>
                  <a:cubicBezTo>
                    <a:pt x="18095" y="2241"/>
                    <a:pt x="18101" y="2235"/>
                    <a:pt x="18106" y="2235"/>
                  </a:cubicBezTo>
                  <a:cubicBezTo>
                    <a:pt x="18166" y="2235"/>
                    <a:pt x="18166" y="2235"/>
                    <a:pt x="18166" y="2235"/>
                  </a:cubicBezTo>
                  <a:cubicBezTo>
                    <a:pt x="18166" y="2253"/>
                    <a:pt x="18166" y="2253"/>
                    <a:pt x="18166" y="2253"/>
                  </a:cubicBezTo>
                  <a:cubicBezTo>
                    <a:pt x="18160" y="2259"/>
                    <a:pt x="18160" y="2259"/>
                    <a:pt x="18154" y="2265"/>
                  </a:cubicBezTo>
                  <a:cubicBezTo>
                    <a:pt x="18130" y="2271"/>
                    <a:pt x="18130" y="2271"/>
                    <a:pt x="18130" y="2271"/>
                  </a:cubicBezTo>
                  <a:cubicBezTo>
                    <a:pt x="18124" y="2277"/>
                    <a:pt x="18124" y="2277"/>
                    <a:pt x="18118" y="2277"/>
                  </a:cubicBezTo>
                  <a:cubicBezTo>
                    <a:pt x="18112" y="2283"/>
                    <a:pt x="18106" y="2283"/>
                    <a:pt x="18106" y="2289"/>
                  </a:cubicBezTo>
                  <a:cubicBezTo>
                    <a:pt x="18106" y="2295"/>
                    <a:pt x="18101" y="2300"/>
                    <a:pt x="18101" y="2300"/>
                  </a:cubicBezTo>
                  <a:cubicBezTo>
                    <a:pt x="18101" y="2307"/>
                    <a:pt x="18101" y="2312"/>
                    <a:pt x="18101" y="2312"/>
                  </a:cubicBezTo>
                  <a:cubicBezTo>
                    <a:pt x="18101" y="2318"/>
                    <a:pt x="18101" y="2324"/>
                    <a:pt x="18101" y="2324"/>
                  </a:cubicBezTo>
                  <a:cubicBezTo>
                    <a:pt x="18101" y="2330"/>
                    <a:pt x="18095" y="2330"/>
                    <a:pt x="18095" y="2336"/>
                  </a:cubicBezTo>
                  <a:cubicBezTo>
                    <a:pt x="18095" y="2348"/>
                    <a:pt x="18089" y="2354"/>
                    <a:pt x="18083" y="2360"/>
                  </a:cubicBezTo>
                  <a:cubicBezTo>
                    <a:pt x="18083" y="2366"/>
                    <a:pt x="18083" y="2372"/>
                    <a:pt x="18083" y="2372"/>
                  </a:cubicBezTo>
                  <a:cubicBezTo>
                    <a:pt x="18083" y="2378"/>
                    <a:pt x="18083" y="2384"/>
                    <a:pt x="18077" y="2384"/>
                  </a:cubicBezTo>
                  <a:cubicBezTo>
                    <a:pt x="18077" y="2389"/>
                    <a:pt x="18077" y="2395"/>
                    <a:pt x="18071" y="2395"/>
                  </a:cubicBezTo>
                  <a:cubicBezTo>
                    <a:pt x="18065" y="2395"/>
                    <a:pt x="18065" y="2395"/>
                    <a:pt x="18059" y="2401"/>
                  </a:cubicBezTo>
                  <a:cubicBezTo>
                    <a:pt x="18053" y="2401"/>
                    <a:pt x="18047" y="2401"/>
                    <a:pt x="18047" y="2407"/>
                  </a:cubicBezTo>
                  <a:cubicBezTo>
                    <a:pt x="18041" y="2407"/>
                    <a:pt x="18035" y="2407"/>
                    <a:pt x="18035" y="2407"/>
                  </a:cubicBezTo>
                  <a:cubicBezTo>
                    <a:pt x="18029" y="2413"/>
                    <a:pt x="18029" y="2413"/>
                    <a:pt x="18029" y="2419"/>
                  </a:cubicBezTo>
                  <a:cubicBezTo>
                    <a:pt x="18029" y="2425"/>
                    <a:pt x="18029" y="2425"/>
                    <a:pt x="18029" y="2431"/>
                  </a:cubicBezTo>
                  <a:cubicBezTo>
                    <a:pt x="18024" y="2443"/>
                    <a:pt x="18012" y="2443"/>
                    <a:pt x="18006" y="2449"/>
                  </a:cubicBezTo>
                  <a:cubicBezTo>
                    <a:pt x="17994" y="2455"/>
                    <a:pt x="17982" y="2466"/>
                    <a:pt x="17970" y="2473"/>
                  </a:cubicBezTo>
                  <a:cubicBezTo>
                    <a:pt x="17958" y="2484"/>
                    <a:pt x="17946" y="2490"/>
                    <a:pt x="17935" y="2496"/>
                  </a:cubicBezTo>
                  <a:cubicBezTo>
                    <a:pt x="17917" y="2502"/>
                    <a:pt x="17911" y="2514"/>
                    <a:pt x="17899" y="2520"/>
                  </a:cubicBezTo>
                  <a:cubicBezTo>
                    <a:pt x="17887" y="2532"/>
                    <a:pt x="17881" y="2544"/>
                    <a:pt x="17869" y="2555"/>
                  </a:cubicBezTo>
                  <a:cubicBezTo>
                    <a:pt x="17869" y="2561"/>
                    <a:pt x="17863" y="2567"/>
                    <a:pt x="17863" y="2567"/>
                  </a:cubicBezTo>
                  <a:cubicBezTo>
                    <a:pt x="17851" y="2573"/>
                    <a:pt x="17846" y="2573"/>
                    <a:pt x="17840" y="2579"/>
                  </a:cubicBezTo>
                  <a:cubicBezTo>
                    <a:pt x="17834" y="2585"/>
                    <a:pt x="17840" y="2591"/>
                    <a:pt x="17834" y="2591"/>
                  </a:cubicBezTo>
                  <a:cubicBezTo>
                    <a:pt x="17834" y="2597"/>
                    <a:pt x="17828" y="2603"/>
                    <a:pt x="17822" y="2603"/>
                  </a:cubicBezTo>
                  <a:lnTo>
                    <a:pt x="17816" y="2603"/>
                  </a:lnTo>
                  <a:cubicBezTo>
                    <a:pt x="17810" y="2603"/>
                    <a:pt x="17804" y="2603"/>
                    <a:pt x="17798" y="2603"/>
                  </a:cubicBezTo>
                  <a:cubicBezTo>
                    <a:pt x="17792" y="2603"/>
                    <a:pt x="17792" y="2609"/>
                    <a:pt x="17786" y="2609"/>
                  </a:cubicBezTo>
                  <a:cubicBezTo>
                    <a:pt x="17786" y="2609"/>
                    <a:pt x="17780" y="2615"/>
                    <a:pt x="17774" y="2615"/>
                  </a:cubicBezTo>
                  <a:cubicBezTo>
                    <a:pt x="17769" y="2615"/>
                    <a:pt x="17763" y="2621"/>
                    <a:pt x="17751" y="2627"/>
                  </a:cubicBezTo>
                  <a:cubicBezTo>
                    <a:pt x="17745" y="2627"/>
                    <a:pt x="17745" y="2627"/>
                    <a:pt x="17739" y="2632"/>
                  </a:cubicBezTo>
                  <a:cubicBezTo>
                    <a:pt x="17733" y="2632"/>
                    <a:pt x="17733" y="2627"/>
                    <a:pt x="17727" y="2632"/>
                  </a:cubicBezTo>
                  <a:cubicBezTo>
                    <a:pt x="17721" y="2632"/>
                    <a:pt x="17721" y="2632"/>
                    <a:pt x="17715" y="2639"/>
                  </a:cubicBezTo>
                  <a:cubicBezTo>
                    <a:pt x="17715" y="2639"/>
                    <a:pt x="17709" y="2644"/>
                    <a:pt x="17709" y="2650"/>
                  </a:cubicBezTo>
                  <a:cubicBezTo>
                    <a:pt x="17709" y="2656"/>
                    <a:pt x="17715" y="2656"/>
                    <a:pt x="17715" y="2662"/>
                  </a:cubicBezTo>
                  <a:cubicBezTo>
                    <a:pt x="17715" y="2674"/>
                    <a:pt x="17715" y="2686"/>
                    <a:pt x="17709" y="2698"/>
                  </a:cubicBezTo>
                  <a:cubicBezTo>
                    <a:pt x="17709" y="2704"/>
                    <a:pt x="17703" y="2704"/>
                    <a:pt x="17697" y="2710"/>
                  </a:cubicBezTo>
                  <a:cubicBezTo>
                    <a:pt x="17697" y="2710"/>
                    <a:pt x="17691" y="2710"/>
                    <a:pt x="17685" y="2716"/>
                  </a:cubicBezTo>
                  <a:cubicBezTo>
                    <a:pt x="17685" y="2721"/>
                    <a:pt x="17685" y="2721"/>
                    <a:pt x="17685" y="2727"/>
                  </a:cubicBezTo>
                  <a:cubicBezTo>
                    <a:pt x="17685" y="2733"/>
                    <a:pt x="17680" y="2733"/>
                    <a:pt x="17674" y="2739"/>
                  </a:cubicBezTo>
                  <a:cubicBezTo>
                    <a:pt x="17674" y="2745"/>
                    <a:pt x="17674" y="2751"/>
                    <a:pt x="17674" y="2757"/>
                  </a:cubicBezTo>
                  <a:cubicBezTo>
                    <a:pt x="17674" y="2763"/>
                    <a:pt x="17680" y="2769"/>
                    <a:pt x="17674" y="2781"/>
                  </a:cubicBezTo>
                  <a:cubicBezTo>
                    <a:pt x="17674" y="2787"/>
                    <a:pt x="17662" y="2793"/>
                    <a:pt x="17662" y="2805"/>
                  </a:cubicBezTo>
                  <a:cubicBezTo>
                    <a:pt x="17662" y="2810"/>
                    <a:pt x="17662" y="2816"/>
                    <a:pt x="17662" y="2828"/>
                  </a:cubicBezTo>
                  <a:cubicBezTo>
                    <a:pt x="17662" y="2834"/>
                    <a:pt x="17662" y="2840"/>
                    <a:pt x="17662" y="2852"/>
                  </a:cubicBezTo>
                  <a:cubicBezTo>
                    <a:pt x="17662" y="2899"/>
                    <a:pt x="17668" y="2923"/>
                    <a:pt x="17668" y="2971"/>
                  </a:cubicBezTo>
                  <a:cubicBezTo>
                    <a:pt x="17668" y="2976"/>
                    <a:pt x="17668" y="2982"/>
                    <a:pt x="17668" y="2988"/>
                  </a:cubicBezTo>
                  <a:cubicBezTo>
                    <a:pt x="17668" y="2994"/>
                    <a:pt x="17662" y="2994"/>
                    <a:pt x="17656" y="3000"/>
                  </a:cubicBezTo>
                  <a:cubicBezTo>
                    <a:pt x="17685" y="3048"/>
                    <a:pt x="17685" y="3048"/>
                    <a:pt x="17685" y="3048"/>
                  </a:cubicBezTo>
                  <a:cubicBezTo>
                    <a:pt x="17685" y="3142"/>
                    <a:pt x="17685" y="3142"/>
                    <a:pt x="17685" y="3142"/>
                  </a:cubicBezTo>
                  <a:cubicBezTo>
                    <a:pt x="17691" y="3142"/>
                    <a:pt x="17691" y="3148"/>
                    <a:pt x="17697" y="3148"/>
                  </a:cubicBezTo>
                  <a:cubicBezTo>
                    <a:pt x="17703" y="3148"/>
                    <a:pt x="17703" y="3142"/>
                    <a:pt x="17709" y="3137"/>
                  </a:cubicBezTo>
                  <a:cubicBezTo>
                    <a:pt x="17715" y="3137"/>
                    <a:pt x="17721" y="3137"/>
                    <a:pt x="17721" y="3137"/>
                  </a:cubicBezTo>
                  <a:cubicBezTo>
                    <a:pt x="17727" y="3137"/>
                    <a:pt x="17727" y="3131"/>
                    <a:pt x="17733" y="3131"/>
                  </a:cubicBezTo>
                  <a:cubicBezTo>
                    <a:pt x="17739" y="3131"/>
                    <a:pt x="17739" y="3125"/>
                    <a:pt x="17745" y="3125"/>
                  </a:cubicBezTo>
                  <a:cubicBezTo>
                    <a:pt x="17751" y="3125"/>
                    <a:pt x="17757" y="3125"/>
                    <a:pt x="17763" y="3125"/>
                  </a:cubicBezTo>
                  <a:cubicBezTo>
                    <a:pt x="17763" y="3113"/>
                    <a:pt x="17763" y="3107"/>
                    <a:pt x="17763" y="3095"/>
                  </a:cubicBezTo>
                  <a:cubicBezTo>
                    <a:pt x="17763" y="3089"/>
                    <a:pt x="17763" y="3083"/>
                    <a:pt x="17763" y="3083"/>
                  </a:cubicBezTo>
                  <a:cubicBezTo>
                    <a:pt x="17769" y="3077"/>
                    <a:pt x="17769" y="3071"/>
                    <a:pt x="17774" y="3071"/>
                  </a:cubicBezTo>
                  <a:cubicBezTo>
                    <a:pt x="17774" y="3065"/>
                    <a:pt x="17780" y="3065"/>
                    <a:pt x="17786" y="3065"/>
                  </a:cubicBezTo>
                  <a:cubicBezTo>
                    <a:pt x="17786" y="3059"/>
                    <a:pt x="17792" y="3059"/>
                    <a:pt x="17792" y="3054"/>
                  </a:cubicBezTo>
                  <a:cubicBezTo>
                    <a:pt x="17798" y="3048"/>
                    <a:pt x="17798" y="3048"/>
                    <a:pt x="17804" y="3042"/>
                  </a:cubicBezTo>
                  <a:cubicBezTo>
                    <a:pt x="17810" y="3030"/>
                    <a:pt x="17810" y="3030"/>
                    <a:pt x="17810" y="3030"/>
                  </a:cubicBezTo>
                  <a:cubicBezTo>
                    <a:pt x="17810" y="3024"/>
                    <a:pt x="17810" y="3024"/>
                    <a:pt x="17816" y="3018"/>
                  </a:cubicBezTo>
                  <a:cubicBezTo>
                    <a:pt x="17816" y="3012"/>
                    <a:pt x="17822" y="3006"/>
                    <a:pt x="17828" y="3006"/>
                  </a:cubicBezTo>
                  <a:cubicBezTo>
                    <a:pt x="17834" y="3006"/>
                    <a:pt x="17834" y="3006"/>
                    <a:pt x="17834" y="3006"/>
                  </a:cubicBezTo>
                  <a:cubicBezTo>
                    <a:pt x="17840" y="3006"/>
                    <a:pt x="17840" y="3012"/>
                    <a:pt x="17846" y="3012"/>
                  </a:cubicBezTo>
                  <a:cubicBezTo>
                    <a:pt x="17858" y="3012"/>
                    <a:pt x="17858" y="3012"/>
                    <a:pt x="17858" y="3012"/>
                  </a:cubicBezTo>
                  <a:cubicBezTo>
                    <a:pt x="17858" y="3012"/>
                    <a:pt x="17863" y="3012"/>
                    <a:pt x="17869" y="3012"/>
                  </a:cubicBezTo>
                  <a:cubicBezTo>
                    <a:pt x="17869" y="3012"/>
                    <a:pt x="17875" y="3006"/>
                    <a:pt x="17875" y="3000"/>
                  </a:cubicBezTo>
                  <a:cubicBezTo>
                    <a:pt x="17881" y="3000"/>
                    <a:pt x="17881" y="2994"/>
                    <a:pt x="17881" y="2988"/>
                  </a:cubicBezTo>
                  <a:cubicBezTo>
                    <a:pt x="17881" y="2935"/>
                    <a:pt x="17881" y="2935"/>
                    <a:pt x="17881" y="2935"/>
                  </a:cubicBezTo>
                  <a:cubicBezTo>
                    <a:pt x="17887" y="2923"/>
                    <a:pt x="17893" y="2917"/>
                    <a:pt x="17899" y="2911"/>
                  </a:cubicBezTo>
                  <a:cubicBezTo>
                    <a:pt x="17905" y="2905"/>
                    <a:pt x="17911" y="2905"/>
                    <a:pt x="17911" y="2899"/>
                  </a:cubicBezTo>
                  <a:cubicBezTo>
                    <a:pt x="17994" y="2899"/>
                    <a:pt x="17994" y="2899"/>
                    <a:pt x="17994" y="2899"/>
                  </a:cubicBezTo>
                  <a:cubicBezTo>
                    <a:pt x="17994" y="2870"/>
                    <a:pt x="17994" y="2870"/>
                    <a:pt x="17994" y="2870"/>
                  </a:cubicBezTo>
                  <a:cubicBezTo>
                    <a:pt x="17994" y="2858"/>
                    <a:pt x="17988" y="2858"/>
                    <a:pt x="17982" y="2846"/>
                  </a:cubicBezTo>
                  <a:cubicBezTo>
                    <a:pt x="17982" y="2840"/>
                    <a:pt x="17976" y="2840"/>
                    <a:pt x="17976" y="2834"/>
                  </a:cubicBezTo>
                  <a:cubicBezTo>
                    <a:pt x="17976" y="2822"/>
                    <a:pt x="17976" y="2822"/>
                    <a:pt x="17976" y="2822"/>
                  </a:cubicBezTo>
                  <a:cubicBezTo>
                    <a:pt x="17976" y="2810"/>
                    <a:pt x="17976" y="2810"/>
                    <a:pt x="17976" y="2810"/>
                  </a:cubicBezTo>
                  <a:lnTo>
                    <a:pt x="17982" y="2805"/>
                  </a:lnTo>
                  <a:cubicBezTo>
                    <a:pt x="17988" y="2799"/>
                    <a:pt x="17994" y="2793"/>
                    <a:pt x="17994" y="2787"/>
                  </a:cubicBezTo>
                  <a:cubicBezTo>
                    <a:pt x="18000" y="2781"/>
                    <a:pt x="18000" y="2781"/>
                    <a:pt x="18000" y="2775"/>
                  </a:cubicBezTo>
                  <a:cubicBezTo>
                    <a:pt x="18006" y="2769"/>
                    <a:pt x="18006" y="2763"/>
                    <a:pt x="18012" y="2763"/>
                  </a:cubicBezTo>
                  <a:cubicBezTo>
                    <a:pt x="18017" y="2763"/>
                    <a:pt x="18024" y="2763"/>
                    <a:pt x="18029" y="2769"/>
                  </a:cubicBezTo>
                  <a:cubicBezTo>
                    <a:pt x="18035" y="2769"/>
                    <a:pt x="18029" y="2775"/>
                    <a:pt x="18035" y="2781"/>
                  </a:cubicBezTo>
                  <a:cubicBezTo>
                    <a:pt x="18035" y="2781"/>
                    <a:pt x="18041" y="2781"/>
                    <a:pt x="18047" y="2787"/>
                  </a:cubicBezTo>
                  <a:cubicBezTo>
                    <a:pt x="18065" y="2787"/>
                    <a:pt x="18065" y="2787"/>
                    <a:pt x="18065" y="2787"/>
                  </a:cubicBezTo>
                  <a:cubicBezTo>
                    <a:pt x="18071" y="2763"/>
                    <a:pt x="18071" y="2763"/>
                    <a:pt x="18071" y="2763"/>
                  </a:cubicBezTo>
                  <a:cubicBezTo>
                    <a:pt x="18065" y="2763"/>
                    <a:pt x="18065" y="2757"/>
                    <a:pt x="18059" y="2751"/>
                  </a:cubicBezTo>
                  <a:cubicBezTo>
                    <a:pt x="18053" y="2745"/>
                    <a:pt x="18047" y="2745"/>
                    <a:pt x="18041" y="2733"/>
                  </a:cubicBezTo>
                  <a:cubicBezTo>
                    <a:pt x="18041" y="2727"/>
                    <a:pt x="18041" y="2727"/>
                    <a:pt x="18041" y="2721"/>
                  </a:cubicBezTo>
                  <a:cubicBezTo>
                    <a:pt x="18041" y="2716"/>
                    <a:pt x="18041" y="2716"/>
                    <a:pt x="18041" y="2710"/>
                  </a:cubicBezTo>
                  <a:cubicBezTo>
                    <a:pt x="18041" y="2704"/>
                    <a:pt x="18035" y="2704"/>
                    <a:pt x="18035" y="2698"/>
                  </a:cubicBezTo>
                  <a:cubicBezTo>
                    <a:pt x="18035" y="2692"/>
                    <a:pt x="18035" y="2686"/>
                    <a:pt x="18035" y="2674"/>
                  </a:cubicBezTo>
                  <a:cubicBezTo>
                    <a:pt x="18035" y="2668"/>
                    <a:pt x="18029" y="2668"/>
                    <a:pt x="18035" y="2662"/>
                  </a:cubicBezTo>
                  <a:cubicBezTo>
                    <a:pt x="18035" y="2656"/>
                    <a:pt x="18041" y="2662"/>
                    <a:pt x="18047" y="2656"/>
                  </a:cubicBezTo>
                  <a:cubicBezTo>
                    <a:pt x="18047" y="2656"/>
                    <a:pt x="18053" y="2656"/>
                    <a:pt x="18053" y="2650"/>
                  </a:cubicBezTo>
                  <a:cubicBezTo>
                    <a:pt x="18053" y="2650"/>
                    <a:pt x="18059" y="2644"/>
                    <a:pt x="18053" y="2644"/>
                  </a:cubicBezTo>
                  <a:cubicBezTo>
                    <a:pt x="18053" y="2639"/>
                    <a:pt x="18047" y="2632"/>
                    <a:pt x="18047" y="2632"/>
                  </a:cubicBezTo>
                  <a:cubicBezTo>
                    <a:pt x="18041" y="2632"/>
                    <a:pt x="18041" y="2627"/>
                    <a:pt x="18035" y="2632"/>
                  </a:cubicBezTo>
                  <a:cubicBezTo>
                    <a:pt x="18029" y="2632"/>
                    <a:pt x="18029" y="2644"/>
                    <a:pt x="18029" y="2644"/>
                  </a:cubicBezTo>
                  <a:cubicBezTo>
                    <a:pt x="18006" y="2644"/>
                    <a:pt x="18006" y="2644"/>
                    <a:pt x="18006" y="2644"/>
                  </a:cubicBezTo>
                  <a:cubicBezTo>
                    <a:pt x="18006" y="2632"/>
                    <a:pt x="18000" y="2627"/>
                    <a:pt x="18006" y="2615"/>
                  </a:cubicBezTo>
                  <a:cubicBezTo>
                    <a:pt x="18006" y="2609"/>
                    <a:pt x="18012" y="2603"/>
                    <a:pt x="18017" y="2591"/>
                  </a:cubicBezTo>
                  <a:cubicBezTo>
                    <a:pt x="18017" y="2591"/>
                    <a:pt x="18017" y="2585"/>
                    <a:pt x="18017" y="2579"/>
                  </a:cubicBezTo>
                  <a:cubicBezTo>
                    <a:pt x="18024" y="2579"/>
                    <a:pt x="18024" y="2573"/>
                    <a:pt x="18029" y="2573"/>
                  </a:cubicBezTo>
                  <a:cubicBezTo>
                    <a:pt x="18035" y="2561"/>
                    <a:pt x="18041" y="2567"/>
                    <a:pt x="18047" y="2561"/>
                  </a:cubicBezTo>
                  <a:cubicBezTo>
                    <a:pt x="18053" y="2555"/>
                    <a:pt x="18059" y="2550"/>
                    <a:pt x="18059" y="2550"/>
                  </a:cubicBezTo>
                  <a:cubicBezTo>
                    <a:pt x="18059" y="2544"/>
                    <a:pt x="18059" y="2538"/>
                    <a:pt x="18059" y="2538"/>
                  </a:cubicBezTo>
                  <a:cubicBezTo>
                    <a:pt x="18065" y="2532"/>
                    <a:pt x="18065" y="2532"/>
                    <a:pt x="18065" y="2526"/>
                  </a:cubicBezTo>
                  <a:cubicBezTo>
                    <a:pt x="18071" y="2520"/>
                    <a:pt x="18071" y="2520"/>
                    <a:pt x="18071" y="2514"/>
                  </a:cubicBezTo>
                  <a:cubicBezTo>
                    <a:pt x="18071" y="2502"/>
                    <a:pt x="18071" y="2496"/>
                    <a:pt x="18071" y="2490"/>
                  </a:cubicBezTo>
                  <a:cubicBezTo>
                    <a:pt x="18071" y="2484"/>
                    <a:pt x="18071" y="2478"/>
                    <a:pt x="18071" y="2478"/>
                  </a:cubicBezTo>
                  <a:cubicBezTo>
                    <a:pt x="18071" y="2473"/>
                    <a:pt x="18071" y="2466"/>
                    <a:pt x="18077" y="2466"/>
                  </a:cubicBezTo>
                  <a:cubicBezTo>
                    <a:pt x="18077" y="2461"/>
                    <a:pt x="18083" y="2455"/>
                    <a:pt x="18083" y="2455"/>
                  </a:cubicBezTo>
                  <a:cubicBezTo>
                    <a:pt x="18089" y="2449"/>
                    <a:pt x="18095" y="2449"/>
                    <a:pt x="18095" y="2449"/>
                  </a:cubicBezTo>
                  <a:cubicBezTo>
                    <a:pt x="18101" y="2449"/>
                    <a:pt x="18101" y="2449"/>
                    <a:pt x="18106" y="2449"/>
                  </a:cubicBezTo>
                  <a:cubicBezTo>
                    <a:pt x="18118" y="2449"/>
                    <a:pt x="18124" y="2455"/>
                    <a:pt x="18130" y="2461"/>
                  </a:cubicBezTo>
                  <a:cubicBezTo>
                    <a:pt x="18136" y="2461"/>
                    <a:pt x="18130" y="2466"/>
                    <a:pt x="18136" y="2473"/>
                  </a:cubicBezTo>
                  <a:cubicBezTo>
                    <a:pt x="18142" y="2473"/>
                    <a:pt x="18148" y="2478"/>
                    <a:pt x="18154" y="2478"/>
                  </a:cubicBezTo>
                  <a:cubicBezTo>
                    <a:pt x="18160" y="2478"/>
                    <a:pt x="18166" y="2478"/>
                    <a:pt x="18172" y="2473"/>
                  </a:cubicBezTo>
                  <a:cubicBezTo>
                    <a:pt x="18172" y="2473"/>
                    <a:pt x="18178" y="2466"/>
                    <a:pt x="18178" y="2461"/>
                  </a:cubicBezTo>
                  <a:cubicBezTo>
                    <a:pt x="18183" y="2461"/>
                    <a:pt x="18183" y="2455"/>
                    <a:pt x="18190" y="2449"/>
                  </a:cubicBezTo>
                  <a:cubicBezTo>
                    <a:pt x="18190" y="2449"/>
                    <a:pt x="18195" y="2449"/>
                    <a:pt x="18201" y="2443"/>
                  </a:cubicBezTo>
                  <a:cubicBezTo>
                    <a:pt x="18201" y="2449"/>
                    <a:pt x="18207" y="2449"/>
                    <a:pt x="18207" y="2455"/>
                  </a:cubicBezTo>
                  <a:cubicBezTo>
                    <a:pt x="18213" y="2455"/>
                    <a:pt x="18207" y="2461"/>
                    <a:pt x="18207" y="2466"/>
                  </a:cubicBezTo>
                  <a:cubicBezTo>
                    <a:pt x="18213" y="2473"/>
                    <a:pt x="18219" y="2473"/>
                    <a:pt x="18219" y="2478"/>
                  </a:cubicBezTo>
                  <a:cubicBezTo>
                    <a:pt x="18219" y="2473"/>
                    <a:pt x="18225" y="2478"/>
                    <a:pt x="18231" y="2478"/>
                  </a:cubicBezTo>
                  <a:cubicBezTo>
                    <a:pt x="18237" y="2473"/>
                    <a:pt x="18237" y="2473"/>
                    <a:pt x="18243" y="2466"/>
                  </a:cubicBezTo>
                  <a:cubicBezTo>
                    <a:pt x="18243" y="2466"/>
                    <a:pt x="18249" y="2461"/>
                    <a:pt x="18255" y="2461"/>
                  </a:cubicBezTo>
                  <a:cubicBezTo>
                    <a:pt x="18260" y="2449"/>
                    <a:pt x="18260" y="2443"/>
                    <a:pt x="18272" y="2437"/>
                  </a:cubicBezTo>
                  <a:cubicBezTo>
                    <a:pt x="18272" y="2431"/>
                    <a:pt x="18272" y="2425"/>
                    <a:pt x="18278" y="2425"/>
                  </a:cubicBezTo>
                  <a:cubicBezTo>
                    <a:pt x="18284" y="2425"/>
                    <a:pt x="18290" y="2425"/>
                    <a:pt x="18296" y="2425"/>
                  </a:cubicBezTo>
                  <a:cubicBezTo>
                    <a:pt x="18302" y="2425"/>
                    <a:pt x="18308" y="2425"/>
                    <a:pt x="18314" y="2425"/>
                  </a:cubicBezTo>
                  <a:cubicBezTo>
                    <a:pt x="18320" y="2425"/>
                    <a:pt x="18320" y="2425"/>
                    <a:pt x="18326" y="2425"/>
                  </a:cubicBezTo>
                  <a:cubicBezTo>
                    <a:pt x="18326" y="2431"/>
                    <a:pt x="18332" y="2431"/>
                    <a:pt x="18338" y="2431"/>
                  </a:cubicBezTo>
                  <a:cubicBezTo>
                    <a:pt x="18421" y="2431"/>
                    <a:pt x="18421" y="2431"/>
                    <a:pt x="18421" y="2431"/>
                  </a:cubicBezTo>
                  <a:cubicBezTo>
                    <a:pt x="18421" y="2437"/>
                    <a:pt x="18415" y="2443"/>
                    <a:pt x="18421" y="2455"/>
                  </a:cubicBezTo>
                  <a:cubicBezTo>
                    <a:pt x="18421" y="2461"/>
                    <a:pt x="18415" y="2461"/>
                    <a:pt x="18421" y="2466"/>
                  </a:cubicBezTo>
                  <a:cubicBezTo>
                    <a:pt x="18421" y="2473"/>
                    <a:pt x="18427" y="2478"/>
                    <a:pt x="18433" y="2484"/>
                  </a:cubicBezTo>
                  <a:cubicBezTo>
                    <a:pt x="18438" y="2484"/>
                    <a:pt x="18444" y="2484"/>
                    <a:pt x="18444" y="2484"/>
                  </a:cubicBezTo>
                  <a:cubicBezTo>
                    <a:pt x="18444" y="2466"/>
                    <a:pt x="18444" y="2449"/>
                    <a:pt x="18456" y="2437"/>
                  </a:cubicBezTo>
                  <a:cubicBezTo>
                    <a:pt x="18462" y="2437"/>
                    <a:pt x="18468" y="2437"/>
                    <a:pt x="18468" y="2431"/>
                  </a:cubicBezTo>
                  <a:cubicBezTo>
                    <a:pt x="18474" y="2431"/>
                    <a:pt x="18474" y="2425"/>
                    <a:pt x="18480" y="2425"/>
                  </a:cubicBezTo>
                  <a:cubicBezTo>
                    <a:pt x="18486" y="2419"/>
                    <a:pt x="18486" y="2419"/>
                    <a:pt x="18492" y="2413"/>
                  </a:cubicBezTo>
                  <a:cubicBezTo>
                    <a:pt x="18498" y="2401"/>
                    <a:pt x="18498" y="2395"/>
                    <a:pt x="18510" y="2389"/>
                  </a:cubicBezTo>
                  <a:cubicBezTo>
                    <a:pt x="18510" y="2384"/>
                    <a:pt x="18515" y="2378"/>
                    <a:pt x="18515" y="2372"/>
                  </a:cubicBezTo>
                  <a:cubicBezTo>
                    <a:pt x="18522" y="2372"/>
                    <a:pt x="18522" y="2366"/>
                    <a:pt x="18527" y="2360"/>
                  </a:cubicBezTo>
                  <a:cubicBezTo>
                    <a:pt x="18533" y="2360"/>
                    <a:pt x="18539" y="2360"/>
                    <a:pt x="18551" y="2354"/>
                  </a:cubicBezTo>
                  <a:cubicBezTo>
                    <a:pt x="18557" y="2354"/>
                    <a:pt x="18557" y="2348"/>
                    <a:pt x="18563" y="2348"/>
                  </a:cubicBezTo>
                  <a:cubicBezTo>
                    <a:pt x="18581" y="2348"/>
                    <a:pt x="18581" y="2348"/>
                    <a:pt x="18581" y="2348"/>
                  </a:cubicBezTo>
                  <a:cubicBezTo>
                    <a:pt x="18587" y="2348"/>
                    <a:pt x="18593" y="2354"/>
                    <a:pt x="18604" y="2348"/>
                  </a:cubicBezTo>
                  <a:cubicBezTo>
                    <a:pt x="18610" y="2348"/>
                    <a:pt x="18610" y="2348"/>
                    <a:pt x="18616" y="2342"/>
                  </a:cubicBezTo>
                  <a:cubicBezTo>
                    <a:pt x="18622" y="2342"/>
                    <a:pt x="18628" y="2342"/>
                    <a:pt x="18640" y="2336"/>
                  </a:cubicBezTo>
                  <a:cubicBezTo>
                    <a:pt x="18646" y="2336"/>
                    <a:pt x="18646" y="2336"/>
                    <a:pt x="18652" y="2330"/>
                  </a:cubicBezTo>
                  <a:cubicBezTo>
                    <a:pt x="18658" y="2330"/>
                    <a:pt x="18658" y="2324"/>
                    <a:pt x="18658" y="2318"/>
                  </a:cubicBezTo>
                  <a:cubicBezTo>
                    <a:pt x="18664" y="2312"/>
                    <a:pt x="18664" y="2312"/>
                    <a:pt x="18670" y="2307"/>
                  </a:cubicBezTo>
                  <a:cubicBezTo>
                    <a:pt x="18676" y="2307"/>
                    <a:pt x="18676" y="2307"/>
                    <a:pt x="18682" y="2307"/>
                  </a:cubicBezTo>
                  <a:cubicBezTo>
                    <a:pt x="18693" y="2300"/>
                    <a:pt x="18699" y="2283"/>
                    <a:pt x="18717" y="2283"/>
                  </a:cubicBezTo>
                  <a:cubicBezTo>
                    <a:pt x="18723" y="2283"/>
                    <a:pt x="18729" y="2283"/>
                    <a:pt x="18741" y="2283"/>
                  </a:cubicBezTo>
                  <a:cubicBezTo>
                    <a:pt x="18747" y="2283"/>
                    <a:pt x="18753" y="2277"/>
                    <a:pt x="18753" y="2277"/>
                  </a:cubicBezTo>
                  <a:cubicBezTo>
                    <a:pt x="18759" y="2277"/>
                    <a:pt x="18765" y="2271"/>
                    <a:pt x="18770" y="2271"/>
                  </a:cubicBezTo>
                  <a:cubicBezTo>
                    <a:pt x="18782" y="2265"/>
                    <a:pt x="18782" y="2253"/>
                    <a:pt x="18794" y="2247"/>
                  </a:cubicBezTo>
                  <a:cubicBezTo>
                    <a:pt x="18794" y="2241"/>
                    <a:pt x="18800" y="2235"/>
                    <a:pt x="18806" y="2235"/>
                  </a:cubicBezTo>
                  <a:cubicBezTo>
                    <a:pt x="18812" y="2235"/>
                    <a:pt x="18818" y="2235"/>
                    <a:pt x="18824" y="2235"/>
                  </a:cubicBezTo>
                  <a:cubicBezTo>
                    <a:pt x="18842" y="2235"/>
                    <a:pt x="18848" y="2235"/>
                    <a:pt x="18859" y="2241"/>
                  </a:cubicBezTo>
                  <a:cubicBezTo>
                    <a:pt x="18865" y="2241"/>
                    <a:pt x="18865" y="2247"/>
                    <a:pt x="18871" y="2247"/>
                  </a:cubicBezTo>
                  <a:cubicBezTo>
                    <a:pt x="18877" y="2253"/>
                    <a:pt x="18877" y="2259"/>
                    <a:pt x="18883" y="2259"/>
                  </a:cubicBezTo>
                  <a:cubicBezTo>
                    <a:pt x="18889" y="2259"/>
                    <a:pt x="18889" y="2259"/>
                    <a:pt x="18895" y="2265"/>
                  </a:cubicBezTo>
                  <a:cubicBezTo>
                    <a:pt x="18907" y="2265"/>
                    <a:pt x="18913" y="2265"/>
                    <a:pt x="18925" y="2265"/>
                  </a:cubicBezTo>
                  <a:cubicBezTo>
                    <a:pt x="18942" y="2265"/>
                    <a:pt x="18942" y="2265"/>
                    <a:pt x="18942" y="2265"/>
                  </a:cubicBezTo>
                  <a:cubicBezTo>
                    <a:pt x="18948" y="2265"/>
                    <a:pt x="18948" y="2265"/>
                    <a:pt x="18954" y="2265"/>
                  </a:cubicBezTo>
                  <a:cubicBezTo>
                    <a:pt x="18954" y="2229"/>
                    <a:pt x="18954" y="2229"/>
                    <a:pt x="18954" y="2229"/>
                  </a:cubicBezTo>
                  <a:cubicBezTo>
                    <a:pt x="18948" y="2223"/>
                    <a:pt x="18948" y="2223"/>
                    <a:pt x="18942" y="2218"/>
                  </a:cubicBezTo>
                  <a:cubicBezTo>
                    <a:pt x="18942" y="2218"/>
                    <a:pt x="18937" y="2218"/>
                    <a:pt x="18931" y="2212"/>
                  </a:cubicBezTo>
                  <a:cubicBezTo>
                    <a:pt x="18931" y="2206"/>
                    <a:pt x="18931" y="2206"/>
                    <a:pt x="18931" y="2200"/>
                  </a:cubicBezTo>
                  <a:cubicBezTo>
                    <a:pt x="18925" y="2188"/>
                    <a:pt x="18925" y="2188"/>
                    <a:pt x="18925" y="2188"/>
                  </a:cubicBezTo>
                  <a:cubicBezTo>
                    <a:pt x="18919" y="2182"/>
                    <a:pt x="18919" y="2182"/>
                    <a:pt x="18913" y="2176"/>
                  </a:cubicBezTo>
                  <a:cubicBezTo>
                    <a:pt x="18913" y="2170"/>
                    <a:pt x="18907" y="2170"/>
                    <a:pt x="18907" y="2164"/>
                  </a:cubicBezTo>
                  <a:cubicBezTo>
                    <a:pt x="18907" y="2164"/>
                    <a:pt x="18907" y="2158"/>
                    <a:pt x="18901" y="2152"/>
                  </a:cubicBezTo>
                  <a:cubicBezTo>
                    <a:pt x="18901" y="2117"/>
                    <a:pt x="18901" y="2117"/>
                    <a:pt x="18901" y="2117"/>
                  </a:cubicBezTo>
                  <a:cubicBezTo>
                    <a:pt x="18889" y="2117"/>
                    <a:pt x="18877" y="2123"/>
                    <a:pt x="18871" y="2111"/>
                  </a:cubicBezTo>
                  <a:cubicBezTo>
                    <a:pt x="18865" y="2111"/>
                    <a:pt x="18865" y="2105"/>
                    <a:pt x="18865" y="2105"/>
                  </a:cubicBezTo>
                  <a:cubicBezTo>
                    <a:pt x="18859" y="2099"/>
                    <a:pt x="18865" y="2093"/>
                    <a:pt x="18859" y="2093"/>
                  </a:cubicBezTo>
                  <a:cubicBezTo>
                    <a:pt x="18859" y="2087"/>
                    <a:pt x="18859" y="2081"/>
                    <a:pt x="18853" y="2081"/>
                  </a:cubicBezTo>
                  <a:cubicBezTo>
                    <a:pt x="18853" y="2075"/>
                    <a:pt x="18848" y="2075"/>
                    <a:pt x="18842" y="2075"/>
                  </a:cubicBezTo>
                  <a:cubicBezTo>
                    <a:pt x="18782" y="2075"/>
                    <a:pt x="18782" y="2075"/>
                    <a:pt x="18782" y="2075"/>
                  </a:cubicBezTo>
                  <a:cubicBezTo>
                    <a:pt x="18776" y="2075"/>
                    <a:pt x="18776" y="2075"/>
                    <a:pt x="18770" y="2075"/>
                  </a:cubicBezTo>
                  <a:cubicBezTo>
                    <a:pt x="18765" y="2069"/>
                    <a:pt x="18770" y="2063"/>
                    <a:pt x="18765" y="2063"/>
                  </a:cubicBezTo>
                  <a:cubicBezTo>
                    <a:pt x="18770" y="2057"/>
                    <a:pt x="18770" y="2052"/>
                    <a:pt x="18776" y="2052"/>
                  </a:cubicBezTo>
                  <a:cubicBezTo>
                    <a:pt x="18776" y="2052"/>
                    <a:pt x="18782" y="2052"/>
                    <a:pt x="18788" y="2046"/>
                  </a:cubicBezTo>
                  <a:cubicBezTo>
                    <a:pt x="18794" y="2046"/>
                    <a:pt x="18794" y="2040"/>
                    <a:pt x="18800" y="2034"/>
                  </a:cubicBezTo>
                  <a:cubicBezTo>
                    <a:pt x="18800" y="2034"/>
                    <a:pt x="18806" y="2034"/>
                    <a:pt x="18812" y="2034"/>
                  </a:cubicBezTo>
                  <a:cubicBezTo>
                    <a:pt x="18818" y="2034"/>
                    <a:pt x="18818" y="2034"/>
                    <a:pt x="18818" y="2034"/>
                  </a:cubicBezTo>
                  <a:cubicBezTo>
                    <a:pt x="18830" y="2040"/>
                    <a:pt x="18836" y="2052"/>
                    <a:pt x="18842" y="2052"/>
                  </a:cubicBezTo>
                  <a:cubicBezTo>
                    <a:pt x="18913" y="2052"/>
                    <a:pt x="18913" y="2052"/>
                    <a:pt x="18913" y="2052"/>
                  </a:cubicBezTo>
                  <a:cubicBezTo>
                    <a:pt x="18925" y="2052"/>
                    <a:pt x="18931" y="2052"/>
                    <a:pt x="18937" y="2052"/>
                  </a:cubicBezTo>
                  <a:cubicBezTo>
                    <a:pt x="18948" y="2052"/>
                    <a:pt x="18954" y="2052"/>
                    <a:pt x="18960" y="2052"/>
                  </a:cubicBezTo>
                  <a:cubicBezTo>
                    <a:pt x="18972" y="2046"/>
                    <a:pt x="18972" y="2040"/>
                    <a:pt x="18978" y="2034"/>
                  </a:cubicBezTo>
                  <a:cubicBezTo>
                    <a:pt x="18984" y="2028"/>
                    <a:pt x="18990" y="2022"/>
                    <a:pt x="18990" y="2022"/>
                  </a:cubicBezTo>
                  <a:cubicBezTo>
                    <a:pt x="18996" y="2016"/>
                    <a:pt x="19002" y="2016"/>
                    <a:pt x="19002" y="2016"/>
                  </a:cubicBezTo>
                  <a:cubicBezTo>
                    <a:pt x="19008" y="2010"/>
                    <a:pt x="19002" y="2004"/>
                    <a:pt x="19002" y="1998"/>
                  </a:cubicBezTo>
                  <a:cubicBezTo>
                    <a:pt x="19002" y="1992"/>
                    <a:pt x="19008" y="1986"/>
                    <a:pt x="19002" y="1980"/>
                  </a:cubicBezTo>
                  <a:cubicBezTo>
                    <a:pt x="19002" y="1975"/>
                    <a:pt x="18996" y="1980"/>
                    <a:pt x="18990" y="1975"/>
                  </a:cubicBezTo>
                  <a:lnTo>
                    <a:pt x="18990" y="1968"/>
                  </a:lnTo>
                  <a:cubicBezTo>
                    <a:pt x="18990" y="1933"/>
                    <a:pt x="18990" y="1933"/>
                    <a:pt x="18990" y="1933"/>
                  </a:cubicBezTo>
                  <a:cubicBezTo>
                    <a:pt x="19002" y="1933"/>
                    <a:pt x="19008" y="1927"/>
                    <a:pt x="19020" y="1927"/>
                  </a:cubicBezTo>
                  <a:cubicBezTo>
                    <a:pt x="19031" y="1927"/>
                    <a:pt x="19043" y="1939"/>
                    <a:pt x="19049" y="1951"/>
                  </a:cubicBezTo>
                  <a:cubicBezTo>
                    <a:pt x="19049" y="1957"/>
                    <a:pt x="19043" y="1957"/>
                    <a:pt x="19049" y="1963"/>
                  </a:cubicBezTo>
                  <a:cubicBezTo>
                    <a:pt x="19049" y="1968"/>
                    <a:pt x="19049" y="1968"/>
                    <a:pt x="19049" y="1975"/>
                  </a:cubicBezTo>
                  <a:cubicBezTo>
                    <a:pt x="19055" y="1986"/>
                    <a:pt x="19061" y="1986"/>
                    <a:pt x="19067" y="1998"/>
                  </a:cubicBezTo>
                  <a:cubicBezTo>
                    <a:pt x="19162" y="1998"/>
                    <a:pt x="19162" y="1998"/>
                    <a:pt x="19162" y="1998"/>
                  </a:cubicBezTo>
                  <a:cubicBezTo>
                    <a:pt x="19168" y="1998"/>
                    <a:pt x="19168" y="1998"/>
                    <a:pt x="19174" y="1998"/>
                  </a:cubicBezTo>
                  <a:cubicBezTo>
                    <a:pt x="19180" y="1998"/>
                    <a:pt x="19186" y="2004"/>
                    <a:pt x="19192" y="2004"/>
                  </a:cubicBezTo>
                  <a:cubicBezTo>
                    <a:pt x="19192" y="2010"/>
                    <a:pt x="19197" y="2010"/>
                    <a:pt x="19203" y="2016"/>
                  </a:cubicBezTo>
                  <a:cubicBezTo>
                    <a:pt x="19203" y="2028"/>
                    <a:pt x="19203" y="2034"/>
                    <a:pt x="19203" y="2046"/>
                  </a:cubicBezTo>
                  <a:cubicBezTo>
                    <a:pt x="19257" y="2046"/>
                    <a:pt x="19257" y="2046"/>
                    <a:pt x="19257" y="2046"/>
                  </a:cubicBezTo>
                  <a:cubicBezTo>
                    <a:pt x="19263" y="2046"/>
                    <a:pt x="19269" y="2052"/>
                    <a:pt x="19280" y="2057"/>
                  </a:cubicBezTo>
                  <a:cubicBezTo>
                    <a:pt x="19280" y="2063"/>
                    <a:pt x="19280" y="2069"/>
                    <a:pt x="19286" y="2069"/>
                  </a:cubicBezTo>
                  <a:cubicBezTo>
                    <a:pt x="19292" y="2075"/>
                    <a:pt x="19298" y="2081"/>
                    <a:pt x="19310" y="2087"/>
                  </a:cubicBezTo>
                  <a:cubicBezTo>
                    <a:pt x="19316" y="2087"/>
                    <a:pt x="19316" y="2087"/>
                    <a:pt x="19322" y="2093"/>
                  </a:cubicBezTo>
                  <a:cubicBezTo>
                    <a:pt x="19328" y="2093"/>
                    <a:pt x="19334" y="2099"/>
                    <a:pt x="19340" y="2099"/>
                  </a:cubicBezTo>
                  <a:cubicBezTo>
                    <a:pt x="19346" y="2099"/>
                    <a:pt x="19346" y="2099"/>
                    <a:pt x="19346" y="2099"/>
                  </a:cubicBezTo>
                  <a:cubicBezTo>
                    <a:pt x="19352" y="2099"/>
                    <a:pt x="19358" y="2093"/>
                    <a:pt x="19358" y="2093"/>
                  </a:cubicBezTo>
                  <a:cubicBezTo>
                    <a:pt x="19358" y="2087"/>
                    <a:pt x="19358" y="2081"/>
                    <a:pt x="19358" y="2081"/>
                  </a:cubicBezTo>
                  <a:cubicBezTo>
                    <a:pt x="19358" y="2069"/>
                    <a:pt x="19358" y="2063"/>
                    <a:pt x="19358" y="2057"/>
                  </a:cubicBezTo>
                  <a:cubicBezTo>
                    <a:pt x="19358" y="2052"/>
                    <a:pt x="19358" y="2052"/>
                    <a:pt x="19358" y="2046"/>
                  </a:cubicBezTo>
                  <a:cubicBezTo>
                    <a:pt x="19369" y="2046"/>
                    <a:pt x="19369" y="2046"/>
                    <a:pt x="19369" y="2046"/>
                  </a:cubicBezTo>
                  <a:cubicBezTo>
                    <a:pt x="19375" y="2046"/>
                    <a:pt x="19381" y="2046"/>
                    <a:pt x="19387" y="2040"/>
                  </a:cubicBezTo>
                  <a:cubicBezTo>
                    <a:pt x="19387" y="2028"/>
                    <a:pt x="19393" y="2022"/>
                    <a:pt x="19387" y="2010"/>
                  </a:cubicBezTo>
                  <a:cubicBezTo>
                    <a:pt x="19387" y="2004"/>
                    <a:pt x="19387" y="1998"/>
                    <a:pt x="19387" y="1998"/>
                  </a:cubicBezTo>
                  <a:cubicBezTo>
                    <a:pt x="19387" y="1992"/>
                    <a:pt x="19387" y="1986"/>
                    <a:pt x="19387" y="1986"/>
                  </a:cubicBezTo>
                  <a:cubicBezTo>
                    <a:pt x="19387" y="1980"/>
                    <a:pt x="19387" y="1975"/>
                    <a:pt x="19387" y="1975"/>
                  </a:cubicBezTo>
                  <a:cubicBezTo>
                    <a:pt x="19393" y="1968"/>
                    <a:pt x="19399" y="1968"/>
                    <a:pt x="19399" y="1968"/>
                  </a:cubicBezTo>
                  <a:cubicBezTo>
                    <a:pt x="19411" y="1975"/>
                    <a:pt x="19411" y="1980"/>
                    <a:pt x="19423" y="1986"/>
                  </a:cubicBezTo>
                  <a:cubicBezTo>
                    <a:pt x="19429" y="1986"/>
                    <a:pt x="19429" y="1992"/>
                    <a:pt x="19435" y="1992"/>
                  </a:cubicBezTo>
                  <a:cubicBezTo>
                    <a:pt x="19446" y="1992"/>
                    <a:pt x="19446" y="1992"/>
                    <a:pt x="19446" y="1992"/>
                  </a:cubicBezTo>
                  <a:cubicBezTo>
                    <a:pt x="19452" y="1992"/>
                    <a:pt x="19452" y="1992"/>
                    <a:pt x="19458" y="1992"/>
                  </a:cubicBezTo>
                  <a:cubicBezTo>
                    <a:pt x="19464" y="1992"/>
                    <a:pt x="19464" y="1992"/>
                    <a:pt x="19470" y="1986"/>
                  </a:cubicBezTo>
                  <a:cubicBezTo>
                    <a:pt x="19470" y="1986"/>
                    <a:pt x="19476" y="1980"/>
                    <a:pt x="19476" y="1975"/>
                  </a:cubicBezTo>
                  <a:cubicBezTo>
                    <a:pt x="19482" y="1975"/>
                    <a:pt x="19488" y="1968"/>
                    <a:pt x="19488" y="1968"/>
                  </a:cubicBezTo>
                  <a:cubicBezTo>
                    <a:pt x="19494" y="1963"/>
                    <a:pt x="19494" y="1957"/>
                    <a:pt x="19494" y="1957"/>
                  </a:cubicBezTo>
                  <a:cubicBezTo>
                    <a:pt x="19500" y="1957"/>
                    <a:pt x="19500" y="1957"/>
                    <a:pt x="19506" y="1957"/>
                  </a:cubicBezTo>
                  <a:cubicBezTo>
                    <a:pt x="19512" y="1957"/>
                    <a:pt x="19512" y="1951"/>
                    <a:pt x="19518" y="1951"/>
                  </a:cubicBezTo>
                  <a:cubicBezTo>
                    <a:pt x="19524" y="1945"/>
                    <a:pt x="19529" y="1945"/>
                    <a:pt x="19529" y="1945"/>
                  </a:cubicBezTo>
                  <a:cubicBezTo>
                    <a:pt x="19529" y="1939"/>
                    <a:pt x="19529" y="1933"/>
                    <a:pt x="19529" y="1933"/>
                  </a:cubicBezTo>
                  <a:cubicBezTo>
                    <a:pt x="19529" y="1921"/>
                    <a:pt x="19524" y="1915"/>
                    <a:pt x="19512" y="1915"/>
                  </a:cubicBezTo>
                  <a:cubicBezTo>
                    <a:pt x="19512" y="1909"/>
                    <a:pt x="19506" y="1909"/>
                    <a:pt x="19506" y="1909"/>
                  </a:cubicBezTo>
                  <a:cubicBezTo>
                    <a:pt x="19494" y="1903"/>
                    <a:pt x="19488" y="1909"/>
                    <a:pt x="19482" y="1903"/>
                  </a:cubicBezTo>
                  <a:cubicBezTo>
                    <a:pt x="19476" y="1903"/>
                    <a:pt x="19482" y="1897"/>
                    <a:pt x="19476" y="1891"/>
                  </a:cubicBezTo>
                  <a:cubicBezTo>
                    <a:pt x="19476" y="1891"/>
                    <a:pt x="19470" y="1886"/>
                    <a:pt x="19470" y="1880"/>
                  </a:cubicBezTo>
                  <a:cubicBezTo>
                    <a:pt x="19464" y="1880"/>
                    <a:pt x="19464" y="1880"/>
                    <a:pt x="19458" y="1874"/>
                  </a:cubicBezTo>
                  <a:cubicBezTo>
                    <a:pt x="19452" y="1868"/>
                    <a:pt x="19440" y="1868"/>
                    <a:pt x="19435" y="1868"/>
                  </a:cubicBezTo>
                  <a:cubicBezTo>
                    <a:pt x="19423" y="1868"/>
                    <a:pt x="19423" y="1868"/>
                    <a:pt x="19423" y="1868"/>
                  </a:cubicBezTo>
                  <a:cubicBezTo>
                    <a:pt x="19411" y="1868"/>
                    <a:pt x="19411" y="1874"/>
                    <a:pt x="19399" y="1874"/>
                  </a:cubicBezTo>
                  <a:cubicBezTo>
                    <a:pt x="19387" y="1874"/>
                    <a:pt x="19381" y="1868"/>
                    <a:pt x="19369" y="1868"/>
                  </a:cubicBezTo>
                  <a:cubicBezTo>
                    <a:pt x="19358" y="1868"/>
                    <a:pt x="19358" y="1868"/>
                    <a:pt x="19358" y="1868"/>
                  </a:cubicBezTo>
                  <a:cubicBezTo>
                    <a:pt x="19352" y="1868"/>
                    <a:pt x="19352" y="1868"/>
                    <a:pt x="19346" y="1868"/>
                  </a:cubicBezTo>
                  <a:cubicBezTo>
                    <a:pt x="19340" y="1868"/>
                    <a:pt x="19334" y="1862"/>
                    <a:pt x="19334" y="1862"/>
                  </a:cubicBezTo>
                  <a:cubicBezTo>
                    <a:pt x="19328" y="1856"/>
                    <a:pt x="19328" y="1850"/>
                    <a:pt x="19322" y="1850"/>
                  </a:cubicBezTo>
                  <a:cubicBezTo>
                    <a:pt x="19316" y="1850"/>
                    <a:pt x="19310" y="1850"/>
                    <a:pt x="19310" y="1850"/>
                  </a:cubicBezTo>
                  <a:cubicBezTo>
                    <a:pt x="19304" y="1850"/>
                    <a:pt x="19298" y="1850"/>
                    <a:pt x="19292" y="1850"/>
                  </a:cubicBezTo>
                  <a:cubicBezTo>
                    <a:pt x="19292" y="1850"/>
                    <a:pt x="19286" y="1856"/>
                    <a:pt x="19280" y="1856"/>
                  </a:cubicBezTo>
                  <a:cubicBezTo>
                    <a:pt x="19286" y="1862"/>
                    <a:pt x="19286" y="1868"/>
                    <a:pt x="19292" y="1868"/>
                  </a:cubicBezTo>
                  <a:cubicBezTo>
                    <a:pt x="19298" y="1868"/>
                    <a:pt x="19298" y="1868"/>
                    <a:pt x="19304" y="1868"/>
                  </a:cubicBezTo>
                  <a:cubicBezTo>
                    <a:pt x="19304" y="1868"/>
                    <a:pt x="19310" y="1874"/>
                    <a:pt x="19316" y="1874"/>
                  </a:cubicBezTo>
                  <a:cubicBezTo>
                    <a:pt x="19322" y="1880"/>
                    <a:pt x="19316" y="1886"/>
                    <a:pt x="19316" y="1891"/>
                  </a:cubicBezTo>
                  <a:cubicBezTo>
                    <a:pt x="19316" y="1897"/>
                    <a:pt x="19316" y="1897"/>
                    <a:pt x="19316" y="1897"/>
                  </a:cubicBezTo>
                  <a:cubicBezTo>
                    <a:pt x="19316" y="1897"/>
                    <a:pt x="19316" y="1903"/>
                    <a:pt x="19316" y="1909"/>
                  </a:cubicBezTo>
                  <a:cubicBezTo>
                    <a:pt x="19310" y="1915"/>
                    <a:pt x="19304" y="1915"/>
                    <a:pt x="19298" y="1915"/>
                  </a:cubicBezTo>
                  <a:cubicBezTo>
                    <a:pt x="19280" y="1915"/>
                    <a:pt x="19274" y="1909"/>
                    <a:pt x="19269" y="1897"/>
                  </a:cubicBezTo>
                  <a:cubicBezTo>
                    <a:pt x="19269" y="1891"/>
                    <a:pt x="19269" y="1891"/>
                    <a:pt x="19269" y="1886"/>
                  </a:cubicBezTo>
                  <a:cubicBezTo>
                    <a:pt x="19269" y="1814"/>
                    <a:pt x="19269" y="1814"/>
                    <a:pt x="19269" y="1814"/>
                  </a:cubicBezTo>
                  <a:cubicBezTo>
                    <a:pt x="19269" y="1809"/>
                    <a:pt x="19263" y="1809"/>
                    <a:pt x="19257" y="1802"/>
                  </a:cubicBezTo>
                  <a:cubicBezTo>
                    <a:pt x="19251" y="1802"/>
                    <a:pt x="19251" y="1802"/>
                    <a:pt x="19245" y="1802"/>
                  </a:cubicBezTo>
                  <a:cubicBezTo>
                    <a:pt x="19239" y="1797"/>
                    <a:pt x="19239" y="1797"/>
                    <a:pt x="19233" y="1797"/>
                  </a:cubicBezTo>
                  <a:cubicBezTo>
                    <a:pt x="19221" y="1797"/>
                    <a:pt x="19221" y="1797"/>
                    <a:pt x="19221" y="1797"/>
                  </a:cubicBezTo>
                  <a:cubicBezTo>
                    <a:pt x="19215" y="1797"/>
                    <a:pt x="19215" y="1791"/>
                    <a:pt x="19209" y="1791"/>
                  </a:cubicBezTo>
                  <a:cubicBezTo>
                    <a:pt x="19197" y="1791"/>
                    <a:pt x="19192" y="1791"/>
                    <a:pt x="19186" y="1791"/>
                  </a:cubicBezTo>
                  <a:cubicBezTo>
                    <a:pt x="19180" y="1785"/>
                    <a:pt x="19180" y="1779"/>
                    <a:pt x="19174" y="1779"/>
                  </a:cubicBezTo>
                  <a:cubicBezTo>
                    <a:pt x="19168" y="1773"/>
                    <a:pt x="19162" y="1773"/>
                    <a:pt x="19162" y="1773"/>
                  </a:cubicBezTo>
                  <a:cubicBezTo>
                    <a:pt x="19156" y="1773"/>
                    <a:pt x="19150" y="1767"/>
                    <a:pt x="19144" y="1767"/>
                  </a:cubicBezTo>
                  <a:cubicBezTo>
                    <a:pt x="19138" y="1767"/>
                    <a:pt x="19132" y="1761"/>
                    <a:pt x="19126" y="1761"/>
                  </a:cubicBezTo>
                  <a:cubicBezTo>
                    <a:pt x="19120" y="1755"/>
                    <a:pt x="19114" y="1755"/>
                    <a:pt x="19114" y="1749"/>
                  </a:cubicBezTo>
                  <a:cubicBezTo>
                    <a:pt x="19108" y="1743"/>
                    <a:pt x="19103" y="1743"/>
                    <a:pt x="19103" y="1737"/>
                  </a:cubicBezTo>
                  <a:cubicBezTo>
                    <a:pt x="19097" y="1731"/>
                    <a:pt x="19103" y="1725"/>
                    <a:pt x="19097" y="1725"/>
                  </a:cubicBezTo>
                  <a:cubicBezTo>
                    <a:pt x="19097" y="1725"/>
                    <a:pt x="19091" y="1725"/>
                    <a:pt x="19085" y="1725"/>
                  </a:cubicBezTo>
                  <a:cubicBezTo>
                    <a:pt x="19079" y="1720"/>
                    <a:pt x="19079" y="1720"/>
                    <a:pt x="19073" y="1720"/>
                  </a:cubicBezTo>
                  <a:cubicBezTo>
                    <a:pt x="19061" y="1720"/>
                    <a:pt x="19055" y="1720"/>
                    <a:pt x="19049" y="1720"/>
                  </a:cubicBezTo>
                  <a:cubicBezTo>
                    <a:pt x="19043" y="1720"/>
                    <a:pt x="19037" y="1714"/>
                    <a:pt x="19037" y="1714"/>
                  </a:cubicBezTo>
                  <a:cubicBezTo>
                    <a:pt x="19025" y="1714"/>
                    <a:pt x="19020" y="1714"/>
                    <a:pt x="19008" y="1714"/>
                  </a:cubicBezTo>
                  <a:cubicBezTo>
                    <a:pt x="19008" y="1702"/>
                    <a:pt x="19014" y="1690"/>
                    <a:pt x="19002" y="1684"/>
                  </a:cubicBezTo>
                  <a:cubicBezTo>
                    <a:pt x="18996" y="1672"/>
                    <a:pt x="18984" y="1666"/>
                    <a:pt x="18972" y="1660"/>
                  </a:cubicBezTo>
                  <a:cubicBezTo>
                    <a:pt x="18960" y="1654"/>
                    <a:pt x="18960" y="1648"/>
                    <a:pt x="18954" y="1648"/>
                  </a:cubicBezTo>
                  <a:cubicBezTo>
                    <a:pt x="18948" y="1642"/>
                    <a:pt x="18942" y="1642"/>
                    <a:pt x="18931" y="1642"/>
                  </a:cubicBezTo>
                  <a:cubicBezTo>
                    <a:pt x="18925" y="1636"/>
                    <a:pt x="18919" y="1642"/>
                    <a:pt x="18907" y="1642"/>
                  </a:cubicBezTo>
                  <a:cubicBezTo>
                    <a:pt x="18901" y="1642"/>
                    <a:pt x="18901" y="1636"/>
                    <a:pt x="18895" y="1636"/>
                  </a:cubicBezTo>
                  <a:cubicBezTo>
                    <a:pt x="18889" y="1631"/>
                    <a:pt x="18883" y="1631"/>
                    <a:pt x="18883" y="1631"/>
                  </a:cubicBezTo>
                  <a:cubicBezTo>
                    <a:pt x="18877" y="1625"/>
                    <a:pt x="18877" y="1619"/>
                    <a:pt x="18871" y="1619"/>
                  </a:cubicBezTo>
                  <a:cubicBezTo>
                    <a:pt x="18865" y="1619"/>
                    <a:pt x="18859" y="1619"/>
                    <a:pt x="18859" y="1619"/>
                  </a:cubicBezTo>
                  <a:cubicBezTo>
                    <a:pt x="18853" y="1613"/>
                    <a:pt x="18853" y="1613"/>
                    <a:pt x="18848" y="1613"/>
                  </a:cubicBezTo>
                  <a:cubicBezTo>
                    <a:pt x="18836" y="1613"/>
                    <a:pt x="18836" y="1613"/>
                    <a:pt x="18836" y="1613"/>
                  </a:cubicBezTo>
                  <a:cubicBezTo>
                    <a:pt x="18824" y="1613"/>
                    <a:pt x="18824" y="1613"/>
                    <a:pt x="18824" y="1613"/>
                  </a:cubicBezTo>
                  <a:cubicBezTo>
                    <a:pt x="18818" y="1613"/>
                    <a:pt x="18818" y="1607"/>
                    <a:pt x="18812" y="1607"/>
                  </a:cubicBezTo>
                  <a:cubicBezTo>
                    <a:pt x="18806" y="1607"/>
                    <a:pt x="18800" y="1601"/>
                    <a:pt x="18800" y="1601"/>
                  </a:cubicBezTo>
                  <a:cubicBezTo>
                    <a:pt x="18788" y="1595"/>
                    <a:pt x="18776" y="1595"/>
                    <a:pt x="18770" y="1589"/>
                  </a:cubicBezTo>
                  <a:cubicBezTo>
                    <a:pt x="18765" y="1589"/>
                    <a:pt x="18765" y="1583"/>
                    <a:pt x="18759" y="1577"/>
                  </a:cubicBezTo>
                  <a:cubicBezTo>
                    <a:pt x="18747" y="1577"/>
                    <a:pt x="18735" y="1577"/>
                    <a:pt x="18723" y="1577"/>
                  </a:cubicBezTo>
                  <a:cubicBezTo>
                    <a:pt x="18705" y="1577"/>
                    <a:pt x="18705" y="1577"/>
                    <a:pt x="18705" y="1577"/>
                  </a:cubicBezTo>
                  <a:cubicBezTo>
                    <a:pt x="18699" y="1577"/>
                    <a:pt x="18699" y="1583"/>
                    <a:pt x="18693" y="1583"/>
                  </a:cubicBezTo>
                  <a:cubicBezTo>
                    <a:pt x="18687" y="1589"/>
                    <a:pt x="18687" y="1595"/>
                    <a:pt x="18682" y="1595"/>
                  </a:cubicBezTo>
                  <a:cubicBezTo>
                    <a:pt x="18676" y="1601"/>
                    <a:pt x="18670" y="1601"/>
                    <a:pt x="18664" y="1601"/>
                  </a:cubicBezTo>
                  <a:cubicBezTo>
                    <a:pt x="18652" y="1601"/>
                    <a:pt x="18646" y="1595"/>
                    <a:pt x="18634" y="1595"/>
                  </a:cubicBezTo>
                  <a:cubicBezTo>
                    <a:pt x="18622" y="1595"/>
                    <a:pt x="18622" y="1595"/>
                    <a:pt x="18622" y="1595"/>
                  </a:cubicBezTo>
                  <a:cubicBezTo>
                    <a:pt x="18616" y="1595"/>
                    <a:pt x="18610" y="1595"/>
                    <a:pt x="18604" y="1589"/>
                  </a:cubicBezTo>
                  <a:cubicBezTo>
                    <a:pt x="18599" y="1589"/>
                    <a:pt x="18599" y="1583"/>
                    <a:pt x="18593" y="1577"/>
                  </a:cubicBezTo>
                  <a:cubicBezTo>
                    <a:pt x="18593" y="1577"/>
                    <a:pt x="18587" y="1583"/>
                    <a:pt x="18587" y="1577"/>
                  </a:cubicBezTo>
                  <a:cubicBezTo>
                    <a:pt x="18575" y="1577"/>
                    <a:pt x="18569" y="1577"/>
                    <a:pt x="18557" y="1571"/>
                  </a:cubicBezTo>
                  <a:cubicBezTo>
                    <a:pt x="18551" y="1565"/>
                    <a:pt x="18545" y="1559"/>
                    <a:pt x="18533" y="1559"/>
                  </a:cubicBezTo>
                  <a:cubicBezTo>
                    <a:pt x="18533" y="1554"/>
                    <a:pt x="18527" y="1554"/>
                    <a:pt x="18522" y="1554"/>
                  </a:cubicBezTo>
                  <a:cubicBezTo>
                    <a:pt x="18515" y="1554"/>
                    <a:pt x="18515" y="1554"/>
                    <a:pt x="18510" y="1554"/>
                  </a:cubicBezTo>
                  <a:cubicBezTo>
                    <a:pt x="18498" y="1554"/>
                    <a:pt x="18498" y="1554"/>
                    <a:pt x="18492" y="1554"/>
                  </a:cubicBezTo>
                  <a:cubicBezTo>
                    <a:pt x="18486" y="1554"/>
                    <a:pt x="18480" y="1559"/>
                    <a:pt x="18480" y="1559"/>
                  </a:cubicBezTo>
                  <a:cubicBezTo>
                    <a:pt x="18474" y="1565"/>
                    <a:pt x="18468" y="1565"/>
                    <a:pt x="18468" y="1571"/>
                  </a:cubicBezTo>
                  <a:cubicBezTo>
                    <a:pt x="18468" y="1571"/>
                    <a:pt x="18474" y="1577"/>
                    <a:pt x="18468" y="1577"/>
                  </a:cubicBezTo>
                  <a:cubicBezTo>
                    <a:pt x="18468" y="1583"/>
                    <a:pt x="18462" y="1589"/>
                    <a:pt x="18462" y="1589"/>
                  </a:cubicBezTo>
                  <a:cubicBezTo>
                    <a:pt x="18462" y="1595"/>
                    <a:pt x="18456" y="1601"/>
                    <a:pt x="18456" y="1601"/>
                  </a:cubicBezTo>
                  <a:cubicBezTo>
                    <a:pt x="18450" y="1607"/>
                    <a:pt x="18450" y="1607"/>
                    <a:pt x="18444" y="1613"/>
                  </a:cubicBezTo>
                  <a:cubicBezTo>
                    <a:pt x="18450" y="1613"/>
                    <a:pt x="18450" y="1613"/>
                    <a:pt x="18456" y="1619"/>
                  </a:cubicBezTo>
                  <a:cubicBezTo>
                    <a:pt x="18462" y="1619"/>
                    <a:pt x="18462" y="1625"/>
                    <a:pt x="18468" y="1625"/>
                  </a:cubicBezTo>
                  <a:cubicBezTo>
                    <a:pt x="18468" y="1631"/>
                    <a:pt x="18474" y="1631"/>
                    <a:pt x="18480" y="1631"/>
                  </a:cubicBezTo>
                  <a:cubicBezTo>
                    <a:pt x="18486" y="1636"/>
                    <a:pt x="18486" y="1648"/>
                    <a:pt x="18486" y="1654"/>
                  </a:cubicBezTo>
                  <a:cubicBezTo>
                    <a:pt x="18486" y="1660"/>
                    <a:pt x="18486" y="1660"/>
                    <a:pt x="18486" y="1666"/>
                  </a:cubicBezTo>
                  <a:cubicBezTo>
                    <a:pt x="18480" y="1672"/>
                    <a:pt x="18474" y="1672"/>
                    <a:pt x="18474" y="1678"/>
                  </a:cubicBezTo>
                  <a:cubicBezTo>
                    <a:pt x="18468" y="1678"/>
                    <a:pt x="18468" y="1684"/>
                    <a:pt x="18468" y="1690"/>
                  </a:cubicBezTo>
                  <a:cubicBezTo>
                    <a:pt x="18462" y="1690"/>
                    <a:pt x="18462" y="1696"/>
                    <a:pt x="18456" y="1696"/>
                  </a:cubicBezTo>
                  <a:cubicBezTo>
                    <a:pt x="18409" y="1696"/>
                    <a:pt x="18409" y="1696"/>
                    <a:pt x="18409" y="1696"/>
                  </a:cubicBezTo>
                  <a:cubicBezTo>
                    <a:pt x="18409" y="1654"/>
                    <a:pt x="18409" y="1654"/>
                    <a:pt x="18409" y="1654"/>
                  </a:cubicBezTo>
                  <a:cubicBezTo>
                    <a:pt x="18349" y="1654"/>
                    <a:pt x="18349" y="1654"/>
                    <a:pt x="18349" y="1654"/>
                  </a:cubicBezTo>
                  <a:cubicBezTo>
                    <a:pt x="18349" y="1613"/>
                    <a:pt x="18349" y="1613"/>
                    <a:pt x="18349" y="1613"/>
                  </a:cubicBezTo>
                  <a:cubicBezTo>
                    <a:pt x="18356" y="1613"/>
                    <a:pt x="18356" y="1613"/>
                    <a:pt x="18356" y="1613"/>
                  </a:cubicBezTo>
                  <a:cubicBezTo>
                    <a:pt x="18373" y="1613"/>
                    <a:pt x="18379" y="1613"/>
                    <a:pt x="18391" y="1613"/>
                  </a:cubicBezTo>
                  <a:cubicBezTo>
                    <a:pt x="18403" y="1607"/>
                    <a:pt x="18409" y="1601"/>
                    <a:pt x="18415" y="1595"/>
                  </a:cubicBezTo>
                  <a:cubicBezTo>
                    <a:pt x="18415" y="1583"/>
                    <a:pt x="18415" y="1583"/>
                    <a:pt x="18415" y="1583"/>
                  </a:cubicBezTo>
                  <a:cubicBezTo>
                    <a:pt x="18409" y="1583"/>
                    <a:pt x="18403" y="1583"/>
                    <a:pt x="18403" y="1583"/>
                  </a:cubicBezTo>
                  <a:cubicBezTo>
                    <a:pt x="18397" y="1583"/>
                    <a:pt x="18397" y="1577"/>
                    <a:pt x="18391" y="1577"/>
                  </a:cubicBezTo>
                  <a:cubicBezTo>
                    <a:pt x="18314" y="1577"/>
                    <a:pt x="18314" y="1577"/>
                    <a:pt x="18314" y="1577"/>
                  </a:cubicBezTo>
                  <a:cubicBezTo>
                    <a:pt x="18314" y="1589"/>
                    <a:pt x="18314" y="1595"/>
                    <a:pt x="18314" y="1601"/>
                  </a:cubicBezTo>
                  <a:cubicBezTo>
                    <a:pt x="18314" y="1607"/>
                    <a:pt x="18314" y="1613"/>
                    <a:pt x="18314" y="1613"/>
                  </a:cubicBezTo>
                  <a:cubicBezTo>
                    <a:pt x="18314" y="1619"/>
                    <a:pt x="18308" y="1625"/>
                    <a:pt x="18308" y="1625"/>
                  </a:cubicBezTo>
                  <a:cubicBezTo>
                    <a:pt x="18302" y="1631"/>
                    <a:pt x="18296" y="1625"/>
                    <a:pt x="18296" y="1631"/>
                  </a:cubicBezTo>
                  <a:cubicBezTo>
                    <a:pt x="18290" y="1631"/>
                    <a:pt x="18284" y="1636"/>
                    <a:pt x="18278" y="1636"/>
                  </a:cubicBezTo>
                  <a:cubicBezTo>
                    <a:pt x="18272" y="1636"/>
                    <a:pt x="18272" y="1636"/>
                    <a:pt x="18272" y="1636"/>
                  </a:cubicBezTo>
                  <a:cubicBezTo>
                    <a:pt x="18267" y="1631"/>
                    <a:pt x="18260" y="1631"/>
                    <a:pt x="18260" y="1625"/>
                  </a:cubicBezTo>
                  <a:cubicBezTo>
                    <a:pt x="18249" y="1625"/>
                    <a:pt x="18243" y="1619"/>
                    <a:pt x="18237" y="1619"/>
                  </a:cubicBezTo>
                  <a:cubicBezTo>
                    <a:pt x="18213" y="1613"/>
                    <a:pt x="18195" y="1619"/>
                    <a:pt x="18172" y="1619"/>
                  </a:cubicBezTo>
                  <a:cubicBezTo>
                    <a:pt x="18124" y="1619"/>
                    <a:pt x="18124" y="1619"/>
                    <a:pt x="18124" y="1619"/>
                  </a:cubicBezTo>
                  <a:cubicBezTo>
                    <a:pt x="18118" y="1619"/>
                    <a:pt x="18112" y="1619"/>
                    <a:pt x="18106" y="1619"/>
                  </a:cubicBezTo>
                  <a:cubicBezTo>
                    <a:pt x="18095" y="1619"/>
                    <a:pt x="18089" y="1631"/>
                    <a:pt x="18077" y="1631"/>
                  </a:cubicBezTo>
                  <a:cubicBezTo>
                    <a:pt x="18071" y="1631"/>
                    <a:pt x="18071" y="1631"/>
                    <a:pt x="18059" y="1631"/>
                  </a:cubicBezTo>
                  <a:cubicBezTo>
                    <a:pt x="18053" y="1631"/>
                    <a:pt x="18053" y="1631"/>
                    <a:pt x="18047" y="1631"/>
                  </a:cubicBezTo>
                  <a:cubicBezTo>
                    <a:pt x="18041" y="1631"/>
                    <a:pt x="18035" y="1631"/>
                    <a:pt x="18029" y="1625"/>
                  </a:cubicBezTo>
                  <a:cubicBezTo>
                    <a:pt x="18024" y="1619"/>
                    <a:pt x="18024" y="1613"/>
                    <a:pt x="18017" y="1613"/>
                  </a:cubicBezTo>
                  <a:cubicBezTo>
                    <a:pt x="18017" y="1607"/>
                    <a:pt x="18012" y="1607"/>
                    <a:pt x="18006" y="1607"/>
                  </a:cubicBezTo>
                  <a:cubicBezTo>
                    <a:pt x="17982" y="1607"/>
                    <a:pt x="17982" y="1607"/>
                    <a:pt x="17982" y="1607"/>
                  </a:cubicBezTo>
                  <a:cubicBezTo>
                    <a:pt x="17982" y="1613"/>
                    <a:pt x="17982" y="1619"/>
                    <a:pt x="17982" y="1625"/>
                  </a:cubicBezTo>
                  <a:cubicBezTo>
                    <a:pt x="17982" y="1631"/>
                    <a:pt x="17982" y="1631"/>
                    <a:pt x="17982" y="1636"/>
                  </a:cubicBezTo>
                  <a:cubicBezTo>
                    <a:pt x="17982" y="1672"/>
                    <a:pt x="17982" y="1672"/>
                    <a:pt x="17982" y="1672"/>
                  </a:cubicBezTo>
                  <a:cubicBezTo>
                    <a:pt x="17970" y="1678"/>
                    <a:pt x="17970" y="1678"/>
                    <a:pt x="17970" y="1678"/>
                  </a:cubicBezTo>
                  <a:cubicBezTo>
                    <a:pt x="17958" y="1672"/>
                    <a:pt x="17958" y="1672"/>
                    <a:pt x="17958" y="1672"/>
                  </a:cubicBezTo>
                  <a:cubicBezTo>
                    <a:pt x="17958" y="1648"/>
                    <a:pt x="17958" y="1648"/>
                    <a:pt x="17958" y="1648"/>
                  </a:cubicBezTo>
                  <a:cubicBezTo>
                    <a:pt x="17958" y="1642"/>
                    <a:pt x="17958" y="1631"/>
                    <a:pt x="17952" y="1625"/>
                  </a:cubicBezTo>
                  <a:cubicBezTo>
                    <a:pt x="17952" y="1619"/>
                    <a:pt x="17946" y="1619"/>
                    <a:pt x="17940" y="1619"/>
                  </a:cubicBezTo>
                  <a:cubicBezTo>
                    <a:pt x="17940" y="1613"/>
                    <a:pt x="17935" y="1613"/>
                    <a:pt x="17929" y="1613"/>
                  </a:cubicBezTo>
                  <a:cubicBezTo>
                    <a:pt x="17929" y="1613"/>
                    <a:pt x="17923" y="1607"/>
                    <a:pt x="17917" y="1607"/>
                  </a:cubicBezTo>
                  <a:cubicBezTo>
                    <a:pt x="17917" y="1607"/>
                    <a:pt x="17911" y="1607"/>
                    <a:pt x="17905" y="1601"/>
                  </a:cubicBezTo>
                  <a:cubicBezTo>
                    <a:pt x="17905" y="1601"/>
                    <a:pt x="17899" y="1595"/>
                    <a:pt x="17893" y="1589"/>
                  </a:cubicBezTo>
                  <a:cubicBezTo>
                    <a:pt x="17893" y="1583"/>
                    <a:pt x="17887" y="1577"/>
                    <a:pt x="17887" y="1571"/>
                  </a:cubicBezTo>
                  <a:cubicBezTo>
                    <a:pt x="17887" y="1559"/>
                    <a:pt x="17893" y="1554"/>
                    <a:pt x="17893" y="1542"/>
                  </a:cubicBezTo>
                  <a:cubicBezTo>
                    <a:pt x="17893" y="1542"/>
                    <a:pt x="17899" y="1536"/>
                    <a:pt x="17899" y="1530"/>
                  </a:cubicBezTo>
                  <a:cubicBezTo>
                    <a:pt x="17899" y="1524"/>
                    <a:pt x="17893" y="1524"/>
                    <a:pt x="17893" y="1518"/>
                  </a:cubicBezTo>
                  <a:cubicBezTo>
                    <a:pt x="17893" y="1512"/>
                    <a:pt x="17887" y="1512"/>
                    <a:pt x="17887" y="1506"/>
                  </a:cubicBezTo>
                  <a:cubicBezTo>
                    <a:pt x="17881" y="1506"/>
                    <a:pt x="17881" y="1500"/>
                    <a:pt x="17881" y="1494"/>
                  </a:cubicBezTo>
                  <a:cubicBezTo>
                    <a:pt x="17875" y="1494"/>
                    <a:pt x="17869" y="1494"/>
                    <a:pt x="17869" y="1494"/>
                  </a:cubicBezTo>
                  <a:cubicBezTo>
                    <a:pt x="17863" y="1488"/>
                    <a:pt x="17858" y="1488"/>
                    <a:pt x="17858" y="1488"/>
                  </a:cubicBezTo>
                  <a:cubicBezTo>
                    <a:pt x="17851" y="1482"/>
                    <a:pt x="17858" y="1476"/>
                    <a:pt x="17851" y="1476"/>
                  </a:cubicBezTo>
                  <a:cubicBezTo>
                    <a:pt x="17851" y="1470"/>
                    <a:pt x="17846" y="1470"/>
                    <a:pt x="17840" y="1470"/>
                  </a:cubicBezTo>
                  <a:cubicBezTo>
                    <a:pt x="17840" y="1470"/>
                    <a:pt x="17834" y="1470"/>
                    <a:pt x="17828" y="1470"/>
                  </a:cubicBezTo>
                  <a:cubicBezTo>
                    <a:pt x="17828" y="1470"/>
                    <a:pt x="17822" y="1465"/>
                    <a:pt x="17816" y="1465"/>
                  </a:cubicBezTo>
                  <a:cubicBezTo>
                    <a:pt x="17816" y="1465"/>
                    <a:pt x="17810" y="1465"/>
                    <a:pt x="17804" y="1465"/>
                  </a:cubicBezTo>
                  <a:cubicBezTo>
                    <a:pt x="17798" y="1465"/>
                    <a:pt x="17798" y="1459"/>
                    <a:pt x="17792" y="1459"/>
                  </a:cubicBezTo>
                  <a:cubicBezTo>
                    <a:pt x="17786" y="1459"/>
                    <a:pt x="17780" y="1459"/>
                    <a:pt x="17769" y="1459"/>
                  </a:cubicBezTo>
                  <a:cubicBezTo>
                    <a:pt x="17763" y="1459"/>
                    <a:pt x="17757" y="1459"/>
                    <a:pt x="17745" y="1459"/>
                  </a:cubicBezTo>
                  <a:cubicBezTo>
                    <a:pt x="17739" y="1459"/>
                    <a:pt x="17739" y="1459"/>
                    <a:pt x="17733" y="1459"/>
                  </a:cubicBezTo>
                  <a:cubicBezTo>
                    <a:pt x="17727" y="1459"/>
                    <a:pt x="17727" y="1459"/>
                    <a:pt x="17721" y="1465"/>
                  </a:cubicBezTo>
                  <a:cubicBezTo>
                    <a:pt x="17715" y="1465"/>
                    <a:pt x="17715" y="1465"/>
                    <a:pt x="17709" y="1470"/>
                  </a:cubicBezTo>
                  <a:cubicBezTo>
                    <a:pt x="17703" y="1470"/>
                    <a:pt x="17709" y="1476"/>
                    <a:pt x="17703" y="1482"/>
                  </a:cubicBezTo>
                  <a:cubicBezTo>
                    <a:pt x="17697" y="1482"/>
                    <a:pt x="17691" y="1482"/>
                    <a:pt x="17685" y="1482"/>
                  </a:cubicBezTo>
                  <a:cubicBezTo>
                    <a:pt x="17685" y="1482"/>
                    <a:pt x="17680" y="1488"/>
                    <a:pt x="17674" y="1488"/>
                  </a:cubicBezTo>
                  <a:cubicBezTo>
                    <a:pt x="17650" y="1488"/>
                    <a:pt x="17650" y="1488"/>
                    <a:pt x="17650" y="1488"/>
                  </a:cubicBezTo>
                  <a:cubicBezTo>
                    <a:pt x="17644" y="1488"/>
                    <a:pt x="17638" y="1488"/>
                    <a:pt x="17638" y="1488"/>
                  </a:cubicBezTo>
                  <a:cubicBezTo>
                    <a:pt x="17620" y="1488"/>
                    <a:pt x="17614" y="1488"/>
                    <a:pt x="17597" y="1488"/>
                  </a:cubicBezTo>
                  <a:cubicBezTo>
                    <a:pt x="17585" y="1488"/>
                    <a:pt x="17579" y="1488"/>
                    <a:pt x="17573" y="1494"/>
                  </a:cubicBezTo>
                  <a:cubicBezTo>
                    <a:pt x="17567" y="1494"/>
                    <a:pt x="17567" y="1500"/>
                    <a:pt x="17561" y="1500"/>
                  </a:cubicBezTo>
                  <a:cubicBezTo>
                    <a:pt x="17549" y="1500"/>
                    <a:pt x="17549" y="1500"/>
                    <a:pt x="17549" y="1500"/>
                  </a:cubicBezTo>
                  <a:cubicBezTo>
                    <a:pt x="17543" y="1500"/>
                    <a:pt x="17537" y="1500"/>
                    <a:pt x="17537" y="1500"/>
                  </a:cubicBezTo>
                  <a:cubicBezTo>
                    <a:pt x="17531" y="1500"/>
                    <a:pt x="17531" y="1494"/>
                    <a:pt x="17525" y="1494"/>
                  </a:cubicBezTo>
                  <a:cubicBezTo>
                    <a:pt x="17519" y="1494"/>
                    <a:pt x="17519" y="1494"/>
                    <a:pt x="17514" y="1494"/>
                  </a:cubicBezTo>
                  <a:cubicBezTo>
                    <a:pt x="17508" y="1488"/>
                    <a:pt x="17508" y="1482"/>
                    <a:pt x="17502" y="1482"/>
                  </a:cubicBezTo>
                  <a:cubicBezTo>
                    <a:pt x="17496" y="1476"/>
                    <a:pt x="17496" y="1470"/>
                    <a:pt x="17490" y="1470"/>
                  </a:cubicBezTo>
                  <a:cubicBezTo>
                    <a:pt x="17484" y="1470"/>
                    <a:pt x="17478" y="1470"/>
                    <a:pt x="17478" y="1470"/>
                  </a:cubicBezTo>
                  <a:cubicBezTo>
                    <a:pt x="17448" y="1470"/>
                    <a:pt x="17448" y="1470"/>
                    <a:pt x="17448" y="1470"/>
                  </a:cubicBezTo>
                  <a:cubicBezTo>
                    <a:pt x="17442" y="1470"/>
                    <a:pt x="17442" y="1465"/>
                    <a:pt x="17436" y="1465"/>
                  </a:cubicBezTo>
                  <a:cubicBezTo>
                    <a:pt x="17431" y="1465"/>
                    <a:pt x="17425" y="1465"/>
                    <a:pt x="17419" y="1465"/>
                  </a:cubicBezTo>
                  <a:cubicBezTo>
                    <a:pt x="17413" y="1465"/>
                    <a:pt x="17407" y="1459"/>
                    <a:pt x="17401" y="1459"/>
                  </a:cubicBezTo>
                  <a:cubicBezTo>
                    <a:pt x="17395" y="1459"/>
                    <a:pt x="17395" y="1453"/>
                    <a:pt x="17389" y="1453"/>
                  </a:cubicBezTo>
                  <a:cubicBezTo>
                    <a:pt x="17401" y="1441"/>
                    <a:pt x="17401" y="1441"/>
                    <a:pt x="17401" y="1441"/>
                  </a:cubicBezTo>
                  <a:cubicBezTo>
                    <a:pt x="17389" y="1435"/>
                    <a:pt x="17383" y="1435"/>
                    <a:pt x="17377" y="1429"/>
                  </a:cubicBezTo>
                  <a:cubicBezTo>
                    <a:pt x="17371" y="1423"/>
                    <a:pt x="17371" y="1423"/>
                    <a:pt x="17365" y="1417"/>
                  </a:cubicBezTo>
                  <a:cubicBezTo>
                    <a:pt x="17359" y="1417"/>
                    <a:pt x="17365" y="1411"/>
                    <a:pt x="17359" y="1411"/>
                  </a:cubicBezTo>
                  <a:cubicBezTo>
                    <a:pt x="17353" y="1405"/>
                    <a:pt x="17348" y="1405"/>
                    <a:pt x="17336" y="1405"/>
                  </a:cubicBezTo>
                  <a:cubicBezTo>
                    <a:pt x="17312" y="1405"/>
                    <a:pt x="17312" y="1405"/>
                    <a:pt x="17312" y="1405"/>
                  </a:cubicBezTo>
                  <a:cubicBezTo>
                    <a:pt x="17306" y="1393"/>
                    <a:pt x="17306" y="1393"/>
                    <a:pt x="17306" y="1393"/>
                  </a:cubicBezTo>
                  <a:cubicBezTo>
                    <a:pt x="17312" y="1393"/>
                    <a:pt x="17312" y="1387"/>
                    <a:pt x="17318" y="1382"/>
                  </a:cubicBezTo>
                  <a:cubicBezTo>
                    <a:pt x="17324" y="1376"/>
                    <a:pt x="17330" y="1376"/>
                    <a:pt x="17342" y="1370"/>
                  </a:cubicBezTo>
                  <a:cubicBezTo>
                    <a:pt x="17336" y="1358"/>
                    <a:pt x="17336" y="1358"/>
                    <a:pt x="17336" y="1358"/>
                  </a:cubicBezTo>
                  <a:cubicBezTo>
                    <a:pt x="17330" y="1358"/>
                    <a:pt x="17324" y="1358"/>
                    <a:pt x="17324" y="1358"/>
                  </a:cubicBezTo>
                  <a:cubicBezTo>
                    <a:pt x="17318" y="1358"/>
                    <a:pt x="17312" y="1352"/>
                    <a:pt x="17306" y="1352"/>
                  </a:cubicBezTo>
                  <a:cubicBezTo>
                    <a:pt x="17164" y="1352"/>
                    <a:pt x="17164" y="1352"/>
                    <a:pt x="17164" y="1352"/>
                  </a:cubicBezTo>
                  <a:cubicBezTo>
                    <a:pt x="17164" y="1364"/>
                    <a:pt x="17164" y="1364"/>
                    <a:pt x="17164" y="1376"/>
                  </a:cubicBezTo>
                  <a:cubicBezTo>
                    <a:pt x="17164" y="1382"/>
                    <a:pt x="17158" y="1382"/>
                    <a:pt x="17152" y="1387"/>
                  </a:cubicBezTo>
                  <a:cubicBezTo>
                    <a:pt x="17146" y="1393"/>
                    <a:pt x="17146" y="1399"/>
                    <a:pt x="17134" y="1405"/>
                  </a:cubicBezTo>
                  <a:cubicBezTo>
                    <a:pt x="17128" y="1405"/>
                    <a:pt x="17128" y="1405"/>
                    <a:pt x="17122" y="1405"/>
                  </a:cubicBezTo>
                  <a:cubicBezTo>
                    <a:pt x="17110" y="1405"/>
                    <a:pt x="17110" y="1405"/>
                    <a:pt x="17110" y="1405"/>
                  </a:cubicBezTo>
                  <a:cubicBezTo>
                    <a:pt x="17104" y="1405"/>
                    <a:pt x="17104" y="1399"/>
                    <a:pt x="17099" y="1399"/>
                  </a:cubicBezTo>
                  <a:cubicBezTo>
                    <a:pt x="17104" y="1393"/>
                    <a:pt x="17104" y="1387"/>
                    <a:pt x="17104" y="1387"/>
                  </a:cubicBezTo>
                  <a:cubicBezTo>
                    <a:pt x="17104" y="1382"/>
                    <a:pt x="17110" y="1376"/>
                    <a:pt x="17110" y="1370"/>
                  </a:cubicBezTo>
                  <a:cubicBezTo>
                    <a:pt x="17110" y="1370"/>
                    <a:pt x="17110" y="1364"/>
                    <a:pt x="17110" y="1358"/>
                  </a:cubicBezTo>
                  <a:cubicBezTo>
                    <a:pt x="17110" y="1358"/>
                    <a:pt x="17116" y="1352"/>
                    <a:pt x="17122" y="1346"/>
                  </a:cubicBezTo>
                  <a:lnTo>
                    <a:pt x="17128" y="1346"/>
                  </a:lnTo>
                  <a:cubicBezTo>
                    <a:pt x="17134" y="1346"/>
                    <a:pt x="17128" y="1340"/>
                    <a:pt x="17128" y="1334"/>
                  </a:cubicBezTo>
                  <a:cubicBezTo>
                    <a:pt x="17122" y="1334"/>
                    <a:pt x="17116" y="1334"/>
                    <a:pt x="17110" y="1334"/>
                  </a:cubicBezTo>
                  <a:cubicBezTo>
                    <a:pt x="17104" y="1334"/>
                    <a:pt x="17099" y="1328"/>
                    <a:pt x="17093" y="1328"/>
                  </a:cubicBezTo>
                  <a:cubicBezTo>
                    <a:pt x="17087" y="1328"/>
                    <a:pt x="17087" y="1322"/>
                    <a:pt x="17081" y="1322"/>
                  </a:cubicBezTo>
                  <a:cubicBezTo>
                    <a:pt x="17075" y="1322"/>
                    <a:pt x="17075" y="1322"/>
                    <a:pt x="17069" y="1322"/>
                  </a:cubicBezTo>
                  <a:cubicBezTo>
                    <a:pt x="17057" y="1316"/>
                    <a:pt x="17057" y="1310"/>
                    <a:pt x="17045" y="1310"/>
                  </a:cubicBezTo>
                  <a:cubicBezTo>
                    <a:pt x="17039" y="1310"/>
                    <a:pt x="17039" y="1310"/>
                    <a:pt x="17033" y="1310"/>
                  </a:cubicBezTo>
                  <a:cubicBezTo>
                    <a:pt x="17027" y="1310"/>
                    <a:pt x="17027" y="1310"/>
                    <a:pt x="17021" y="1310"/>
                  </a:cubicBezTo>
                  <a:cubicBezTo>
                    <a:pt x="17010" y="1310"/>
                    <a:pt x="17004" y="1310"/>
                    <a:pt x="16992" y="1310"/>
                  </a:cubicBezTo>
                  <a:cubicBezTo>
                    <a:pt x="16986" y="1310"/>
                    <a:pt x="16980" y="1310"/>
                    <a:pt x="16968" y="1310"/>
                  </a:cubicBezTo>
                  <a:cubicBezTo>
                    <a:pt x="16962" y="1304"/>
                    <a:pt x="16962" y="1299"/>
                    <a:pt x="16956" y="1299"/>
                  </a:cubicBezTo>
                  <a:cubicBezTo>
                    <a:pt x="16950" y="1299"/>
                    <a:pt x="16944" y="1299"/>
                    <a:pt x="16938" y="1299"/>
                  </a:cubicBezTo>
                  <a:cubicBezTo>
                    <a:pt x="16933" y="1299"/>
                    <a:pt x="16926" y="1293"/>
                    <a:pt x="16915" y="1293"/>
                  </a:cubicBezTo>
                  <a:cubicBezTo>
                    <a:pt x="16903" y="1287"/>
                    <a:pt x="16891" y="1293"/>
                    <a:pt x="16879" y="1293"/>
                  </a:cubicBezTo>
                  <a:cubicBezTo>
                    <a:pt x="16873" y="1293"/>
                    <a:pt x="16867" y="1287"/>
                    <a:pt x="16855" y="1287"/>
                  </a:cubicBezTo>
                  <a:cubicBezTo>
                    <a:pt x="16855" y="1287"/>
                    <a:pt x="16849" y="1281"/>
                    <a:pt x="16844" y="1281"/>
                  </a:cubicBezTo>
                  <a:cubicBezTo>
                    <a:pt x="16838" y="1281"/>
                    <a:pt x="16838" y="1287"/>
                    <a:pt x="16832" y="1293"/>
                  </a:cubicBezTo>
                  <a:cubicBezTo>
                    <a:pt x="16832" y="1293"/>
                    <a:pt x="16838" y="1299"/>
                    <a:pt x="16832" y="1304"/>
                  </a:cubicBezTo>
                  <a:cubicBezTo>
                    <a:pt x="16832" y="1310"/>
                    <a:pt x="16832" y="1316"/>
                    <a:pt x="16832" y="1328"/>
                  </a:cubicBezTo>
                  <a:cubicBezTo>
                    <a:pt x="16767" y="1328"/>
                    <a:pt x="16767" y="1328"/>
                    <a:pt x="16767" y="1328"/>
                  </a:cubicBezTo>
                  <a:cubicBezTo>
                    <a:pt x="16760" y="1328"/>
                    <a:pt x="16755" y="1334"/>
                    <a:pt x="16743" y="1334"/>
                  </a:cubicBezTo>
                  <a:cubicBezTo>
                    <a:pt x="16743" y="1340"/>
                    <a:pt x="16743" y="1340"/>
                    <a:pt x="16743" y="1346"/>
                  </a:cubicBezTo>
                  <a:cubicBezTo>
                    <a:pt x="16743" y="1352"/>
                    <a:pt x="16743" y="1358"/>
                    <a:pt x="16749" y="1358"/>
                  </a:cubicBezTo>
                  <a:cubicBezTo>
                    <a:pt x="16749" y="1364"/>
                    <a:pt x="16755" y="1370"/>
                    <a:pt x="16755" y="1370"/>
                  </a:cubicBezTo>
                  <a:cubicBezTo>
                    <a:pt x="16760" y="1376"/>
                    <a:pt x="16767" y="1376"/>
                    <a:pt x="16767" y="1376"/>
                  </a:cubicBezTo>
                  <a:cubicBezTo>
                    <a:pt x="16772" y="1382"/>
                    <a:pt x="16778" y="1376"/>
                    <a:pt x="16778" y="1382"/>
                  </a:cubicBezTo>
                  <a:cubicBezTo>
                    <a:pt x="16784" y="1382"/>
                    <a:pt x="16784" y="1387"/>
                    <a:pt x="16784" y="1393"/>
                  </a:cubicBezTo>
                  <a:cubicBezTo>
                    <a:pt x="16790" y="1393"/>
                    <a:pt x="16796" y="1393"/>
                    <a:pt x="16796" y="1399"/>
                  </a:cubicBezTo>
                  <a:cubicBezTo>
                    <a:pt x="16796" y="1405"/>
                    <a:pt x="16796" y="1405"/>
                    <a:pt x="16802" y="1411"/>
                  </a:cubicBezTo>
                  <a:cubicBezTo>
                    <a:pt x="16802" y="1417"/>
                    <a:pt x="16802" y="1417"/>
                    <a:pt x="16802" y="1423"/>
                  </a:cubicBezTo>
                  <a:cubicBezTo>
                    <a:pt x="16802" y="1429"/>
                    <a:pt x="16802" y="1429"/>
                    <a:pt x="16802" y="1435"/>
                  </a:cubicBezTo>
                  <a:cubicBezTo>
                    <a:pt x="16790" y="1435"/>
                    <a:pt x="16790" y="1435"/>
                    <a:pt x="16790" y="1435"/>
                  </a:cubicBezTo>
                  <a:cubicBezTo>
                    <a:pt x="16778" y="1435"/>
                    <a:pt x="16772" y="1429"/>
                    <a:pt x="16767" y="1429"/>
                  </a:cubicBezTo>
                  <a:cubicBezTo>
                    <a:pt x="16760" y="1429"/>
                    <a:pt x="16760" y="1423"/>
                    <a:pt x="16755" y="1423"/>
                  </a:cubicBezTo>
                  <a:cubicBezTo>
                    <a:pt x="16749" y="1423"/>
                    <a:pt x="16743" y="1429"/>
                    <a:pt x="16737" y="1423"/>
                  </a:cubicBezTo>
                  <a:lnTo>
                    <a:pt x="16731" y="1423"/>
                  </a:lnTo>
                  <a:cubicBezTo>
                    <a:pt x="16725" y="1423"/>
                    <a:pt x="16719" y="1417"/>
                    <a:pt x="16719" y="1417"/>
                  </a:cubicBezTo>
                  <a:cubicBezTo>
                    <a:pt x="16713" y="1411"/>
                    <a:pt x="16707" y="1411"/>
                    <a:pt x="16707" y="1411"/>
                  </a:cubicBezTo>
                  <a:cubicBezTo>
                    <a:pt x="16701" y="1411"/>
                    <a:pt x="16701" y="1417"/>
                    <a:pt x="16695" y="1417"/>
                  </a:cubicBezTo>
                  <a:cubicBezTo>
                    <a:pt x="16683" y="1417"/>
                    <a:pt x="16678" y="1411"/>
                    <a:pt x="16666" y="1411"/>
                  </a:cubicBezTo>
                  <a:cubicBezTo>
                    <a:pt x="16666" y="1429"/>
                    <a:pt x="16666" y="1429"/>
                    <a:pt x="16666" y="1429"/>
                  </a:cubicBezTo>
                  <a:cubicBezTo>
                    <a:pt x="16678" y="1435"/>
                    <a:pt x="16678" y="1435"/>
                    <a:pt x="16678" y="1435"/>
                  </a:cubicBezTo>
                  <a:cubicBezTo>
                    <a:pt x="16683" y="1435"/>
                    <a:pt x="16683" y="1435"/>
                    <a:pt x="16689" y="1441"/>
                  </a:cubicBezTo>
                  <a:cubicBezTo>
                    <a:pt x="16695" y="1441"/>
                    <a:pt x="16701" y="1447"/>
                    <a:pt x="16701" y="1453"/>
                  </a:cubicBezTo>
                  <a:cubicBezTo>
                    <a:pt x="16701" y="1465"/>
                    <a:pt x="16695" y="1465"/>
                    <a:pt x="16695" y="1476"/>
                  </a:cubicBezTo>
                  <a:cubicBezTo>
                    <a:pt x="16683" y="1470"/>
                    <a:pt x="16678" y="1470"/>
                    <a:pt x="16666" y="1465"/>
                  </a:cubicBezTo>
                  <a:cubicBezTo>
                    <a:pt x="16666" y="1459"/>
                    <a:pt x="16660" y="1459"/>
                    <a:pt x="16660" y="1453"/>
                  </a:cubicBezTo>
                  <a:cubicBezTo>
                    <a:pt x="16654" y="1453"/>
                    <a:pt x="16648" y="1447"/>
                    <a:pt x="16648" y="1441"/>
                  </a:cubicBezTo>
                  <a:cubicBezTo>
                    <a:pt x="16642" y="1441"/>
                    <a:pt x="16636" y="1441"/>
                    <a:pt x="16636" y="1435"/>
                  </a:cubicBezTo>
                  <a:cubicBezTo>
                    <a:pt x="16630" y="1435"/>
                    <a:pt x="16630" y="1429"/>
                    <a:pt x="16624" y="1423"/>
                  </a:cubicBezTo>
                  <a:cubicBezTo>
                    <a:pt x="16624" y="1423"/>
                    <a:pt x="16630" y="1417"/>
                    <a:pt x="16624" y="1417"/>
                  </a:cubicBezTo>
                  <a:cubicBezTo>
                    <a:pt x="16624" y="1411"/>
                    <a:pt x="16618" y="1411"/>
                    <a:pt x="16612" y="1411"/>
                  </a:cubicBezTo>
                  <a:cubicBezTo>
                    <a:pt x="16606" y="1411"/>
                    <a:pt x="16601" y="1411"/>
                    <a:pt x="16589" y="1411"/>
                  </a:cubicBezTo>
                  <a:cubicBezTo>
                    <a:pt x="16583" y="1411"/>
                    <a:pt x="16583" y="1411"/>
                    <a:pt x="16577" y="1411"/>
                  </a:cubicBezTo>
                  <a:cubicBezTo>
                    <a:pt x="16571" y="1411"/>
                    <a:pt x="16571" y="1411"/>
                    <a:pt x="16565" y="1411"/>
                  </a:cubicBezTo>
                  <a:cubicBezTo>
                    <a:pt x="16565" y="1411"/>
                    <a:pt x="16565" y="1417"/>
                    <a:pt x="16565" y="1423"/>
                  </a:cubicBezTo>
                  <a:cubicBezTo>
                    <a:pt x="16565" y="1429"/>
                    <a:pt x="16559" y="1429"/>
                    <a:pt x="16553" y="1429"/>
                  </a:cubicBezTo>
                  <a:cubicBezTo>
                    <a:pt x="16547" y="1441"/>
                    <a:pt x="16535" y="1441"/>
                    <a:pt x="16517" y="1441"/>
                  </a:cubicBezTo>
                  <a:cubicBezTo>
                    <a:pt x="16506" y="1441"/>
                    <a:pt x="16500" y="1435"/>
                    <a:pt x="16488" y="1429"/>
                  </a:cubicBezTo>
                  <a:cubicBezTo>
                    <a:pt x="16476" y="1429"/>
                    <a:pt x="16470" y="1429"/>
                    <a:pt x="16458" y="1423"/>
                  </a:cubicBezTo>
                  <a:cubicBezTo>
                    <a:pt x="16458" y="1423"/>
                    <a:pt x="16452" y="1429"/>
                    <a:pt x="16446" y="1423"/>
                  </a:cubicBezTo>
                  <a:cubicBezTo>
                    <a:pt x="16446" y="1423"/>
                    <a:pt x="16446" y="1417"/>
                    <a:pt x="16440" y="1417"/>
                  </a:cubicBezTo>
                  <a:cubicBezTo>
                    <a:pt x="16435" y="1411"/>
                    <a:pt x="16435" y="1411"/>
                    <a:pt x="16428" y="1411"/>
                  </a:cubicBezTo>
                  <a:cubicBezTo>
                    <a:pt x="16423" y="1411"/>
                    <a:pt x="16423" y="1411"/>
                    <a:pt x="16417" y="1417"/>
                  </a:cubicBezTo>
                  <a:cubicBezTo>
                    <a:pt x="16411" y="1417"/>
                    <a:pt x="16417" y="1423"/>
                    <a:pt x="16411" y="1423"/>
                  </a:cubicBezTo>
                  <a:cubicBezTo>
                    <a:pt x="16393" y="1423"/>
                    <a:pt x="16393" y="1417"/>
                    <a:pt x="16375" y="1417"/>
                  </a:cubicBezTo>
                  <a:cubicBezTo>
                    <a:pt x="16369" y="1417"/>
                    <a:pt x="16363" y="1417"/>
                    <a:pt x="16357" y="1423"/>
                  </a:cubicBezTo>
                  <a:cubicBezTo>
                    <a:pt x="16357" y="1429"/>
                    <a:pt x="16363" y="1441"/>
                    <a:pt x="16363" y="1447"/>
                  </a:cubicBezTo>
                  <a:cubicBezTo>
                    <a:pt x="16363" y="1465"/>
                    <a:pt x="16363" y="1470"/>
                    <a:pt x="16363" y="1482"/>
                  </a:cubicBezTo>
                  <a:cubicBezTo>
                    <a:pt x="16363" y="1494"/>
                    <a:pt x="16363" y="1494"/>
                    <a:pt x="16357" y="1506"/>
                  </a:cubicBezTo>
                  <a:cubicBezTo>
                    <a:pt x="16298" y="1506"/>
                    <a:pt x="16298" y="1506"/>
                    <a:pt x="16298" y="1506"/>
                  </a:cubicBezTo>
                  <a:cubicBezTo>
                    <a:pt x="16298" y="1494"/>
                    <a:pt x="16304" y="1482"/>
                    <a:pt x="16292" y="1470"/>
                  </a:cubicBezTo>
                  <a:cubicBezTo>
                    <a:pt x="16292" y="1465"/>
                    <a:pt x="16286" y="1465"/>
                    <a:pt x="16280" y="1465"/>
                  </a:cubicBezTo>
                  <a:cubicBezTo>
                    <a:pt x="16280" y="1459"/>
                    <a:pt x="16274" y="1453"/>
                    <a:pt x="16269" y="1453"/>
                  </a:cubicBezTo>
                  <a:cubicBezTo>
                    <a:pt x="16262" y="1453"/>
                    <a:pt x="16262" y="1453"/>
                    <a:pt x="16257" y="1447"/>
                  </a:cubicBezTo>
                  <a:cubicBezTo>
                    <a:pt x="16251" y="1447"/>
                    <a:pt x="16251" y="1441"/>
                    <a:pt x="16245" y="1441"/>
                  </a:cubicBezTo>
                  <a:cubicBezTo>
                    <a:pt x="16239" y="1435"/>
                    <a:pt x="16239" y="1435"/>
                    <a:pt x="16233" y="1429"/>
                  </a:cubicBezTo>
                  <a:cubicBezTo>
                    <a:pt x="16227" y="1429"/>
                    <a:pt x="16227" y="1423"/>
                    <a:pt x="16221" y="1417"/>
                  </a:cubicBezTo>
                  <a:cubicBezTo>
                    <a:pt x="16209" y="1411"/>
                    <a:pt x="16203" y="1405"/>
                    <a:pt x="16203" y="1393"/>
                  </a:cubicBezTo>
                  <a:cubicBezTo>
                    <a:pt x="16203" y="1387"/>
                    <a:pt x="16203" y="1387"/>
                    <a:pt x="16203" y="1387"/>
                  </a:cubicBezTo>
                  <a:cubicBezTo>
                    <a:pt x="16203" y="1382"/>
                    <a:pt x="16203" y="1382"/>
                    <a:pt x="16203" y="1376"/>
                  </a:cubicBezTo>
                  <a:cubicBezTo>
                    <a:pt x="16203" y="1376"/>
                    <a:pt x="16215" y="1376"/>
                    <a:pt x="16215" y="1370"/>
                  </a:cubicBezTo>
                  <a:cubicBezTo>
                    <a:pt x="16215" y="1364"/>
                    <a:pt x="16209" y="1364"/>
                    <a:pt x="16209" y="1358"/>
                  </a:cubicBezTo>
                  <a:cubicBezTo>
                    <a:pt x="16209" y="1346"/>
                    <a:pt x="16209" y="1340"/>
                    <a:pt x="16209" y="1334"/>
                  </a:cubicBezTo>
                  <a:cubicBezTo>
                    <a:pt x="16209" y="1322"/>
                    <a:pt x="16209" y="1316"/>
                    <a:pt x="16209" y="1310"/>
                  </a:cubicBezTo>
                  <a:cubicBezTo>
                    <a:pt x="16209" y="1299"/>
                    <a:pt x="16203" y="1293"/>
                    <a:pt x="16203" y="1281"/>
                  </a:cubicBezTo>
                  <a:cubicBezTo>
                    <a:pt x="16203" y="1275"/>
                    <a:pt x="16209" y="1269"/>
                    <a:pt x="16203" y="1263"/>
                  </a:cubicBezTo>
                  <a:cubicBezTo>
                    <a:pt x="16203" y="1257"/>
                    <a:pt x="16203" y="1251"/>
                    <a:pt x="16203" y="1251"/>
                  </a:cubicBezTo>
                  <a:cubicBezTo>
                    <a:pt x="16197" y="1245"/>
                    <a:pt x="16191" y="1245"/>
                    <a:pt x="16191" y="1239"/>
                  </a:cubicBezTo>
                  <a:cubicBezTo>
                    <a:pt x="16185" y="1233"/>
                    <a:pt x="16180" y="1233"/>
                    <a:pt x="16174" y="1227"/>
                  </a:cubicBezTo>
                  <a:cubicBezTo>
                    <a:pt x="16168" y="1227"/>
                    <a:pt x="16168" y="1221"/>
                    <a:pt x="16162" y="1221"/>
                  </a:cubicBezTo>
                  <a:cubicBezTo>
                    <a:pt x="16156" y="1221"/>
                    <a:pt x="16150" y="1221"/>
                    <a:pt x="16138" y="1221"/>
                  </a:cubicBezTo>
                  <a:cubicBezTo>
                    <a:pt x="16132" y="1221"/>
                    <a:pt x="16126" y="1221"/>
                    <a:pt x="16120" y="1227"/>
                  </a:cubicBezTo>
                  <a:cubicBezTo>
                    <a:pt x="16120" y="1227"/>
                    <a:pt x="16120" y="1233"/>
                    <a:pt x="16114" y="1239"/>
                  </a:cubicBezTo>
                  <a:cubicBezTo>
                    <a:pt x="16114" y="1239"/>
                    <a:pt x="16114" y="1245"/>
                    <a:pt x="16114" y="1251"/>
                  </a:cubicBezTo>
                  <a:cubicBezTo>
                    <a:pt x="16108" y="1251"/>
                    <a:pt x="16102" y="1251"/>
                    <a:pt x="16091" y="1251"/>
                  </a:cubicBezTo>
                  <a:cubicBezTo>
                    <a:pt x="16079" y="1251"/>
                    <a:pt x="16067" y="1251"/>
                    <a:pt x="16061" y="1239"/>
                  </a:cubicBezTo>
                  <a:cubicBezTo>
                    <a:pt x="16061" y="1233"/>
                    <a:pt x="16061" y="1227"/>
                    <a:pt x="16055" y="1227"/>
                  </a:cubicBezTo>
                  <a:cubicBezTo>
                    <a:pt x="16055" y="1221"/>
                    <a:pt x="16049" y="1215"/>
                    <a:pt x="16049" y="1215"/>
                  </a:cubicBezTo>
                  <a:cubicBezTo>
                    <a:pt x="16043" y="1210"/>
                    <a:pt x="16043" y="1204"/>
                    <a:pt x="16037" y="1204"/>
                  </a:cubicBezTo>
                  <a:cubicBezTo>
                    <a:pt x="16031" y="1204"/>
                    <a:pt x="16031" y="1204"/>
                    <a:pt x="16025" y="1204"/>
                  </a:cubicBezTo>
                  <a:cubicBezTo>
                    <a:pt x="16014" y="1204"/>
                    <a:pt x="16008" y="1204"/>
                    <a:pt x="15996" y="1198"/>
                  </a:cubicBezTo>
                  <a:cubicBezTo>
                    <a:pt x="15990" y="1198"/>
                    <a:pt x="15996" y="1192"/>
                    <a:pt x="15990" y="1186"/>
                  </a:cubicBezTo>
                  <a:cubicBezTo>
                    <a:pt x="15978" y="1180"/>
                    <a:pt x="15972" y="1180"/>
                    <a:pt x="15960" y="1180"/>
                  </a:cubicBezTo>
                  <a:cubicBezTo>
                    <a:pt x="15954" y="1180"/>
                    <a:pt x="15948" y="1180"/>
                    <a:pt x="15942" y="1186"/>
                  </a:cubicBezTo>
                  <a:cubicBezTo>
                    <a:pt x="15936" y="1186"/>
                    <a:pt x="15930" y="1186"/>
                    <a:pt x="15925" y="1186"/>
                  </a:cubicBezTo>
                  <a:cubicBezTo>
                    <a:pt x="15919" y="1192"/>
                    <a:pt x="15919" y="1192"/>
                    <a:pt x="15913" y="1198"/>
                  </a:cubicBezTo>
                  <a:cubicBezTo>
                    <a:pt x="15907" y="1198"/>
                    <a:pt x="15901" y="1204"/>
                    <a:pt x="15895" y="1204"/>
                  </a:cubicBezTo>
                  <a:cubicBezTo>
                    <a:pt x="15889" y="1204"/>
                    <a:pt x="15889" y="1210"/>
                    <a:pt x="15883" y="1215"/>
                  </a:cubicBezTo>
                  <a:cubicBezTo>
                    <a:pt x="15895" y="1239"/>
                    <a:pt x="15895" y="1239"/>
                    <a:pt x="15895" y="1239"/>
                  </a:cubicBezTo>
                  <a:cubicBezTo>
                    <a:pt x="15895" y="1245"/>
                    <a:pt x="15901" y="1245"/>
                    <a:pt x="15901" y="1251"/>
                  </a:cubicBezTo>
                  <a:cubicBezTo>
                    <a:pt x="15907" y="1251"/>
                    <a:pt x="15913" y="1257"/>
                    <a:pt x="15913" y="1263"/>
                  </a:cubicBezTo>
                  <a:cubicBezTo>
                    <a:pt x="15913" y="1263"/>
                    <a:pt x="15913" y="1269"/>
                    <a:pt x="15913" y="1275"/>
                  </a:cubicBezTo>
                  <a:cubicBezTo>
                    <a:pt x="15913" y="1281"/>
                    <a:pt x="15913" y="1281"/>
                    <a:pt x="15913" y="1287"/>
                  </a:cubicBezTo>
                  <a:cubicBezTo>
                    <a:pt x="15836" y="1287"/>
                    <a:pt x="15836" y="1287"/>
                    <a:pt x="15836" y="1287"/>
                  </a:cubicBezTo>
                  <a:cubicBezTo>
                    <a:pt x="15830" y="1287"/>
                    <a:pt x="15830" y="1293"/>
                    <a:pt x="15824" y="1293"/>
                  </a:cubicBezTo>
                  <a:cubicBezTo>
                    <a:pt x="15812" y="1299"/>
                    <a:pt x="15806" y="1304"/>
                    <a:pt x="15788" y="1304"/>
                  </a:cubicBezTo>
                  <a:cubicBezTo>
                    <a:pt x="15776" y="1304"/>
                    <a:pt x="15770" y="1299"/>
                    <a:pt x="15759" y="1293"/>
                  </a:cubicBezTo>
                  <a:cubicBezTo>
                    <a:pt x="15753" y="1293"/>
                    <a:pt x="15747" y="1287"/>
                    <a:pt x="15741" y="1287"/>
                  </a:cubicBezTo>
                  <a:cubicBezTo>
                    <a:pt x="15729" y="1281"/>
                    <a:pt x="15723" y="1281"/>
                    <a:pt x="15717" y="1281"/>
                  </a:cubicBezTo>
                  <a:cubicBezTo>
                    <a:pt x="15711" y="1281"/>
                    <a:pt x="15711" y="1269"/>
                    <a:pt x="15705" y="1269"/>
                  </a:cubicBezTo>
                  <a:cubicBezTo>
                    <a:pt x="15699" y="1263"/>
                    <a:pt x="15693" y="1263"/>
                    <a:pt x="15687" y="1263"/>
                  </a:cubicBezTo>
                  <a:cubicBezTo>
                    <a:pt x="15681" y="1263"/>
                    <a:pt x="15681" y="1269"/>
                    <a:pt x="15676" y="1269"/>
                  </a:cubicBezTo>
                  <a:cubicBezTo>
                    <a:pt x="15670" y="1269"/>
                    <a:pt x="15670" y="1281"/>
                    <a:pt x="15664" y="1281"/>
                  </a:cubicBezTo>
                  <a:cubicBezTo>
                    <a:pt x="15658" y="1281"/>
                    <a:pt x="15652" y="1275"/>
                    <a:pt x="15646" y="1269"/>
                  </a:cubicBezTo>
                  <a:cubicBezTo>
                    <a:pt x="15640" y="1263"/>
                    <a:pt x="15646" y="1257"/>
                    <a:pt x="15646" y="1251"/>
                  </a:cubicBezTo>
                  <a:cubicBezTo>
                    <a:pt x="15646" y="1227"/>
                    <a:pt x="15646" y="1227"/>
                    <a:pt x="15646" y="1227"/>
                  </a:cubicBezTo>
                  <a:cubicBezTo>
                    <a:pt x="15640" y="1221"/>
                    <a:pt x="15634" y="1215"/>
                    <a:pt x="15628" y="1215"/>
                  </a:cubicBezTo>
                  <a:cubicBezTo>
                    <a:pt x="15622" y="1210"/>
                    <a:pt x="15622" y="1204"/>
                    <a:pt x="15616" y="1204"/>
                  </a:cubicBezTo>
                  <a:cubicBezTo>
                    <a:pt x="15616" y="1204"/>
                    <a:pt x="15610" y="1204"/>
                    <a:pt x="15604" y="1204"/>
                  </a:cubicBezTo>
                  <a:cubicBezTo>
                    <a:pt x="15604" y="1204"/>
                    <a:pt x="15598" y="1204"/>
                    <a:pt x="15592" y="1204"/>
                  </a:cubicBezTo>
                  <a:cubicBezTo>
                    <a:pt x="15592" y="1204"/>
                    <a:pt x="15587" y="1204"/>
                    <a:pt x="15581" y="1210"/>
                  </a:cubicBezTo>
                  <a:cubicBezTo>
                    <a:pt x="15581" y="1210"/>
                    <a:pt x="15581" y="1221"/>
                    <a:pt x="15575" y="1221"/>
                  </a:cubicBezTo>
                  <a:cubicBezTo>
                    <a:pt x="15569" y="1221"/>
                    <a:pt x="15563" y="1215"/>
                    <a:pt x="15557" y="1215"/>
                  </a:cubicBezTo>
                  <a:cubicBezTo>
                    <a:pt x="15545" y="1215"/>
                    <a:pt x="15545" y="1215"/>
                    <a:pt x="15545" y="1215"/>
                  </a:cubicBezTo>
                  <a:cubicBezTo>
                    <a:pt x="15539" y="1215"/>
                    <a:pt x="15539" y="1210"/>
                    <a:pt x="15533" y="1210"/>
                  </a:cubicBezTo>
                  <a:cubicBezTo>
                    <a:pt x="15474" y="1210"/>
                    <a:pt x="15474" y="1210"/>
                    <a:pt x="15474" y="1210"/>
                  </a:cubicBezTo>
                  <a:cubicBezTo>
                    <a:pt x="15450" y="1215"/>
                    <a:pt x="15450" y="1215"/>
                    <a:pt x="15450" y="1215"/>
                  </a:cubicBezTo>
                  <a:cubicBezTo>
                    <a:pt x="15438" y="1215"/>
                    <a:pt x="15432" y="1210"/>
                    <a:pt x="15421" y="1210"/>
                  </a:cubicBezTo>
                  <a:cubicBezTo>
                    <a:pt x="15415" y="1210"/>
                    <a:pt x="15415" y="1210"/>
                    <a:pt x="15409" y="1210"/>
                  </a:cubicBezTo>
                  <a:lnTo>
                    <a:pt x="15409" y="1221"/>
                  </a:lnTo>
                  <a:cubicBezTo>
                    <a:pt x="15403" y="1227"/>
                    <a:pt x="15397" y="1221"/>
                    <a:pt x="15385" y="1221"/>
                  </a:cubicBezTo>
                  <a:cubicBezTo>
                    <a:pt x="15367" y="1221"/>
                    <a:pt x="15367" y="1221"/>
                    <a:pt x="15367" y="1221"/>
                  </a:cubicBezTo>
                  <a:cubicBezTo>
                    <a:pt x="15367" y="1221"/>
                    <a:pt x="15361" y="1221"/>
                    <a:pt x="15355" y="1221"/>
                  </a:cubicBezTo>
                  <a:cubicBezTo>
                    <a:pt x="15355" y="1221"/>
                    <a:pt x="15349" y="1221"/>
                    <a:pt x="15344" y="1221"/>
                  </a:cubicBezTo>
                  <a:cubicBezTo>
                    <a:pt x="15344" y="1215"/>
                    <a:pt x="15349" y="1210"/>
                    <a:pt x="15349" y="1198"/>
                  </a:cubicBezTo>
                  <a:cubicBezTo>
                    <a:pt x="15349" y="1198"/>
                    <a:pt x="15344" y="1192"/>
                    <a:pt x="15344" y="1186"/>
                  </a:cubicBezTo>
                  <a:lnTo>
                    <a:pt x="15344" y="1180"/>
                  </a:lnTo>
                  <a:cubicBezTo>
                    <a:pt x="15326" y="1174"/>
                    <a:pt x="15326" y="1174"/>
                    <a:pt x="15326" y="1174"/>
                  </a:cubicBezTo>
                  <a:cubicBezTo>
                    <a:pt x="15326" y="1174"/>
                    <a:pt x="15320" y="1174"/>
                    <a:pt x="15314" y="1180"/>
                  </a:cubicBezTo>
                  <a:cubicBezTo>
                    <a:pt x="15314" y="1180"/>
                    <a:pt x="15314" y="1186"/>
                    <a:pt x="15308" y="1186"/>
                  </a:cubicBezTo>
                  <a:cubicBezTo>
                    <a:pt x="15302" y="1198"/>
                    <a:pt x="15296" y="1204"/>
                    <a:pt x="15278" y="1204"/>
                  </a:cubicBezTo>
                  <a:cubicBezTo>
                    <a:pt x="15272" y="1204"/>
                    <a:pt x="15272" y="1204"/>
                    <a:pt x="15266" y="1198"/>
                  </a:cubicBezTo>
                  <a:cubicBezTo>
                    <a:pt x="15260" y="1198"/>
                    <a:pt x="15255" y="1192"/>
                    <a:pt x="15255" y="1186"/>
                  </a:cubicBezTo>
                  <a:cubicBezTo>
                    <a:pt x="15255" y="1180"/>
                    <a:pt x="15255" y="1180"/>
                    <a:pt x="15255" y="1180"/>
                  </a:cubicBezTo>
                  <a:cubicBezTo>
                    <a:pt x="15266" y="1180"/>
                    <a:pt x="15272" y="1180"/>
                    <a:pt x="15278" y="1180"/>
                  </a:cubicBezTo>
                  <a:cubicBezTo>
                    <a:pt x="15284" y="1180"/>
                    <a:pt x="15284" y="1180"/>
                    <a:pt x="15290" y="1180"/>
                  </a:cubicBezTo>
                  <a:cubicBezTo>
                    <a:pt x="15296" y="1174"/>
                    <a:pt x="15296" y="1174"/>
                    <a:pt x="15302" y="1168"/>
                  </a:cubicBezTo>
                  <a:cubicBezTo>
                    <a:pt x="15302" y="1168"/>
                    <a:pt x="15302" y="1162"/>
                    <a:pt x="15308" y="1156"/>
                  </a:cubicBezTo>
                  <a:cubicBezTo>
                    <a:pt x="15308" y="1156"/>
                    <a:pt x="15314" y="1156"/>
                    <a:pt x="15320" y="1156"/>
                  </a:cubicBezTo>
                  <a:cubicBezTo>
                    <a:pt x="15320" y="1150"/>
                    <a:pt x="15326" y="1150"/>
                    <a:pt x="15332" y="1150"/>
                  </a:cubicBezTo>
                  <a:cubicBezTo>
                    <a:pt x="15337" y="1144"/>
                    <a:pt x="15337" y="1138"/>
                    <a:pt x="15337" y="1132"/>
                  </a:cubicBezTo>
                  <a:cubicBezTo>
                    <a:pt x="15337" y="1127"/>
                    <a:pt x="15337" y="1127"/>
                    <a:pt x="15337" y="1127"/>
                  </a:cubicBezTo>
                  <a:cubicBezTo>
                    <a:pt x="15337" y="1121"/>
                    <a:pt x="15337" y="1121"/>
                    <a:pt x="15332" y="1115"/>
                  </a:cubicBezTo>
                  <a:cubicBezTo>
                    <a:pt x="15326" y="1109"/>
                    <a:pt x="15320" y="1115"/>
                    <a:pt x="15314" y="1115"/>
                  </a:cubicBezTo>
                  <a:cubicBezTo>
                    <a:pt x="15302" y="1115"/>
                    <a:pt x="15296" y="1115"/>
                    <a:pt x="15284" y="1115"/>
                  </a:cubicBezTo>
                  <a:cubicBezTo>
                    <a:pt x="15284" y="1121"/>
                    <a:pt x="15278" y="1121"/>
                    <a:pt x="15278" y="1127"/>
                  </a:cubicBezTo>
                  <a:cubicBezTo>
                    <a:pt x="15272" y="1127"/>
                    <a:pt x="15266" y="1127"/>
                    <a:pt x="15266" y="1132"/>
                  </a:cubicBezTo>
                  <a:cubicBezTo>
                    <a:pt x="15260" y="1132"/>
                    <a:pt x="15260" y="1144"/>
                    <a:pt x="15260" y="1144"/>
                  </a:cubicBezTo>
                  <a:cubicBezTo>
                    <a:pt x="15255" y="1150"/>
                    <a:pt x="15255" y="1156"/>
                    <a:pt x="15249" y="1156"/>
                  </a:cubicBezTo>
                  <a:cubicBezTo>
                    <a:pt x="15249" y="1162"/>
                    <a:pt x="15243" y="1162"/>
                    <a:pt x="15237" y="1168"/>
                  </a:cubicBezTo>
                  <a:cubicBezTo>
                    <a:pt x="15231" y="1168"/>
                    <a:pt x="15231" y="1180"/>
                    <a:pt x="15225" y="1180"/>
                  </a:cubicBezTo>
                  <a:cubicBezTo>
                    <a:pt x="15154" y="1180"/>
                    <a:pt x="15154" y="1180"/>
                    <a:pt x="15154" y="1180"/>
                  </a:cubicBezTo>
                  <a:cubicBezTo>
                    <a:pt x="15142" y="1186"/>
                    <a:pt x="15142" y="1186"/>
                    <a:pt x="15142" y="1186"/>
                  </a:cubicBezTo>
                  <a:lnTo>
                    <a:pt x="15142" y="1192"/>
                  </a:lnTo>
                  <a:cubicBezTo>
                    <a:pt x="15148" y="1204"/>
                    <a:pt x="15154" y="1204"/>
                    <a:pt x="15154" y="1210"/>
                  </a:cubicBezTo>
                  <a:cubicBezTo>
                    <a:pt x="15154" y="1215"/>
                    <a:pt x="15154" y="1215"/>
                    <a:pt x="15154" y="1215"/>
                  </a:cubicBezTo>
                  <a:cubicBezTo>
                    <a:pt x="15154" y="1221"/>
                    <a:pt x="15142" y="1221"/>
                    <a:pt x="15142" y="1221"/>
                  </a:cubicBezTo>
                  <a:cubicBezTo>
                    <a:pt x="15136" y="1227"/>
                    <a:pt x="15136" y="1233"/>
                    <a:pt x="15130" y="1233"/>
                  </a:cubicBezTo>
                  <a:cubicBezTo>
                    <a:pt x="15124" y="1239"/>
                    <a:pt x="15118" y="1239"/>
                    <a:pt x="15112" y="1239"/>
                  </a:cubicBezTo>
                  <a:cubicBezTo>
                    <a:pt x="15106" y="1239"/>
                    <a:pt x="15106" y="1239"/>
                    <a:pt x="15106" y="1239"/>
                  </a:cubicBezTo>
                  <a:cubicBezTo>
                    <a:pt x="15100" y="1239"/>
                    <a:pt x="15100" y="1233"/>
                    <a:pt x="15094" y="1233"/>
                  </a:cubicBezTo>
                  <a:cubicBezTo>
                    <a:pt x="15089" y="1233"/>
                    <a:pt x="15083" y="1233"/>
                    <a:pt x="15071" y="1233"/>
                  </a:cubicBezTo>
                  <a:cubicBezTo>
                    <a:pt x="15065" y="1233"/>
                    <a:pt x="15065" y="1239"/>
                    <a:pt x="15059" y="1239"/>
                  </a:cubicBezTo>
                  <a:cubicBezTo>
                    <a:pt x="15053" y="1245"/>
                    <a:pt x="15053" y="1245"/>
                    <a:pt x="15047" y="1251"/>
                  </a:cubicBezTo>
                  <a:cubicBezTo>
                    <a:pt x="15041" y="1251"/>
                    <a:pt x="15035" y="1251"/>
                    <a:pt x="15023" y="1251"/>
                  </a:cubicBezTo>
                  <a:cubicBezTo>
                    <a:pt x="15000" y="1251"/>
                    <a:pt x="15000" y="1251"/>
                    <a:pt x="15000" y="1251"/>
                  </a:cubicBezTo>
                  <a:cubicBezTo>
                    <a:pt x="14988" y="1251"/>
                    <a:pt x="14982" y="1257"/>
                    <a:pt x="14970" y="1257"/>
                  </a:cubicBezTo>
                  <a:cubicBezTo>
                    <a:pt x="14964" y="1257"/>
                    <a:pt x="14964" y="1257"/>
                    <a:pt x="14964" y="1257"/>
                  </a:cubicBezTo>
                  <a:lnTo>
                    <a:pt x="14964" y="1251"/>
                  </a:lnTo>
                  <a:cubicBezTo>
                    <a:pt x="14970" y="1251"/>
                    <a:pt x="14976" y="1251"/>
                    <a:pt x="14976" y="1251"/>
                  </a:cubicBezTo>
                  <a:cubicBezTo>
                    <a:pt x="14982" y="1245"/>
                    <a:pt x="14982" y="1239"/>
                    <a:pt x="14988" y="1239"/>
                  </a:cubicBezTo>
                  <a:cubicBezTo>
                    <a:pt x="14988" y="1233"/>
                    <a:pt x="14994" y="1233"/>
                    <a:pt x="15000" y="1227"/>
                  </a:cubicBezTo>
                  <a:cubicBezTo>
                    <a:pt x="15000" y="1227"/>
                    <a:pt x="15005" y="1221"/>
                    <a:pt x="15005" y="1215"/>
                  </a:cubicBezTo>
                  <a:cubicBezTo>
                    <a:pt x="15012" y="1215"/>
                    <a:pt x="15012" y="1215"/>
                    <a:pt x="15017" y="1210"/>
                  </a:cubicBezTo>
                  <a:cubicBezTo>
                    <a:pt x="15023" y="1210"/>
                    <a:pt x="15035" y="1215"/>
                    <a:pt x="15041" y="1210"/>
                  </a:cubicBezTo>
                  <a:cubicBezTo>
                    <a:pt x="15047" y="1210"/>
                    <a:pt x="15047" y="1215"/>
                    <a:pt x="15053" y="1210"/>
                  </a:cubicBezTo>
                  <a:cubicBezTo>
                    <a:pt x="15059" y="1210"/>
                    <a:pt x="15053" y="1204"/>
                    <a:pt x="15059" y="1198"/>
                  </a:cubicBezTo>
                  <a:cubicBezTo>
                    <a:pt x="15065" y="1198"/>
                    <a:pt x="15065" y="1192"/>
                    <a:pt x="15071" y="1192"/>
                  </a:cubicBezTo>
                  <a:cubicBezTo>
                    <a:pt x="15077" y="1186"/>
                    <a:pt x="15089" y="1186"/>
                    <a:pt x="15094" y="1174"/>
                  </a:cubicBezTo>
                  <a:cubicBezTo>
                    <a:pt x="15100" y="1168"/>
                    <a:pt x="15100" y="1156"/>
                    <a:pt x="15106" y="1150"/>
                  </a:cubicBezTo>
                  <a:cubicBezTo>
                    <a:pt x="15112" y="1144"/>
                    <a:pt x="15118" y="1144"/>
                    <a:pt x="15130" y="1144"/>
                  </a:cubicBezTo>
                  <a:cubicBezTo>
                    <a:pt x="15142" y="1144"/>
                    <a:pt x="15142" y="1144"/>
                    <a:pt x="15142" y="1144"/>
                  </a:cubicBezTo>
                  <a:cubicBezTo>
                    <a:pt x="15148" y="1144"/>
                    <a:pt x="15148" y="1144"/>
                    <a:pt x="15154" y="1144"/>
                  </a:cubicBezTo>
                  <a:cubicBezTo>
                    <a:pt x="15154" y="1144"/>
                    <a:pt x="15160" y="1144"/>
                    <a:pt x="15166" y="1144"/>
                  </a:cubicBezTo>
                  <a:cubicBezTo>
                    <a:pt x="15166" y="1144"/>
                    <a:pt x="15171" y="1138"/>
                    <a:pt x="15178" y="1138"/>
                  </a:cubicBezTo>
                  <a:cubicBezTo>
                    <a:pt x="15178" y="1132"/>
                    <a:pt x="15178" y="1127"/>
                    <a:pt x="15178" y="1127"/>
                  </a:cubicBezTo>
                  <a:cubicBezTo>
                    <a:pt x="15183" y="1121"/>
                    <a:pt x="15183" y="1121"/>
                    <a:pt x="15189" y="1115"/>
                  </a:cubicBezTo>
                  <a:cubicBezTo>
                    <a:pt x="15195" y="1109"/>
                    <a:pt x="15201" y="1109"/>
                    <a:pt x="15207" y="1109"/>
                  </a:cubicBezTo>
                  <a:cubicBezTo>
                    <a:pt x="15219" y="1109"/>
                    <a:pt x="15219" y="1109"/>
                    <a:pt x="15219" y="1109"/>
                  </a:cubicBezTo>
                  <a:cubicBezTo>
                    <a:pt x="15225" y="1109"/>
                    <a:pt x="15231" y="1109"/>
                    <a:pt x="15231" y="1109"/>
                  </a:cubicBezTo>
                  <a:cubicBezTo>
                    <a:pt x="15237" y="1109"/>
                    <a:pt x="15243" y="1109"/>
                    <a:pt x="15249" y="1109"/>
                  </a:cubicBezTo>
                  <a:cubicBezTo>
                    <a:pt x="15249" y="1103"/>
                    <a:pt x="15255" y="1103"/>
                    <a:pt x="15260" y="1103"/>
                  </a:cubicBezTo>
                  <a:cubicBezTo>
                    <a:pt x="15260" y="1103"/>
                    <a:pt x="15266" y="1097"/>
                    <a:pt x="15272" y="1097"/>
                  </a:cubicBezTo>
                  <a:cubicBezTo>
                    <a:pt x="15272" y="1091"/>
                    <a:pt x="15278" y="1091"/>
                    <a:pt x="15278" y="1085"/>
                  </a:cubicBezTo>
                  <a:cubicBezTo>
                    <a:pt x="15284" y="1085"/>
                    <a:pt x="15278" y="1079"/>
                    <a:pt x="15278" y="1073"/>
                  </a:cubicBezTo>
                  <a:cubicBezTo>
                    <a:pt x="15284" y="1067"/>
                    <a:pt x="15284" y="1061"/>
                    <a:pt x="15284" y="1050"/>
                  </a:cubicBezTo>
                  <a:cubicBezTo>
                    <a:pt x="15344" y="1050"/>
                    <a:pt x="15344" y="1050"/>
                    <a:pt x="15344" y="1050"/>
                  </a:cubicBezTo>
                  <a:cubicBezTo>
                    <a:pt x="15344" y="1044"/>
                    <a:pt x="15344" y="1044"/>
                    <a:pt x="15349" y="1032"/>
                  </a:cubicBezTo>
                  <a:cubicBezTo>
                    <a:pt x="15349" y="1032"/>
                    <a:pt x="15344" y="1026"/>
                    <a:pt x="15349" y="1026"/>
                  </a:cubicBezTo>
                  <a:cubicBezTo>
                    <a:pt x="15349" y="1020"/>
                    <a:pt x="15349" y="1014"/>
                    <a:pt x="15349" y="1014"/>
                  </a:cubicBezTo>
                  <a:cubicBezTo>
                    <a:pt x="15355" y="1008"/>
                    <a:pt x="15361" y="1014"/>
                    <a:pt x="15361" y="1014"/>
                  </a:cubicBezTo>
                  <a:cubicBezTo>
                    <a:pt x="15367" y="1008"/>
                    <a:pt x="15367" y="1008"/>
                    <a:pt x="15367" y="1002"/>
                  </a:cubicBezTo>
                  <a:cubicBezTo>
                    <a:pt x="15367" y="996"/>
                    <a:pt x="15367" y="990"/>
                    <a:pt x="15367" y="990"/>
                  </a:cubicBezTo>
                  <a:cubicBezTo>
                    <a:pt x="15367" y="984"/>
                    <a:pt x="15367" y="978"/>
                    <a:pt x="15361" y="978"/>
                  </a:cubicBezTo>
                  <a:cubicBezTo>
                    <a:pt x="15361" y="972"/>
                    <a:pt x="15355" y="978"/>
                    <a:pt x="15349" y="972"/>
                  </a:cubicBezTo>
                  <a:cubicBezTo>
                    <a:pt x="15349" y="972"/>
                    <a:pt x="15355" y="966"/>
                    <a:pt x="15349" y="961"/>
                  </a:cubicBezTo>
                  <a:lnTo>
                    <a:pt x="15349" y="955"/>
                  </a:lnTo>
                  <a:cubicBezTo>
                    <a:pt x="15344" y="949"/>
                    <a:pt x="15337" y="955"/>
                    <a:pt x="15337" y="955"/>
                  </a:cubicBezTo>
                  <a:cubicBezTo>
                    <a:pt x="15332" y="949"/>
                    <a:pt x="15337" y="943"/>
                    <a:pt x="15337" y="943"/>
                  </a:cubicBezTo>
                  <a:cubicBezTo>
                    <a:pt x="15332" y="937"/>
                    <a:pt x="15332" y="931"/>
                    <a:pt x="15332" y="925"/>
                  </a:cubicBezTo>
                  <a:cubicBezTo>
                    <a:pt x="15326" y="919"/>
                    <a:pt x="15320" y="919"/>
                    <a:pt x="15314" y="913"/>
                  </a:cubicBezTo>
                  <a:cubicBezTo>
                    <a:pt x="15308" y="913"/>
                    <a:pt x="15308" y="907"/>
                    <a:pt x="15302" y="907"/>
                  </a:cubicBezTo>
                  <a:cubicBezTo>
                    <a:pt x="15296" y="907"/>
                    <a:pt x="15296" y="907"/>
                    <a:pt x="15290" y="907"/>
                  </a:cubicBezTo>
                  <a:cubicBezTo>
                    <a:pt x="15284" y="907"/>
                    <a:pt x="15284" y="901"/>
                    <a:pt x="15278" y="901"/>
                  </a:cubicBezTo>
                  <a:cubicBezTo>
                    <a:pt x="15278" y="889"/>
                    <a:pt x="15278" y="884"/>
                    <a:pt x="15278" y="872"/>
                  </a:cubicBezTo>
                  <a:cubicBezTo>
                    <a:pt x="15195" y="872"/>
                    <a:pt x="15195" y="872"/>
                    <a:pt x="15195" y="872"/>
                  </a:cubicBezTo>
                  <a:cubicBezTo>
                    <a:pt x="15183" y="872"/>
                    <a:pt x="15178" y="866"/>
                    <a:pt x="15171" y="866"/>
                  </a:cubicBezTo>
                  <a:cubicBezTo>
                    <a:pt x="15160" y="860"/>
                    <a:pt x="15154" y="860"/>
                    <a:pt x="15142" y="860"/>
                  </a:cubicBezTo>
                  <a:cubicBezTo>
                    <a:pt x="15142" y="860"/>
                    <a:pt x="15136" y="860"/>
                    <a:pt x="15130" y="860"/>
                  </a:cubicBezTo>
                  <a:cubicBezTo>
                    <a:pt x="15130" y="860"/>
                    <a:pt x="15124" y="866"/>
                    <a:pt x="15118" y="866"/>
                  </a:cubicBezTo>
                  <a:cubicBezTo>
                    <a:pt x="15118" y="866"/>
                    <a:pt x="15118" y="877"/>
                    <a:pt x="15112" y="877"/>
                  </a:cubicBezTo>
                  <a:cubicBezTo>
                    <a:pt x="15112" y="877"/>
                    <a:pt x="15106" y="877"/>
                    <a:pt x="15100" y="877"/>
                  </a:cubicBezTo>
                  <a:cubicBezTo>
                    <a:pt x="15094" y="872"/>
                    <a:pt x="15089" y="866"/>
                    <a:pt x="15083" y="860"/>
                  </a:cubicBezTo>
                  <a:cubicBezTo>
                    <a:pt x="15077" y="860"/>
                    <a:pt x="15071" y="860"/>
                    <a:pt x="15071" y="860"/>
                  </a:cubicBezTo>
                  <a:cubicBezTo>
                    <a:pt x="15065" y="854"/>
                    <a:pt x="15059" y="854"/>
                    <a:pt x="15053" y="854"/>
                  </a:cubicBezTo>
                  <a:cubicBezTo>
                    <a:pt x="15047" y="854"/>
                    <a:pt x="15041" y="860"/>
                    <a:pt x="15035" y="860"/>
                  </a:cubicBezTo>
                  <a:cubicBezTo>
                    <a:pt x="15035" y="889"/>
                    <a:pt x="15035" y="889"/>
                    <a:pt x="15035" y="889"/>
                  </a:cubicBezTo>
                  <a:cubicBezTo>
                    <a:pt x="15000" y="889"/>
                    <a:pt x="15000" y="889"/>
                    <a:pt x="15000" y="889"/>
                  </a:cubicBezTo>
                  <a:cubicBezTo>
                    <a:pt x="14988" y="884"/>
                    <a:pt x="14988" y="884"/>
                    <a:pt x="14988" y="884"/>
                  </a:cubicBezTo>
                  <a:cubicBezTo>
                    <a:pt x="14994" y="877"/>
                    <a:pt x="14994" y="872"/>
                    <a:pt x="14994" y="872"/>
                  </a:cubicBezTo>
                  <a:cubicBezTo>
                    <a:pt x="15000" y="872"/>
                    <a:pt x="15005" y="872"/>
                    <a:pt x="15005" y="872"/>
                  </a:cubicBezTo>
                  <a:cubicBezTo>
                    <a:pt x="15012" y="860"/>
                    <a:pt x="15017" y="854"/>
                    <a:pt x="15017" y="848"/>
                  </a:cubicBezTo>
                  <a:cubicBezTo>
                    <a:pt x="15017" y="842"/>
                    <a:pt x="15017" y="842"/>
                    <a:pt x="15017" y="836"/>
                  </a:cubicBezTo>
                  <a:cubicBezTo>
                    <a:pt x="14952" y="836"/>
                    <a:pt x="14952" y="836"/>
                    <a:pt x="14952" y="836"/>
                  </a:cubicBezTo>
                  <a:cubicBezTo>
                    <a:pt x="14946" y="836"/>
                    <a:pt x="14940" y="830"/>
                    <a:pt x="14928" y="830"/>
                  </a:cubicBezTo>
                  <a:cubicBezTo>
                    <a:pt x="14917" y="830"/>
                    <a:pt x="14911" y="830"/>
                    <a:pt x="14899" y="830"/>
                  </a:cubicBezTo>
                  <a:lnTo>
                    <a:pt x="14893" y="824"/>
                  </a:lnTo>
                  <a:cubicBezTo>
                    <a:pt x="14893" y="824"/>
                    <a:pt x="14893" y="818"/>
                    <a:pt x="14893" y="812"/>
                  </a:cubicBezTo>
                  <a:cubicBezTo>
                    <a:pt x="14899" y="806"/>
                    <a:pt x="14905" y="800"/>
                    <a:pt x="14917" y="795"/>
                  </a:cubicBezTo>
                  <a:cubicBezTo>
                    <a:pt x="14917" y="795"/>
                    <a:pt x="14923" y="795"/>
                    <a:pt x="14928" y="795"/>
                  </a:cubicBezTo>
                  <a:cubicBezTo>
                    <a:pt x="14934" y="795"/>
                    <a:pt x="14934" y="789"/>
                    <a:pt x="14940" y="789"/>
                  </a:cubicBezTo>
                  <a:cubicBezTo>
                    <a:pt x="14940" y="765"/>
                    <a:pt x="14940" y="765"/>
                    <a:pt x="14940" y="765"/>
                  </a:cubicBezTo>
                  <a:cubicBezTo>
                    <a:pt x="14810" y="765"/>
                    <a:pt x="14810" y="765"/>
                    <a:pt x="14810" y="765"/>
                  </a:cubicBezTo>
                  <a:cubicBezTo>
                    <a:pt x="14804" y="765"/>
                    <a:pt x="14798" y="765"/>
                    <a:pt x="14798" y="771"/>
                  </a:cubicBezTo>
                  <a:cubicBezTo>
                    <a:pt x="14786" y="771"/>
                    <a:pt x="14780" y="777"/>
                    <a:pt x="14774" y="777"/>
                  </a:cubicBezTo>
                  <a:cubicBezTo>
                    <a:pt x="14768" y="777"/>
                    <a:pt x="14762" y="777"/>
                    <a:pt x="14762" y="777"/>
                  </a:cubicBezTo>
                  <a:cubicBezTo>
                    <a:pt x="14751" y="783"/>
                    <a:pt x="14739" y="783"/>
                    <a:pt x="14727" y="789"/>
                  </a:cubicBezTo>
                  <a:cubicBezTo>
                    <a:pt x="14721" y="789"/>
                    <a:pt x="14721" y="789"/>
                    <a:pt x="14715" y="795"/>
                  </a:cubicBezTo>
                  <a:cubicBezTo>
                    <a:pt x="14709" y="795"/>
                    <a:pt x="14709" y="800"/>
                    <a:pt x="14703" y="800"/>
                  </a:cubicBezTo>
                  <a:cubicBezTo>
                    <a:pt x="14697" y="806"/>
                    <a:pt x="14697" y="806"/>
                    <a:pt x="14697" y="812"/>
                  </a:cubicBezTo>
                  <a:cubicBezTo>
                    <a:pt x="14697" y="818"/>
                    <a:pt x="14697" y="824"/>
                    <a:pt x="14697" y="824"/>
                  </a:cubicBezTo>
                  <a:cubicBezTo>
                    <a:pt x="14697" y="830"/>
                    <a:pt x="14697" y="836"/>
                    <a:pt x="14697" y="836"/>
                  </a:cubicBezTo>
                  <a:cubicBezTo>
                    <a:pt x="14691" y="842"/>
                    <a:pt x="14691" y="848"/>
                    <a:pt x="14685" y="848"/>
                  </a:cubicBezTo>
                  <a:cubicBezTo>
                    <a:pt x="14679" y="854"/>
                    <a:pt x="14673" y="854"/>
                    <a:pt x="14662" y="860"/>
                  </a:cubicBezTo>
                  <a:cubicBezTo>
                    <a:pt x="14668" y="866"/>
                    <a:pt x="14668" y="866"/>
                    <a:pt x="14668" y="872"/>
                  </a:cubicBezTo>
                  <a:cubicBezTo>
                    <a:pt x="14673" y="877"/>
                    <a:pt x="14679" y="877"/>
                    <a:pt x="14679" y="877"/>
                  </a:cubicBezTo>
                  <a:cubicBezTo>
                    <a:pt x="14679" y="889"/>
                    <a:pt x="14679" y="889"/>
                    <a:pt x="14679" y="889"/>
                  </a:cubicBezTo>
                  <a:cubicBezTo>
                    <a:pt x="14567" y="889"/>
                    <a:pt x="14567" y="889"/>
                    <a:pt x="14567" y="889"/>
                  </a:cubicBezTo>
                  <a:cubicBezTo>
                    <a:pt x="14561" y="901"/>
                    <a:pt x="14567" y="907"/>
                    <a:pt x="14561" y="913"/>
                  </a:cubicBezTo>
                  <a:cubicBezTo>
                    <a:pt x="14549" y="919"/>
                    <a:pt x="14543" y="913"/>
                    <a:pt x="14531" y="919"/>
                  </a:cubicBezTo>
                  <a:cubicBezTo>
                    <a:pt x="14531" y="925"/>
                    <a:pt x="14537" y="931"/>
                    <a:pt x="14531" y="931"/>
                  </a:cubicBezTo>
                  <a:cubicBezTo>
                    <a:pt x="14531" y="937"/>
                    <a:pt x="14525" y="943"/>
                    <a:pt x="14525" y="943"/>
                  </a:cubicBezTo>
                  <a:cubicBezTo>
                    <a:pt x="14519" y="949"/>
                    <a:pt x="14519" y="949"/>
                    <a:pt x="14513" y="949"/>
                  </a:cubicBezTo>
                  <a:cubicBezTo>
                    <a:pt x="14502" y="955"/>
                    <a:pt x="14496" y="955"/>
                    <a:pt x="14484" y="955"/>
                  </a:cubicBezTo>
                  <a:cubicBezTo>
                    <a:pt x="14472" y="955"/>
                    <a:pt x="14466" y="955"/>
                    <a:pt x="14460" y="955"/>
                  </a:cubicBezTo>
                  <a:cubicBezTo>
                    <a:pt x="14460" y="949"/>
                    <a:pt x="14454" y="949"/>
                    <a:pt x="14448" y="949"/>
                  </a:cubicBezTo>
                  <a:cubicBezTo>
                    <a:pt x="14448" y="943"/>
                    <a:pt x="14442" y="943"/>
                    <a:pt x="14436" y="937"/>
                  </a:cubicBezTo>
                  <a:cubicBezTo>
                    <a:pt x="14436" y="937"/>
                    <a:pt x="14436" y="931"/>
                    <a:pt x="14430" y="925"/>
                  </a:cubicBezTo>
                  <a:cubicBezTo>
                    <a:pt x="14424" y="925"/>
                    <a:pt x="14424" y="925"/>
                    <a:pt x="14419" y="925"/>
                  </a:cubicBezTo>
                  <a:cubicBezTo>
                    <a:pt x="14413" y="925"/>
                    <a:pt x="14413" y="925"/>
                    <a:pt x="14407" y="925"/>
                  </a:cubicBezTo>
                  <a:cubicBezTo>
                    <a:pt x="14395" y="925"/>
                    <a:pt x="14389" y="925"/>
                    <a:pt x="14377" y="925"/>
                  </a:cubicBezTo>
                  <a:cubicBezTo>
                    <a:pt x="14365" y="925"/>
                    <a:pt x="14365" y="925"/>
                    <a:pt x="14365" y="925"/>
                  </a:cubicBezTo>
                  <a:cubicBezTo>
                    <a:pt x="14359" y="925"/>
                    <a:pt x="14353" y="913"/>
                    <a:pt x="14341" y="913"/>
                  </a:cubicBezTo>
                  <a:cubicBezTo>
                    <a:pt x="14336" y="913"/>
                    <a:pt x="14330" y="919"/>
                    <a:pt x="14330" y="919"/>
                  </a:cubicBezTo>
                  <a:cubicBezTo>
                    <a:pt x="14324" y="919"/>
                    <a:pt x="14318" y="913"/>
                    <a:pt x="14312" y="919"/>
                  </a:cubicBezTo>
                  <a:cubicBezTo>
                    <a:pt x="14312" y="925"/>
                    <a:pt x="14306" y="925"/>
                    <a:pt x="14306" y="931"/>
                  </a:cubicBezTo>
                  <a:cubicBezTo>
                    <a:pt x="14300" y="937"/>
                    <a:pt x="14312" y="943"/>
                    <a:pt x="14306" y="949"/>
                  </a:cubicBezTo>
                  <a:lnTo>
                    <a:pt x="14306" y="955"/>
                  </a:lnTo>
                  <a:cubicBezTo>
                    <a:pt x="14306" y="961"/>
                    <a:pt x="14294" y="961"/>
                    <a:pt x="14294" y="961"/>
                  </a:cubicBezTo>
                  <a:cubicBezTo>
                    <a:pt x="14288" y="966"/>
                    <a:pt x="14282" y="966"/>
                    <a:pt x="14276" y="966"/>
                  </a:cubicBezTo>
                  <a:cubicBezTo>
                    <a:pt x="14217" y="966"/>
                    <a:pt x="14217" y="966"/>
                    <a:pt x="14217" y="966"/>
                  </a:cubicBezTo>
                  <a:cubicBezTo>
                    <a:pt x="14205" y="966"/>
                    <a:pt x="14199" y="972"/>
                    <a:pt x="14187" y="978"/>
                  </a:cubicBezTo>
                  <a:cubicBezTo>
                    <a:pt x="14181" y="984"/>
                    <a:pt x="14175" y="984"/>
                    <a:pt x="14175" y="984"/>
                  </a:cubicBezTo>
                  <a:cubicBezTo>
                    <a:pt x="14164" y="990"/>
                    <a:pt x="14158" y="996"/>
                    <a:pt x="14152" y="996"/>
                  </a:cubicBezTo>
                  <a:cubicBezTo>
                    <a:pt x="14146" y="996"/>
                    <a:pt x="14140" y="996"/>
                    <a:pt x="14140" y="1002"/>
                  </a:cubicBezTo>
                  <a:cubicBezTo>
                    <a:pt x="14134" y="1002"/>
                    <a:pt x="14134" y="1014"/>
                    <a:pt x="14122" y="1014"/>
                  </a:cubicBezTo>
                  <a:lnTo>
                    <a:pt x="14116" y="1008"/>
                  </a:lnTo>
                  <a:cubicBezTo>
                    <a:pt x="14110" y="1008"/>
                    <a:pt x="14110" y="996"/>
                    <a:pt x="14110" y="996"/>
                  </a:cubicBezTo>
                  <a:cubicBezTo>
                    <a:pt x="14104" y="996"/>
                    <a:pt x="14098" y="996"/>
                    <a:pt x="14092" y="996"/>
                  </a:cubicBezTo>
                  <a:cubicBezTo>
                    <a:pt x="14087" y="996"/>
                    <a:pt x="14081" y="996"/>
                    <a:pt x="14069" y="1002"/>
                  </a:cubicBezTo>
                  <a:cubicBezTo>
                    <a:pt x="14063" y="1002"/>
                    <a:pt x="14063" y="1008"/>
                    <a:pt x="14057" y="1008"/>
                  </a:cubicBezTo>
                  <a:cubicBezTo>
                    <a:pt x="14051" y="1014"/>
                    <a:pt x="14045" y="1014"/>
                    <a:pt x="14039" y="1020"/>
                  </a:cubicBezTo>
                  <a:cubicBezTo>
                    <a:pt x="14033" y="1026"/>
                    <a:pt x="14033" y="1032"/>
                    <a:pt x="14027" y="1032"/>
                  </a:cubicBezTo>
                  <a:cubicBezTo>
                    <a:pt x="14021" y="1032"/>
                    <a:pt x="14015" y="1032"/>
                    <a:pt x="14015" y="1032"/>
                  </a:cubicBezTo>
                  <a:cubicBezTo>
                    <a:pt x="14009" y="1038"/>
                    <a:pt x="14003" y="1032"/>
                    <a:pt x="13998" y="1032"/>
                  </a:cubicBezTo>
                  <a:cubicBezTo>
                    <a:pt x="13986" y="1032"/>
                    <a:pt x="13980" y="1032"/>
                    <a:pt x="13968" y="1038"/>
                  </a:cubicBezTo>
                  <a:cubicBezTo>
                    <a:pt x="13962" y="1038"/>
                    <a:pt x="13956" y="1044"/>
                    <a:pt x="13950" y="1050"/>
                  </a:cubicBezTo>
                  <a:cubicBezTo>
                    <a:pt x="13944" y="1050"/>
                    <a:pt x="13944" y="1055"/>
                    <a:pt x="13938" y="1061"/>
                  </a:cubicBezTo>
                  <a:cubicBezTo>
                    <a:pt x="13938" y="1067"/>
                    <a:pt x="13938" y="1073"/>
                    <a:pt x="13938" y="1073"/>
                  </a:cubicBezTo>
                  <a:cubicBezTo>
                    <a:pt x="13932" y="1079"/>
                    <a:pt x="13932" y="1085"/>
                    <a:pt x="13932" y="1085"/>
                  </a:cubicBezTo>
                  <a:cubicBezTo>
                    <a:pt x="13926" y="1085"/>
                    <a:pt x="13921" y="1085"/>
                    <a:pt x="13921" y="1085"/>
                  </a:cubicBezTo>
                  <a:cubicBezTo>
                    <a:pt x="13915" y="1085"/>
                    <a:pt x="13909" y="1085"/>
                    <a:pt x="13903" y="1085"/>
                  </a:cubicBezTo>
                  <a:cubicBezTo>
                    <a:pt x="13903" y="1085"/>
                    <a:pt x="13897" y="1091"/>
                    <a:pt x="13891" y="1091"/>
                  </a:cubicBezTo>
                  <a:lnTo>
                    <a:pt x="13885" y="1091"/>
                  </a:lnTo>
                  <a:cubicBezTo>
                    <a:pt x="13879" y="1091"/>
                    <a:pt x="13873" y="1091"/>
                    <a:pt x="13873" y="1097"/>
                  </a:cubicBezTo>
                  <a:cubicBezTo>
                    <a:pt x="13867" y="1097"/>
                    <a:pt x="13861" y="1097"/>
                    <a:pt x="13861" y="1109"/>
                  </a:cubicBezTo>
                  <a:cubicBezTo>
                    <a:pt x="13861" y="1115"/>
                    <a:pt x="13867" y="1121"/>
                    <a:pt x="13873" y="1127"/>
                  </a:cubicBezTo>
                  <a:cubicBezTo>
                    <a:pt x="13873" y="1132"/>
                    <a:pt x="13879" y="1132"/>
                    <a:pt x="13885" y="1132"/>
                  </a:cubicBezTo>
                  <a:cubicBezTo>
                    <a:pt x="13891" y="1138"/>
                    <a:pt x="13897" y="1138"/>
                    <a:pt x="13909" y="1144"/>
                  </a:cubicBezTo>
                  <a:cubicBezTo>
                    <a:pt x="13915" y="1144"/>
                    <a:pt x="13915" y="1144"/>
                    <a:pt x="13921" y="1150"/>
                  </a:cubicBezTo>
                  <a:cubicBezTo>
                    <a:pt x="13921" y="1150"/>
                    <a:pt x="13921" y="1156"/>
                    <a:pt x="13921" y="1162"/>
                  </a:cubicBezTo>
                  <a:cubicBezTo>
                    <a:pt x="13921" y="1174"/>
                    <a:pt x="13921" y="1174"/>
                    <a:pt x="13921" y="1174"/>
                  </a:cubicBezTo>
                  <a:cubicBezTo>
                    <a:pt x="13921" y="1174"/>
                    <a:pt x="13915" y="1180"/>
                    <a:pt x="13909" y="1186"/>
                  </a:cubicBezTo>
                  <a:cubicBezTo>
                    <a:pt x="13909" y="1180"/>
                    <a:pt x="13903" y="1180"/>
                    <a:pt x="13897" y="1180"/>
                  </a:cubicBezTo>
                  <a:cubicBezTo>
                    <a:pt x="13885" y="1180"/>
                    <a:pt x="13879" y="1174"/>
                    <a:pt x="13861" y="1174"/>
                  </a:cubicBezTo>
                  <a:cubicBezTo>
                    <a:pt x="13855" y="1174"/>
                    <a:pt x="13849" y="1174"/>
                    <a:pt x="13837" y="1180"/>
                  </a:cubicBezTo>
                  <a:cubicBezTo>
                    <a:pt x="13837" y="1180"/>
                    <a:pt x="13832" y="1180"/>
                    <a:pt x="13826" y="1180"/>
                  </a:cubicBezTo>
                  <a:cubicBezTo>
                    <a:pt x="13826" y="1180"/>
                    <a:pt x="13826" y="1186"/>
                    <a:pt x="13820" y="1192"/>
                  </a:cubicBezTo>
                  <a:cubicBezTo>
                    <a:pt x="13814" y="1192"/>
                    <a:pt x="13814" y="1198"/>
                    <a:pt x="13808" y="1198"/>
                  </a:cubicBezTo>
                  <a:cubicBezTo>
                    <a:pt x="13802" y="1204"/>
                    <a:pt x="13802" y="1198"/>
                    <a:pt x="13796" y="1198"/>
                  </a:cubicBezTo>
                  <a:cubicBezTo>
                    <a:pt x="13790" y="1198"/>
                    <a:pt x="13790" y="1204"/>
                    <a:pt x="13784" y="1198"/>
                  </a:cubicBezTo>
                  <a:cubicBezTo>
                    <a:pt x="13778" y="1198"/>
                    <a:pt x="13778" y="1186"/>
                    <a:pt x="13772" y="1186"/>
                  </a:cubicBezTo>
                  <a:cubicBezTo>
                    <a:pt x="13760" y="1186"/>
                    <a:pt x="13755" y="1192"/>
                    <a:pt x="13737" y="1192"/>
                  </a:cubicBezTo>
                  <a:cubicBezTo>
                    <a:pt x="13731" y="1192"/>
                    <a:pt x="13725" y="1192"/>
                    <a:pt x="13719" y="1192"/>
                  </a:cubicBezTo>
                  <a:cubicBezTo>
                    <a:pt x="13713" y="1192"/>
                    <a:pt x="13707" y="1192"/>
                    <a:pt x="13707" y="1192"/>
                  </a:cubicBezTo>
                  <a:cubicBezTo>
                    <a:pt x="13701" y="1198"/>
                    <a:pt x="13695" y="1198"/>
                    <a:pt x="13695" y="1198"/>
                  </a:cubicBezTo>
                  <a:cubicBezTo>
                    <a:pt x="13642" y="1198"/>
                    <a:pt x="13642" y="1198"/>
                    <a:pt x="13642" y="1198"/>
                  </a:cubicBezTo>
                  <a:cubicBezTo>
                    <a:pt x="13636" y="1198"/>
                    <a:pt x="13630" y="1198"/>
                    <a:pt x="13630" y="1198"/>
                  </a:cubicBezTo>
                  <a:cubicBezTo>
                    <a:pt x="13624" y="1198"/>
                    <a:pt x="13618" y="1198"/>
                    <a:pt x="13618" y="1198"/>
                  </a:cubicBezTo>
                  <a:cubicBezTo>
                    <a:pt x="13612" y="1204"/>
                    <a:pt x="13618" y="1210"/>
                    <a:pt x="13612" y="1210"/>
                  </a:cubicBezTo>
                  <a:cubicBezTo>
                    <a:pt x="13612" y="1215"/>
                    <a:pt x="13606" y="1221"/>
                    <a:pt x="13606" y="1221"/>
                  </a:cubicBezTo>
                  <a:cubicBezTo>
                    <a:pt x="13547" y="1221"/>
                    <a:pt x="13547" y="1221"/>
                    <a:pt x="13547" y="1221"/>
                  </a:cubicBezTo>
                  <a:cubicBezTo>
                    <a:pt x="13535" y="1221"/>
                    <a:pt x="13535" y="1233"/>
                    <a:pt x="13523" y="1239"/>
                  </a:cubicBezTo>
                  <a:cubicBezTo>
                    <a:pt x="13529" y="1245"/>
                    <a:pt x="13529" y="1245"/>
                    <a:pt x="13529" y="1251"/>
                  </a:cubicBezTo>
                  <a:cubicBezTo>
                    <a:pt x="13535" y="1257"/>
                    <a:pt x="13541" y="1257"/>
                    <a:pt x="13541" y="1263"/>
                  </a:cubicBezTo>
                  <a:cubicBezTo>
                    <a:pt x="13547" y="1269"/>
                    <a:pt x="13553" y="1269"/>
                    <a:pt x="13553" y="1275"/>
                  </a:cubicBezTo>
                  <a:cubicBezTo>
                    <a:pt x="13559" y="1281"/>
                    <a:pt x="13565" y="1281"/>
                    <a:pt x="13565" y="1281"/>
                  </a:cubicBezTo>
                  <a:cubicBezTo>
                    <a:pt x="13565" y="1293"/>
                    <a:pt x="13565" y="1299"/>
                    <a:pt x="13565" y="1304"/>
                  </a:cubicBezTo>
                  <a:cubicBezTo>
                    <a:pt x="13565" y="1310"/>
                    <a:pt x="13565" y="1316"/>
                    <a:pt x="13565" y="1316"/>
                  </a:cubicBezTo>
                  <a:cubicBezTo>
                    <a:pt x="13565" y="1322"/>
                    <a:pt x="13571" y="1322"/>
                    <a:pt x="13571" y="1328"/>
                  </a:cubicBezTo>
                  <a:cubicBezTo>
                    <a:pt x="13571" y="1334"/>
                    <a:pt x="13571" y="1340"/>
                    <a:pt x="13577" y="1340"/>
                  </a:cubicBezTo>
                  <a:cubicBezTo>
                    <a:pt x="13582" y="1346"/>
                    <a:pt x="13589" y="1340"/>
                    <a:pt x="13600" y="1340"/>
                  </a:cubicBezTo>
                  <a:cubicBezTo>
                    <a:pt x="13618" y="1340"/>
                    <a:pt x="13618" y="1340"/>
                    <a:pt x="13618" y="1340"/>
                  </a:cubicBezTo>
                  <a:cubicBezTo>
                    <a:pt x="13624" y="1340"/>
                    <a:pt x="13630" y="1340"/>
                    <a:pt x="13636" y="1340"/>
                  </a:cubicBezTo>
                  <a:cubicBezTo>
                    <a:pt x="13636" y="1340"/>
                    <a:pt x="13642" y="1346"/>
                    <a:pt x="13648" y="1346"/>
                  </a:cubicBezTo>
                  <a:cubicBezTo>
                    <a:pt x="13648" y="1346"/>
                    <a:pt x="13648" y="1352"/>
                    <a:pt x="13654" y="1358"/>
                  </a:cubicBezTo>
                  <a:cubicBezTo>
                    <a:pt x="13660" y="1364"/>
                    <a:pt x="13666" y="1364"/>
                    <a:pt x="13666" y="1370"/>
                  </a:cubicBezTo>
                  <a:cubicBezTo>
                    <a:pt x="13666" y="1370"/>
                    <a:pt x="13666" y="1376"/>
                    <a:pt x="13666" y="1382"/>
                  </a:cubicBezTo>
                  <a:cubicBezTo>
                    <a:pt x="13666" y="1393"/>
                    <a:pt x="13666" y="1393"/>
                    <a:pt x="13666" y="1393"/>
                  </a:cubicBezTo>
                  <a:cubicBezTo>
                    <a:pt x="13666" y="1405"/>
                    <a:pt x="13654" y="1411"/>
                    <a:pt x="13642" y="1411"/>
                  </a:cubicBezTo>
                  <a:cubicBezTo>
                    <a:pt x="13630" y="1411"/>
                    <a:pt x="13630" y="1405"/>
                    <a:pt x="13624" y="1405"/>
                  </a:cubicBezTo>
                  <a:cubicBezTo>
                    <a:pt x="13618" y="1399"/>
                    <a:pt x="13612" y="1399"/>
                    <a:pt x="13612" y="1399"/>
                  </a:cubicBezTo>
                  <a:cubicBezTo>
                    <a:pt x="13606" y="1393"/>
                    <a:pt x="13612" y="1387"/>
                    <a:pt x="13606" y="1387"/>
                  </a:cubicBezTo>
                  <a:cubicBezTo>
                    <a:pt x="13600" y="1382"/>
                    <a:pt x="13600" y="1387"/>
                    <a:pt x="13594" y="1387"/>
                  </a:cubicBezTo>
                  <a:cubicBezTo>
                    <a:pt x="13589" y="1382"/>
                    <a:pt x="13582" y="1382"/>
                    <a:pt x="13582" y="1382"/>
                  </a:cubicBezTo>
                  <a:cubicBezTo>
                    <a:pt x="13577" y="1382"/>
                    <a:pt x="13571" y="1382"/>
                    <a:pt x="13571" y="1376"/>
                  </a:cubicBezTo>
                  <a:cubicBezTo>
                    <a:pt x="13565" y="1376"/>
                    <a:pt x="13559" y="1376"/>
                    <a:pt x="13559" y="1376"/>
                  </a:cubicBezTo>
                  <a:cubicBezTo>
                    <a:pt x="13553" y="1370"/>
                    <a:pt x="13559" y="1364"/>
                    <a:pt x="13553" y="1364"/>
                  </a:cubicBezTo>
                  <a:cubicBezTo>
                    <a:pt x="13553" y="1358"/>
                    <a:pt x="13553" y="1358"/>
                    <a:pt x="13553" y="1352"/>
                  </a:cubicBezTo>
                  <a:cubicBezTo>
                    <a:pt x="13547" y="1346"/>
                    <a:pt x="13541" y="1346"/>
                    <a:pt x="13541" y="1346"/>
                  </a:cubicBezTo>
                  <a:cubicBezTo>
                    <a:pt x="13470" y="1346"/>
                    <a:pt x="13470" y="1346"/>
                    <a:pt x="13470" y="1346"/>
                  </a:cubicBezTo>
                  <a:cubicBezTo>
                    <a:pt x="13464" y="1346"/>
                    <a:pt x="13458" y="1340"/>
                    <a:pt x="13446" y="1334"/>
                  </a:cubicBezTo>
                  <a:lnTo>
                    <a:pt x="13446" y="1322"/>
                  </a:lnTo>
                  <a:cubicBezTo>
                    <a:pt x="13440" y="1316"/>
                    <a:pt x="13428" y="1316"/>
                    <a:pt x="13423" y="1316"/>
                  </a:cubicBezTo>
                  <a:cubicBezTo>
                    <a:pt x="13416" y="1316"/>
                    <a:pt x="13416" y="1316"/>
                    <a:pt x="13411" y="1316"/>
                  </a:cubicBezTo>
                  <a:cubicBezTo>
                    <a:pt x="13405" y="1316"/>
                    <a:pt x="13405" y="1322"/>
                    <a:pt x="13399" y="1328"/>
                  </a:cubicBezTo>
                  <a:cubicBezTo>
                    <a:pt x="13399" y="1328"/>
                    <a:pt x="13393" y="1328"/>
                    <a:pt x="13387" y="1328"/>
                  </a:cubicBezTo>
                  <a:cubicBezTo>
                    <a:pt x="13375" y="1334"/>
                    <a:pt x="13369" y="1334"/>
                    <a:pt x="13351" y="1340"/>
                  </a:cubicBezTo>
                  <a:cubicBezTo>
                    <a:pt x="13357" y="1346"/>
                    <a:pt x="13357" y="1346"/>
                    <a:pt x="13357" y="1346"/>
                  </a:cubicBezTo>
                  <a:cubicBezTo>
                    <a:pt x="13363" y="1352"/>
                    <a:pt x="13363" y="1352"/>
                    <a:pt x="13369" y="1352"/>
                  </a:cubicBezTo>
                  <a:cubicBezTo>
                    <a:pt x="13375" y="1352"/>
                    <a:pt x="13381" y="1352"/>
                    <a:pt x="13393" y="1352"/>
                  </a:cubicBezTo>
                  <a:cubicBezTo>
                    <a:pt x="13393" y="1352"/>
                    <a:pt x="13399" y="1352"/>
                    <a:pt x="13405" y="1352"/>
                  </a:cubicBezTo>
                  <a:cubicBezTo>
                    <a:pt x="13405" y="1352"/>
                    <a:pt x="13411" y="1358"/>
                    <a:pt x="13411" y="1364"/>
                  </a:cubicBezTo>
                  <a:cubicBezTo>
                    <a:pt x="13416" y="1370"/>
                    <a:pt x="13423" y="1370"/>
                    <a:pt x="13423" y="1376"/>
                  </a:cubicBezTo>
                  <a:cubicBezTo>
                    <a:pt x="13423" y="1382"/>
                    <a:pt x="13416" y="1382"/>
                    <a:pt x="13416" y="1387"/>
                  </a:cubicBezTo>
                  <a:cubicBezTo>
                    <a:pt x="13405" y="1387"/>
                    <a:pt x="13399" y="1387"/>
                    <a:pt x="13387" y="1382"/>
                  </a:cubicBezTo>
                  <a:cubicBezTo>
                    <a:pt x="13387" y="1382"/>
                    <a:pt x="13381" y="1382"/>
                    <a:pt x="13375" y="1382"/>
                  </a:cubicBezTo>
                  <a:cubicBezTo>
                    <a:pt x="13369" y="1376"/>
                    <a:pt x="13375" y="1370"/>
                    <a:pt x="13369" y="1370"/>
                  </a:cubicBezTo>
                  <a:cubicBezTo>
                    <a:pt x="13363" y="1364"/>
                    <a:pt x="13357" y="1370"/>
                    <a:pt x="13351" y="1370"/>
                  </a:cubicBezTo>
                  <a:cubicBezTo>
                    <a:pt x="13345" y="1370"/>
                    <a:pt x="13345" y="1370"/>
                    <a:pt x="13345" y="1370"/>
                  </a:cubicBezTo>
                  <a:cubicBezTo>
                    <a:pt x="13339" y="1370"/>
                    <a:pt x="13334" y="1364"/>
                    <a:pt x="13334" y="1370"/>
                  </a:cubicBezTo>
                  <a:cubicBezTo>
                    <a:pt x="13328" y="1370"/>
                    <a:pt x="13328" y="1376"/>
                    <a:pt x="13328" y="1382"/>
                  </a:cubicBezTo>
                  <a:cubicBezTo>
                    <a:pt x="13322" y="1382"/>
                    <a:pt x="13322" y="1387"/>
                    <a:pt x="13322" y="1393"/>
                  </a:cubicBezTo>
                  <a:cubicBezTo>
                    <a:pt x="13322" y="1399"/>
                    <a:pt x="13310" y="1399"/>
                    <a:pt x="13310" y="1405"/>
                  </a:cubicBezTo>
                  <a:cubicBezTo>
                    <a:pt x="13310" y="1417"/>
                    <a:pt x="13328" y="1429"/>
                    <a:pt x="13339" y="1429"/>
                  </a:cubicBezTo>
                  <a:cubicBezTo>
                    <a:pt x="13345" y="1429"/>
                    <a:pt x="13351" y="1429"/>
                    <a:pt x="13363" y="1429"/>
                  </a:cubicBezTo>
                  <a:cubicBezTo>
                    <a:pt x="13369" y="1429"/>
                    <a:pt x="13369" y="1429"/>
                    <a:pt x="13375" y="1429"/>
                  </a:cubicBezTo>
                  <a:cubicBezTo>
                    <a:pt x="13387" y="1435"/>
                    <a:pt x="13399" y="1441"/>
                    <a:pt x="13411" y="1447"/>
                  </a:cubicBezTo>
                  <a:cubicBezTo>
                    <a:pt x="13411" y="1447"/>
                    <a:pt x="13411" y="1453"/>
                    <a:pt x="13416" y="1459"/>
                  </a:cubicBezTo>
                  <a:cubicBezTo>
                    <a:pt x="13423" y="1459"/>
                    <a:pt x="13423" y="1459"/>
                    <a:pt x="13428" y="1459"/>
                  </a:cubicBezTo>
                  <a:cubicBezTo>
                    <a:pt x="13434" y="1465"/>
                    <a:pt x="13434" y="1465"/>
                    <a:pt x="13440" y="1465"/>
                  </a:cubicBezTo>
                  <a:cubicBezTo>
                    <a:pt x="13440" y="1470"/>
                    <a:pt x="13446" y="1470"/>
                    <a:pt x="13446" y="1476"/>
                  </a:cubicBezTo>
                  <a:cubicBezTo>
                    <a:pt x="13446" y="1482"/>
                    <a:pt x="13440" y="1482"/>
                    <a:pt x="13440" y="1488"/>
                  </a:cubicBezTo>
                  <a:cubicBezTo>
                    <a:pt x="13434" y="1482"/>
                    <a:pt x="13434" y="1476"/>
                    <a:pt x="13428" y="1470"/>
                  </a:cubicBezTo>
                  <a:cubicBezTo>
                    <a:pt x="13423" y="1470"/>
                    <a:pt x="13411" y="1470"/>
                    <a:pt x="13405" y="1470"/>
                  </a:cubicBezTo>
                  <a:cubicBezTo>
                    <a:pt x="13399" y="1465"/>
                    <a:pt x="13399" y="1459"/>
                    <a:pt x="13393" y="1459"/>
                  </a:cubicBezTo>
                  <a:cubicBezTo>
                    <a:pt x="13393" y="1459"/>
                    <a:pt x="13387" y="1459"/>
                    <a:pt x="13381" y="1459"/>
                  </a:cubicBezTo>
                  <a:cubicBezTo>
                    <a:pt x="13381" y="1459"/>
                    <a:pt x="13375" y="1459"/>
                    <a:pt x="13369" y="1459"/>
                  </a:cubicBezTo>
                  <a:cubicBezTo>
                    <a:pt x="13369" y="1459"/>
                    <a:pt x="13363" y="1453"/>
                    <a:pt x="13357" y="1453"/>
                  </a:cubicBezTo>
                  <a:lnTo>
                    <a:pt x="13351" y="1447"/>
                  </a:lnTo>
                  <a:cubicBezTo>
                    <a:pt x="13334" y="1447"/>
                    <a:pt x="13328" y="1453"/>
                    <a:pt x="13316" y="1447"/>
                  </a:cubicBezTo>
                  <a:cubicBezTo>
                    <a:pt x="13304" y="1447"/>
                    <a:pt x="13298" y="1447"/>
                    <a:pt x="13292" y="1441"/>
                  </a:cubicBezTo>
                  <a:cubicBezTo>
                    <a:pt x="13286" y="1435"/>
                    <a:pt x="13280" y="1435"/>
                    <a:pt x="13280" y="1429"/>
                  </a:cubicBezTo>
                  <a:cubicBezTo>
                    <a:pt x="13280" y="1423"/>
                    <a:pt x="13274" y="1423"/>
                    <a:pt x="13274" y="1417"/>
                  </a:cubicBezTo>
                  <a:cubicBezTo>
                    <a:pt x="13274" y="1411"/>
                    <a:pt x="13274" y="1411"/>
                    <a:pt x="13274" y="1405"/>
                  </a:cubicBezTo>
                  <a:cubicBezTo>
                    <a:pt x="13274" y="1382"/>
                    <a:pt x="13274" y="1382"/>
                    <a:pt x="13274" y="1382"/>
                  </a:cubicBezTo>
                  <a:cubicBezTo>
                    <a:pt x="13274" y="1376"/>
                    <a:pt x="13274" y="1370"/>
                    <a:pt x="13274" y="1358"/>
                  </a:cubicBezTo>
                  <a:cubicBezTo>
                    <a:pt x="13274" y="1358"/>
                    <a:pt x="13280" y="1352"/>
                    <a:pt x="13280" y="1346"/>
                  </a:cubicBezTo>
                  <a:cubicBezTo>
                    <a:pt x="13286" y="1346"/>
                    <a:pt x="13280" y="1340"/>
                    <a:pt x="13280" y="1340"/>
                  </a:cubicBezTo>
                  <a:cubicBezTo>
                    <a:pt x="13280" y="1334"/>
                    <a:pt x="13286" y="1328"/>
                    <a:pt x="13280" y="1328"/>
                  </a:cubicBezTo>
                  <a:cubicBezTo>
                    <a:pt x="13280" y="1322"/>
                    <a:pt x="13280" y="1316"/>
                    <a:pt x="13280" y="1316"/>
                  </a:cubicBezTo>
                  <a:cubicBezTo>
                    <a:pt x="13280" y="1310"/>
                    <a:pt x="13268" y="1310"/>
                    <a:pt x="13268" y="1310"/>
                  </a:cubicBezTo>
                  <a:cubicBezTo>
                    <a:pt x="13268" y="1304"/>
                    <a:pt x="13268" y="1299"/>
                    <a:pt x="13268" y="1299"/>
                  </a:cubicBezTo>
                  <a:cubicBezTo>
                    <a:pt x="13262" y="1287"/>
                    <a:pt x="13262" y="1281"/>
                    <a:pt x="13257" y="1275"/>
                  </a:cubicBezTo>
                  <a:cubicBezTo>
                    <a:pt x="13250" y="1275"/>
                    <a:pt x="13250" y="1281"/>
                    <a:pt x="13245" y="1281"/>
                  </a:cubicBezTo>
                  <a:cubicBezTo>
                    <a:pt x="13239" y="1281"/>
                    <a:pt x="13239" y="1281"/>
                    <a:pt x="13233" y="1281"/>
                  </a:cubicBezTo>
                  <a:cubicBezTo>
                    <a:pt x="13233" y="1287"/>
                    <a:pt x="13233" y="1293"/>
                    <a:pt x="13233" y="1299"/>
                  </a:cubicBezTo>
                  <a:cubicBezTo>
                    <a:pt x="13233" y="1299"/>
                    <a:pt x="13239" y="1304"/>
                    <a:pt x="13239" y="1310"/>
                  </a:cubicBezTo>
                  <a:cubicBezTo>
                    <a:pt x="13239" y="1322"/>
                    <a:pt x="13239" y="1328"/>
                    <a:pt x="13239" y="1340"/>
                  </a:cubicBezTo>
                  <a:cubicBezTo>
                    <a:pt x="13239" y="1346"/>
                    <a:pt x="13233" y="1352"/>
                    <a:pt x="13233" y="1352"/>
                  </a:cubicBezTo>
                  <a:cubicBezTo>
                    <a:pt x="13233" y="1370"/>
                    <a:pt x="13233" y="1370"/>
                    <a:pt x="13233" y="1370"/>
                  </a:cubicBezTo>
                  <a:cubicBezTo>
                    <a:pt x="13227" y="1370"/>
                    <a:pt x="13221" y="1364"/>
                    <a:pt x="13209" y="1364"/>
                  </a:cubicBezTo>
                  <a:cubicBezTo>
                    <a:pt x="13203" y="1364"/>
                    <a:pt x="13203" y="1370"/>
                    <a:pt x="13197" y="1370"/>
                  </a:cubicBezTo>
                  <a:cubicBezTo>
                    <a:pt x="13191" y="1370"/>
                    <a:pt x="13191" y="1370"/>
                    <a:pt x="13185" y="1370"/>
                  </a:cubicBezTo>
                  <a:cubicBezTo>
                    <a:pt x="13185" y="1376"/>
                    <a:pt x="13185" y="1382"/>
                    <a:pt x="13185" y="1387"/>
                  </a:cubicBezTo>
                  <a:cubicBezTo>
                    <a:pt x="13185" y="1387"/>
                    <a:pt x="13185" y="1393"/>
                    <a:pt x="13185" y="1399"/>
                  </a:cubicBezTo>
                  <a:cubicBezTo>
                    <a:pt x="13179" y="1399"/>
                    <a:pt x="13173" y="1399"/>
                    <a:pt x="13173" y="1405"/>
                  </a:cubicBezTo>
                  <a:cubicBezTo>
                    <a:pt x="13168" y="1405"/>
                    <a:pt x="13162" y="1405"/>
                    <a:pt x="13162" y="1405"/>
                  </a:cubicBezTo>
                  <a:cubicBezTo>
                    <a:pt x="13150" y="1411"/>
                    <a:pt x="13144" y="1417"/>
                    <a:pt x="13144" y="1429"/>
                  </a:cubicBezTo>
                  <a:cubicBezTo>
                    <a:pt x="13144" y="1435"/>
                    <a:pt x="13144" y="1435"/>
                    <a:pt x="13144" y="1435"/>
                  </a:cubicBezTo>
                  <a:cubicBezTo>
                    <a:pt x="13150" y="1453"/>
                    <a:pt x="13162" y="1459"/>
                    <a:pt x="13173" y="1470"/>
                  </a:cubicBezTo>
                  <a:cubicBezTo>
                    <a:pt x="13179" y="1476"/>
                    <a:pt x="13185" y="1476"/>
                    <a:pt x="13191" y="1488"/>
                  </a:cubicBezTo>
                  <a:cubicBezTo>
                    <a:pt x="13191" y="1494"/>
                    <a:pt x="13191" y="1494"/>
                    <a:pt x="13191" y="1500"/>
                  </a:cubicBezTo>
                  <a:cubicBezTo>
                    <a:pt x="13191" y="1506"/>
                    <a:pt x="13197" y="1512"/>
                    <a:pt x="13197" y="1524"/>
                  </a:cubicBezTo>
                  <a:cubicBezTo>
                    <a:pt x="13197" y="1530"/>
                    <a:pt x="13197" y="1530"/>
                    <a:pt x="13197" y="1536"/>
                  </a:cubicBezTo>
                  <a:cubicBezTo>
                    <a:pt x="13191" y="1536"/>
                    <a:pt x="13191" y="1542"/>
                    <a:pt x="13191" y="1548"/>
                  </a:cubicBezTo>
                  <a:cubicBezTo>
                    <a:pt x="13185" y="1554"/>
                    <a:pt x="13173" y="1554"/>
                    <a:pt x="13173" y="1565"/>
                  </a:cubicBezTo>
                  <a:cubicBezTo>
                    <a:pt x="13173" y="1571"/>
                    <a:pt x="13173" y="1571"/>
                    <a:pt x="13173" y="1571"/>
                  </a:cubicBezTo>
                  <a:lnTo>
                    <a:pt x="13179" y="1577"/>
                  </a:lnTo>
                  <a:cubicBezTo>
                    <a:pt x="13179" y="1583"/>
                    <a:pt x="13179" y="1589"/>
                    <a:pt x="13185" y="1595"/>
                  </a:cubicBezTo>
                  <a:cubicBezTo>
                    <a:pt x="13185" y="1595"/>
                    <a:pt x="13185" y="1601"/>
                    <a:pt x="13185" y="1607"/>
                  </a:cubicBezTo>
                  <a:cubicBezTo>
                    <a:pt x="13185" y="1613"/>
                    <a:pt x="13179" y="1613"/>
                    <a:pt x="13179" y="1619"/>
                  </a:cubicBezTo>
                  <a:cubicBezTo>
                    <a:pt x="13179" y="1619"/>
                    <a:pt x="13179" y="1625"/>
                    <a:pt x="13185" y="1631"/>
                  </a:cubicBezTo>
                  <a:cubicBezTo>
                    <a:pt x="13185" y="1636"/>
                    <a:pt x="13191" y="1642"/>
                    <a:pt x="13197" y="1648"/>
                  </a:cubicBezTo>
                  <a:cubicBezTo>
                    <a:pt x="13197" y="1654"/>
                    <a:pt x="13203" y="1654"/>
                    <a:pt x="13209" y="1654"/>
                  </a:cubicBezTo>
                  <a:cubicBezTo>
                    <a:pt x="13262" y="1654"/>
                    <a:pt x="13262" y="1654"/>
                    <a:pt x="13262" y="1654"/>
                  </a:cubicBezTo>
                  <a:cubicBezTo>
                    <a:pt x="13268" y="1654"/>
                    <a:pt x="13268" y="1648"/>
                    <a:pt x="13274" y="1648"/>
                  </a:cubicBezTo>
                  <a:cubicBezTo>
                    <a:pt x="13274" y="1642"/>
                    <a:pt x="13280" y="1642"/>
                    <a:pt x="13280" y="1636"/>
                  </a:cubicBezTo>
                  <a:cubicBezTo>
                    <a:pt x="13286" y="1631"/>
                    <a:pt x="13286" y="1625"/>
                    <a:pt x="13292" y="1625"/>
                  </a:cubicBezTo>
                  <a:cubicBezTo>
                    <a:pt x="13298" y="1625"/>
                    <a:pt x="13298" y="1625"/>
                    <a:pt x="13298" y="1625"/>
                  </a:cubicBezTo>
                  <a:cubicBezTo>
                    <a:pt x="13304" y="1625"/>
                    <a:pt x="13310" y="1625"/>
                    <a:pt x="13310" y="1631"/>
                  </a:cubicBezTo>
                  <a:cubicBezTo>
                    <a:pt x="13316" y="1631"/>
                    <a:pt x="13316" y="1636"/>
                    <a:pt x="13322" y="1642"/>
                  </a:cubicBezTo>
                  <a:cubicBezTo>
                    <a:pt x="13328" y="1648"/>
                    <a:pt x="13334" y="1648"/>
                    <a:pt x="13345" y="1654"/>
                  </a:cubicBezTo>
                  <a:lnTo>
                    <a:pt x="13351" y="1654"/>
                  </a:lnTo>
                  <a:cubicBezTo>
                    <a:pt x="13357" y="1660"/>
                    <a:pt x="13363" y="1660"/>
                    <a:pt x="13363" y="1666"/>
                  </a:cubicBezTo>
                  <a:cubicBezTo>
                    <a:pt x="13369" y="1672"/>
                    <a:pt x="13369" y="1678"/>
                    <a:pt x="13375" y="1690"/>
                  </a:cubicBezTo>
                  <a:cubicBezTo>
                    <a:pt x="13381" y="1696"/>
                    <a:pt x="13387" y="1702"/>
                    <a:pt x="13399" y="1708"/>
                  </a:cubicBezTo>
                  <a:cubicBezTo>
                    <a:pt x="13399" y="1714"/>
                    <a:pt x="13405" y="1714"/>
                    <a:pt x="13411" y="1720"/>
                  </a:cubicBezTo>
                  <a:lnTo>
                    <a:pt x="13416" y="1725"/>
                  </a:lnTo>
                  <a:cubicBezTo>
                    <a:pt x="13416" y="1737"/>
                    <a:pt x="13411" y="1743"/>
                    <a:pt x="13411" y="1749"/>
                  </a:cubicBezTo>
                  <a:cubicBezTo>
                    <a:pt x="13405" y="1755"/>
                    <a:pt x="13405" y="1761"/>
                    <a:pt x="13399" y="1761"/>
                  </a:cubicBezTo>
                  <a:cubicBezTo>
                    <a:pt x="13399" y="1767"/>
                    <a:pt x="13387" y="1767"/>
                    <a:pt x="13387" y="1773"/>
                  </a:cubicBezTo>
                  <a:cubicBezTo>
                    <a:pt x="13387" y="1779"/>
                    <a:pt x="13393" y="1779"/>
                    <a:pt x="13393" y="1785"/>
                  </a:cubicBezTo>
                  <a:cubicBezTo>
                    <a:pt x="13399" y="1785"/>
                    <a:pt x="13405" y="1779"/>
                    <a:pt x="13405" y="1785"/>
                  </a:cubicBezTo>
                  <a:cubicBezTo>
                    <a:pt x="13416" y="1791"/>
                    <a:pt x="13416" y="1791"/>
                    <a:pt x="13416" y="1791"/>
                  </a:cubicBezTo>
                  <a:cubicBezTo>
                    <a:pt x="13423" y="1791"/>
                    <a:pt x="13423" y="1797"/>
                    <a:pt x="13428" y="1802"/>
                  </a:cubicBezTo>
                  <a:cubicBezTo>
                    <a:pt x="13434" y="1802"/>
                    <a:pt x="13446" y="1802"/>
                    <a:pt x="13458" y="1802"/>
                  </a:cubicBezTo>
                  <a:cubicBezTo>
                    <a:pt x="13464" y="1802"/>
                    <a:pt x="13464" y="1802"/>
                    <a:pt x="13470" y="1802"/>
                  </a:cubicBezTo>
                  <a:cubicBezTo>
                    <a:pt x="13464" y="1814"/>
                    <a:pt x="13464" y="1814"/>
                    <a:pt x="13464" y="1814"/>
                  </a:cubicBezTo>
                  <a:cubicBezTo>
                    <a:pt x="13458" y="1820"/>
                    <a:pt x="13458" y="1820"/>
                    <a:pt x="13452" y="1820"/>
                  </a:cubicBezTo>
                  <a:cubicBezTo>
                    <a:pt x="13446" y="1826"/>
                    <a:pt x="13434" y="1826"/>
                    <a:pt x="13428" y="1826"/>
                  </a:cubicBezTo>
                  <a:cubicBezTo>
                    <a:pt x="13416" y="1826"/>
                    <a:pt x="13416" y="1826"/>
                    <a:pt x="13416" y="1826"/>
                  </a:cubicBezTo>
                  <a:cubicBezTo>
                    <a:pt x="13411" y="1826"/>
                    <a:pt x="13411" y="1820"/>
                    <a:pt x="13405" y="1814"/>
                  </a:cubicBezTo>
                  <a:cubicBezTo>
                    <a:pt x="13399" y="1814"/>
                    <a:pt x="13399" y="1809"/>
                    <a:pt x="13393" y="1809"/>
                  </a:cubicBezTo>
                  <a:cubicBezTo>
                    <a:pt x="13393" y="1809"/>
                    <a:pt x="13387" y="1809"/>
                    <a:pt x="13381" y="1802"/>
                  </a:cubicBezTo>
                  <a:cubicBezTo>
                    <a:pt x="13375" y="1802"/>
                    <a:pt x="13375" y="1791"/>
                    <a:pt x="13375" y="1779"/>
                  </a:cubicBezTo>
                  <a:cubicBezTo>
                    <a:pt x="13375" y="1761"/>
                    <a:pt x="13375" y="1761"/>
                    <a:pt x="13375" y="1761"/>
                  </a:cubicBezTo>
                  <a:cubicBezTo>
                    <a:pt x="13375" y="1755"/>
                    <a:pt x="13381" y="1755"/>
                    <a:pt x="13381" y="1749"/>
                  </a:cubicBezTo>
                  <a:cubicBezTo>
                    <a:pt x="13381" y="1737"/>
                    <a:pt x="13369" y="1731"/>
                    <a:pt x="13363" y="1725"/>
                  </a:cubicBezTo>
                  <a:cubicBezTo>
                    <a:pt x="13357" y="1720"/>
                    <a:pt x="13351" y="1725"/>
                    <a:pt x="13351" y="1720"/>
                  </a:cubicBezTo>
                  <a:cubicBezTo>
                    <a:pt x="13351" y="1714"/>
                    <a:pt x="13351" y="1714"/>
                    <a:pt x="13351" y="1708"/>
                  </a:cubicBezTo>
                  <a:cubicBezTo>
                    <a:pt x="13351" y="1702"/>
                    <a:pt x="13345" y="1702"/>
                    <a:pt x="13345" y="1696"/>
                  </a:cubicBezTo>
                  <a:cubicBezTo>
                    <a:pt x="13339" y="1696"/>
                    <a:pt x="13334" y="1696"/>
                    <a:pt x="13334" y="1696"/>
                  </a:cubicBezTo>
                  <a:cubicBezTo>
                    <a:pt x="13328" y="1690"/>
                    <a:pt x="13322" y="1690"/>
                    <a:pt x="13316" y="1690"/>
                  </a:cubicBezTo>
                  <a:cubicBezTo>
                    <a:pt x="13310" y="1690"/>
                    <a:pt x="13304" y="1690"/>
                    <a:pt x="13292" y="1690"/>
                  </a:cubicBezTo>
                  <a:cubicBezTo>
                    <a:pt x="13280" y="1690"/>
                    <a:pt x="13274" y="1690"/>
                    <a:pt x="13262" y="1690"/>
                  </a:cubicBezTo>
                  <a:cubicBezTo>
                    <a:pt x="13257" y="1690"/>
                    <a:pt x="13250" y="1690"/>
                    <a:pt x="13250" y="1690"/>
                  </a:cubicBezTo>
                  <a:cubicBezTo>
                    <a:pt x="13245" y="1690"/>
                    <a:pt x="13239" y="1696"/>
                    <a:pt x="13239" y="1696"/>
                  </a:cubicBezTo>
                  <a:cubicBezTo>
                    <a:pt x="13233" y="1696"/>
                    <a:pt x="13227" y="1702"/>
                    <a:pt x="13227" y="1702"/>
                  </a:cubicBezTo>
                  <a:cubicBezTo>
                    <a:pt x="13221" y="1708"/>
                    <a:pt x="13215" y="1708"/>
                    <a:pt x="13215" y="1714"/>
                  </a:cubicBezTo>
                  <a:cubicBezTo>
                    <a:pt x="13215" y="1720"/>
                    <a:pt x="13215" y="1720"/>
                    <a:pt x="13215" y="1725"/>
                  </a:cubicBezTo>
                  <a:cubicBezTo>
                    <a:pt x="13215" y="1731"/>
                    <a:pt x="13221" y="1731"/>
                    <a:pt x="13221" y="1737"/>
                  </a:cubicBezTo>
                  <a:cubicBezTo>
                    <a:pt x="13221" y="1749"/>
                    <a:pt x="13227" y="1755"/>
                    <a:pt x="13227" y="1767"/>
                  </a:cubicBezTo>
                  <a:cubicBezTo>
                    <a:pt x="13227" y="1779"/>
                    <a:pt x="13227" y="1785"/>
                    <a:pt x="13221" y="1797"/>
                  </a:cubicBezTo>
                  <a:lnTo>
                    <a:pt x="13221" y="1802"/>
                  </a:lnTo>
                  <a:cubicBezTo>
                    <a:pt x="13215" y="1809"/>
                    <a:pt x="13215" y="1814"/>
                    <a:pt x="13209" y="1814"/>
                  </a:cubicBezTo>
                  <a:cubicBezTo>
                    <a:pt x="13203" y="1820"/>
                    <a:pt x="13203" y="1820"/>
                    <a:pt x="13197" y="1826"/>
                  </a:cubicBezTo>
                  <a:cubicBezTo>
                    <a:pt x="13191" y="1832"/>
                    <a:pt x="13185" y="1832"/>
                    <a:pt x="13185" y="1838"/>
                  </a:cubicBezTo>
                  <a:cubicBezTo>
                    <a:pt x="13179" y="1838"/>
                    <a:pt x="13173" y="1838"/>
                    <a:pt x="13173" y="1844"/>
                  </a:cubicBezTo>
                  <a:cubicBezTo>
                    <a:pt x="13168" y="1856"/>
                    <a:pt x="13173" y="1862"/>
                    <a:pt x="13173" y="1874"/>
                  </a:cubicBezTo>
                  <a:cubicBezTo>
                    <a:pt x="13162" y="1874"/>
                    <a:pt x="13156" y="1874"/>
                    <a:pt x="13150" y="1874"/>
                  </a:cubicBezTo>
                  <a:cubicBezTo>
                    <a:pt x="13132" y="1880"/>
                    <a:pt x="13126" y="1886"/>
                    <a:pt x="13114" y="1891"/>
                  </a:cubicBezTo>
                  <a:cubicBezTo>
                    <a:pt x="13108" y="1897"/>
                    <a:pt x="13096" y="1897"/>
                    <a:pt x="13090" y="1909"/>
                  </a:cubicBezTo>
                  <a:cubicBezTo>
                    <a:pt x="13090" y="1909"/>
                    <a:pt x="13090" y="1915"/>
                    <a:pt x="13090" y="1921"/>
                  </a:cubicBezTo>
                  <a:cubicBezTo>
                    <a:pt x="13090" y="1921"/>
                    <a:pt x="13084" y="1927"/>
                    <a:pt x="13084" y="1933"/>
                  </a:cubicBezTo>
                  <a:cubicBezTo>
                    <a:pt x="13079" y="1933"/>
                    <a:pt x="13079" y="1933"/>
                    <a:pt x="13073" y="1933"/>
                  </a:cubicBezTo>
                  <a:cubicBezTo>
                    <a:pt x="13061" y="1933"/>
                    <a:pt x="13055" y="1933"/>
                    <a:pt x="13049" y="1927"/>
                  </a:cubicBezTo>
                  <a:cubicBezTo>
                    <a:pt x="13043" y="1927"/>
                    <a:pt x="13043" y="1921"/>
                    <a:pt x="13037" y="1921"/>
                  </a:cubicBezTo>
                  <a:cubicBezTo>
                    <a:pt x="13031" y="1921"/>
                    <a:pt x="13031" y="1921"/>
                    <a:pt x="13025" y="1921"/>
                  </a:cubicBezTo>
                  <a:cubicBezTo>
                    <a:pt x="13019" y="1915"/>
                    <a:pt x="13019" y="1909"/>
                    <a:pt x="13013" y="1909"/>
                  </a:cubicBezTo>
                  <a:cubicBezTo>
                    <a:pt x="12948" y="1909"/>
                    <a:pt x="12948" y="1909"/>
                    <a:pt x="12948" y="1909"/>
                  </a:cubicBezTo>
                  <a:cubicBezTo>
                    <a:pt x="12936" y="1903"/>
                    <a:pt x="12936" y="1903"/>
                    <a:pt x="12936" y="1903"/>
                  </a:cubicBezTo>
                  <a:cubicBezTo>
                    <a:pt x="12936" y="1903"/>
                    <a:pt x="12942" y="1897"/>
                    <a:pt x="12942" y="1891"/>
                  </a:cubicBezTo>
                  <a:cubicBezTo>
                    <a:pt x="12948" y="1891"/>
                    <a:pt x="12948" y="1886"/>
                    <a:pt x="12954" y="1880"/>
                  </a:cubicBezTo>
                  <a:cubicBezTo>
                    <a:pt x="12960" y="1880"/>
                    <a:pt x="12960" y="1880"/>
                    <a:pt x="12966" y="1880"/>
                  </a:cubicBezTo>
                  <a:cubicBezTo>
                    <a:pt x="12978" y="1880"/>
                    <a:pt x="12978" y="1880"/>
                    <a:pt x="12984" y="1880"/>
                  </a:cubicBezTo>
                  <a:cubicBezTo>
                    <a:pt x="12990" y="1886"/>
                    <a:pt x="12996" y="1886"/>
                    <a:pt x="12996" y="1886"/>
                  </a:cubicBezTo>
                  <a:cubicBezTo>
                    <a:pt x="13007" y="1891"/>
                    <a:pt x="13013" y="1886"/>
                    <a:pt x="13019" y="1886"/>
                  </a:cubicBezTo>
                  <a:cubicBezTo>
                    <a:pt x="13031" y="1886"/>
                    <a:pt x="13037" y="1891"/>
                    <a:pt x="13043" y="1886"/>
                  </a:cubicBezTo>
                  <a:cubicBezTo>
                    <a:pt x="13049" y="1886"/>
                    <a:pt x="13049" y="1880"/>
                    <a:pt x="13055" y="1880"/>
                  </a:cubicBezTo>
                  <a:cubicBezTo>
                    <a:pt x="13061" y="1880"/>
                    <a:pt x="13061" y="1874"/>
                    <a:pt x="13067" y="1874"/>
                  </a:cubicBezTo>
                  <a:cubicBezTo>
                    <a:pt x="13067" y="1868"/>
                    <a:pt x="13073" y="1868"/>
                    <a:pt x="13079" y="1862"/>
                  </a:cubicBezTo>
                  <a:cubicBezTo>
                    <a:pt x="13084" y="1856"/>
                    <a:pt x="13084" y="1844"/>
                    <a:pt x="13090" y="1838"/>
                  </a:cubicBezTo>
                  <a:cubicBezTo>
                    <a:pt x="13090" y="1838"/>
                    <a:pt x="13096" y="1838"/>
                    <a:pt x="13102" y="1832"/>
                  </a:cubicBezTo>
                  <a:cubicBezTo>
                    <a:pt x="13108" y="1826"/>
                    <a:pt x="13114" y="1820"/>
                    <a:pt x="13120" y="1814"/>
                  </a:cubicBezTo>
                  <a:cubicBezTo>
                    <a:pt x="13120" y="1809"/>
                    <a:pt x="13120" y="1802"/>
                    <a:pt x="13120" y="1802"/>
                  </a:cubicBezTo>
                  <a:cubicBezTo>
                    <a:pt x="13126" y="1797"/>
                    <a:pt x="13132" y="1802"/>
                    <a:pt x="13132" y="1797"/>
                  </a:cubicBezTo>
                  <a:cubicBezTo>
                    <a:pt x="13138" y="1797"/>
                    <a:pt x="13144" y="1797"/>
                    <a:pt x="13144" y="1791"/>
                  </a:cubicBezTo>
                  <a:cubicBezTo>
                    <a:pt x="13150" y="1791"/>
                    <a:pt x="13144" y="1785"/>
                    <a:pt x="13144" y="1779"/>
                  </a:cubicBezTo>
                  <a:cubicBezTo>
                    <a:pt x="13144" y="1779"/>
                    <a:pt x="13150" y="1773"/>
                    <a:pt x="13150" y="1767"/>
                  </a:cubicBezTo>
                  <a:cubicBezTo>
                    <a:pt x="13150" y="1761"/>
                    <a:pt x="13156" y="1755"/>
                    <a:pt x="13156" y="1743"/>
                  </a:cubicBezTo>
                  <a:cubicBezTo>
                    <a:pt x="13156" y="1743"/>
                    <a:pt x="13162" y="1737"/>
                    <a:pt x="13162" y="1731"/>
                  </a:cubicBezTo>
                  <a:lnTo>
                    <a:pt x="13162" y="1725"/>
                  </a:lnTo>
                  <a:cubicBezTo>
                    <a:pt x="13162" y="1720"/>
                    <a:pt x="13168" y="1720"/>
                    <a:pt x="13168" y="1714"/>
                  </a:cubicBezTo>
                  <a:cubicBezTo>
                    <a:pt x="13168" y="1708"/>
                    <a:pt x="13168" y="1702"/>
                    <a:pt x="13168" y="1696"/>
                  </a:cubicBezTo>
                  <a:cubicBezTo>
                    <a:pt x="13156" y="1696"/>
                    <a:pt x="13150" y="1702"/>
                    <a:pt x="13144" y="1702"/>
                  </a:cubicBezTo>
                  <a:cubicBezTo>
                    <a:pt x="13138" y="1702"/>
                    <a:pt x="13132" y="1696"/>
                    <a:pt x="13126" y="1696"/>
                  </a:cubicBezTo>
                  <a:cubicBezTo>
                    <a:pt x="13126" y="1696"/>
                    <a:pt x="13120" y="1690"/>
                    <a:pt x="13114" y="1690"/>
                  </a:cubicBezTo>
                  <a:cubicBezTo>
                    <a:pt x="13108" y="1690"/>
                    <a:pt x="13108" y="1684"/>
                    <a:pt x="13108" y="1678"/>
                  </a:cubicBezTo>
                  <a:cubicBezTo>
                    <a:pt x="13102" y="1672"/>
                    <a:pt x="13102" y="1666"/>
                    <a:pt x="13102" y="1660"/>
                  </a:cubicBezTo>
                  <a:cubicBezTo>
                    <a:pt x="13102" y="1648"/>
                    <a:pt x="13108" y="1648"/>
                    <a:pt x="13108" y="1636"/>
                  </a:cubicBezTo>
                  <a:cubicBezTo>
                    <a:pt x="13108" y="1619"/>
                    <a:pt x="13108" y="1613"/>
                    <a:pt x="13108" y="1601"/>
                  </a:cubicBezTo>
                  <a:cubicBezTo>
                    <a:pt x="13108" y="1589"/>
                    <a:pt x="13108" y="1589"/>
                    <a:pt x="13108" y="1589"/>
                  </a:cubicBezTo>
                  <a:cubicBezTo>
                    <a:pt x="13108" y="1577"/>
                    <a:pt x="13114" y="1571"/>
                    <a:pt x="13114" y="1565"/>
                  </a:cubicBezTo>
                  <a:cubicBezTo>
                    <a:pt x="13120" y="1554"/>
                    <a:pt x="13120" y="1548"/>
                    <a:pt x="13120" y="1530"/>
                  </a:cubicBezTo>
                  <a:cubicBezTo>
                    <a:pt x="13120" y="1530"/>
                    <a:pt x="13120" y="1524"/>
                    <a:pt x="13120" y="1518"/>
                  </a:cubicBezTo>
                  <a:cubicBezTo>
                    <a:pt x="13120" y="1512"/>
                    <a:pt x="13114" y="1506"/>
                    <a:pt x="13108" y="1494"/>
                  </a:cubicBezTo>
                  <a:lnTo>
                    <a:pt x="13108" y="1488"/>
                  </a:lnTo>
                  <a:cubicBezTo>
                    <a:pt x="13102" y="1476"/>
                    <a:pt x="13102" y="1470"/>
                    <a:pt x="13096" y="1465"/>
                  </a:cubicBezTo>
                  <a:cubicBezTo>
                    <a:pt x="13096" y="1459"/>
                    <a:pt x="13090" y="1453"/>
                    <a:pt x="13090" y="1453"/>
                  </a:cubicBezTo>
                  <a:cubicBezTo>
                    <a:pt x="13084" y="1447"/>
                    <a:pt x="13084" y="1447"/>
                    <a:pt x="13084" y="1441"/>
                  </a:cubicBezTo>
                  <a:cubicBezTo>
                    <a:pt x="13084" y="1370"/>
                    <a:pt x="13084" y="1370"/>
                    <a:pt x="13084" y="1370"/>
                  </a:cubicBezTo>
                  <a:cubicBezTo>
                    <a:pt x="13090" y="1370"/>
                    <a:pt x="13096" y="1370"/>
                    <a:pt x="13108" y="1370"/>
                  </a:cubicBezTo>
                  <a:cubicBezTo>
                    <a:pt x="13108" y="1370"/>
                    <a:pt x="13114" y="1370"/>
                    <a:pt x="13120" y="1370"/>
                  </a:cubicBezTo>
                  <a:lnTo>
                    <a:pt x="13120" y="1370"/>
                  </a:lnTo>
                  <a:cubicBezTo>
                    <a:pt x="13120" y="1299"/>
                    <a:pt x="13120" y="1299"/>
                    <a:pt x="13120" y="1299"/>
                  </a:cubicBezTo>
                  <a:cubicBezTo>
                    <a:pt x="13108" y="1299"/>
                    <a:pt x="13102" y="1299"/>
                    <a:pt x="13090" y="1299"/>
                  </a:cubicBezTo>
                  <a:cubicBezTo>
                    <a:pt x="13084" y="1299"/>
                    <a:pt x="13084" y="1287"/>
                    <a:pt x="13079" y="1287"/>
                  </a:cubicBezTo>
                  <a:cubicBezTo>
                    <a:pt x="13079" y="1287"/>
                    <a:pt x="13073" y="1281"/>
                    <a:pt x="13067" y="1281"/>
                  </a:cubicBezTo>
                  <a:cubicBezTo>
                    <a:pt x="13061" y="1281"/>
                    <a:pt x="13055" y="1281"/>
                    <a:pt x="13043" y="1281"/>
                  </a:cubicBezTo>
                  <a:cubicBezTo>
                    <a:pt x="13025" y="1281"/>
                    <a:pt x="13025" y="1281"/>
                    <a:pt x="13025" y="1281"/>
                  </a:cubicBezTo>
                  <a:cubicBezTo>
                    <a:pt x="13019" y="1281"/>
                    <a:pt x="13013" y="1281"/>
                    <a:pt x="13007" y="1281"/>
                  </a:cubicBezTo>
                  <a:cubicBezTo>
                    <a:pt x="12996" y="1281"/>
                    <a:pt x="12990" y="1281"/>
                    <a:pt x="12978" y="1287"/>
                  </a:cubicBezTo>
                  <a:cubicBezTo>
                    <a:pt x="12972" y="1287"/>
                    <a:pt x="12972" y="1293"/>
                    <a:pt x="12966" y="1293"/>
                  </a:cubicBezTo>
                  <a:cubicBezTo>
                    <a:pt x="12960" y="1299"/>
                    <a:pt x="12960" y="1299"/>
                    <a:pt x="12954" y="1299"/>
                  </a:cubicBezTo>
                  <a:cubicBezTo>
                    <a:pt x="12948" y="1299"/>
                    <a:pt x="12948" y="1299"/>
                    <a:pt x="12942" y="1299"/>
                  </a:cubicBezTo>
                  <a:cubicBezTo>
                    <a:pt x="12936" y="1299"/>
                    <a:pt x="12930" y="1299"/>
                    <a:pt x="12918" y="1299"/>
                  </a:cubicBezTo>
                  <a:cubicBezTo>
                    <a:pt x="12918" y="1299"/>
                    <a:pt x="12913" y="1304"/>
                    <a:pt x="12907" y="1304"/>
                  </a:cubicBezTo>
                  <a:cubicBezTo>
                    <a:pt x="12907" y="1316"/>
                    <a:pt x="12907" y="1322"/>
                    <a:pt x="12907" y="1340"/>
                  </a:cubicBezTo>
                  <a:cubicBezTo>
                    <a:pt x="12907" y="1340"/>
                    <a:pt x="12907" y="1346"/>
                    <a:pt x="12907" y="1352"/>
                  </a:cubicBezTo>
                  <a:cubicBezTo>
                    <a:pt x="12907" y="1358"/>
                    <a:pt x="12901" y="1364"/>
                    <a:pt x="12895" y="1376"/>
                  </a:cubicBezTo>
                  <a:cubicBezTo>
                    <a:pt x="12889" y="1382"/>
                    <a:pt x="12889" y="1382"/>
                    <a:pt x="12889" y="1387"/>
                  </a:cubicBezTo>
                  <a:cubicBezTo>
                    <a:pt x="12877" y="1393"/>
                    <a:pt x="12871" y="1399"/>
                    <a:pt x="12865" y="1411"/>
                  </a:cubicBezTo>
                  <a:cubicBezTo>
                    <a:pt x="12865" y="1417"/>
                    <a:pt x="12865" y="1423"/>
                    <a:pt x="12859" y="1429"/>
                  </a:cubicBezTo>
                  <a:cubicBezTo>
                    <a:pt x="12859" y="1435"/>
                    <a:pt x="12859" y="1441"/>
                    <a:pt x="12853" y="1447"/>
                  </a:cubicBezTo>
                  <a:cubicBezTo>
                    <a:pt x="12853" y="1447"/>
                    <a:pt x="12847" y="1447"/>
                    <a:pt x="12841" y="1447"/>
                  </a:cubicBezTo>
                  <a:cubicBezTo>
                    <a:pt x="12835" y="1453"/>
                    <a:pt x="12830" y="1447"/>
                    <a:pt x="12818" y="1447"/>
                  </a:cubicBezTo>
                  <a:cubicBezTo>
                    <a:pt x="12812" y="1447"/>
                    <a:pt x="12812" y="1447"/>
                    <a:pt x="12812" y="1447"/>
                  </a:cubicBezTo>
                  <a:cubicBezTo>
                    <a:pt x="12806" y="1447"/>
                    <a:pt x="12800" y="1453"/>
                    <a:pt x="12800" y="1453"/>
                  </a:cubicBezTo>
                  <a:cubicBezTo>
                    <a:pt x="12794" y="1459"/>
                    <a:pt x="12794" y="1465"/>
                    <a:pt x="12794" y="1470"/>
                  </a:cubicBezTo>
                  <a:cubicBezTo>
                    <a:pt x="12794" y="1476"/>
                    <a:pt x="12794" y="1476"/>
                    <a:pt x="12794" y="1476"/>
                  </a:cubicBezTo>
                  <a:cubicBezTo>
                    <a:pt x="12794" y="1482"/>
                    <a:pt x="12794" y="1488"/>
                    <a:pt x="12794" y="1494"/>
                  </a:cubicBezTo>
                  <a:cubicBezTo>
                    <a:pt x="12794" y="1494"/>
                    <a:pt x="12806" y="1488"/>
                    <a:pt x="12806" y="1494"/>
                  </a:cubicBezTo>
                  <a:cubicBezTo>
                    <a:pt x="12812" y="1500"/>
                    <a:pt x="12824" y="1500"/>
                    <a:pt x="12824" y="1512"/>
                  </a:cubicBezTo>
                  <a:cubicBezTo>
                    <a:pt x="12830" y="1518"/>
                    <a:pt x="12830" y="1524"/>
                    <a:pt x="12830" y="1536"/>
                  </a:cubicBezTo>
                  <a:cubicBezTo>
                    <a:pt x="12830" y="1542"/>
                    <a:pt x="12830" y="1554"/>
                    <a:pt x="12824" y="1559"/>
                  </a:cubicBezTo>
                  <a:cubicBezTo>
                    <a:pt x="12818" y="1559"/>
                    <a:pt x="12812" y="1559"/>
                    <a:pt x="12812" y="1559"/>
                  </a:cubicBezTo>
                  <a:cubicBezTo>
                    <a:pt x="12806" y="1565"/>
                    <a:pt x="12806" y="1565"/>
                    <a:pt x="12800" y="1565"/>
                  </a:cubicBezTo>
                  <a:cubicBezTo>
                    <a:pt x="12794" y="1571"/>
                    <a:pt x="12800" y="1577"/>
                    <a:pt x="12800" y="1583"/>
                  </a:cubicBezTo>
                  <a:cubicBezTo>
                    <a:pt x="12800" y="1589"/>
                    <a:pt x="12800" y="1595"/>
                    <a:pt x="12800" y="1607"/>
                  </a:cubicBezTo>
                  <a:cubicBezTo>
                    <a:pt x="12812" y="1607"/>
                    <a:pt x="12812" y="1607"/>
                    <a:pt x="12824" y="1607"/>
                  </a:cubicBezTo>
                  <a:cubicBezTo>
                    <a:pt x="12830" y="1607"/>
                    <a:pt x="12830" y="1601"/>
                    <a:pt x="12835" y="1607"/>
                  </a:cubicBezTo>
                  <a:cubicBezTo>
                    <a:pt x="12841" y="1607"/>
                    <a:pt x="12841" y="1613"/>
                    <a:pt x="12847" y="1613"/>
                  </a:cubicBezTo>
                  <a:cubicBezTo>
                    <a:pt x="12847" y="1619"/>
                    <a:pt x="12853" y="1619"/>
                    <a:pt x="12853" y="1625"/>
                  </a:cubicBezTo>
                  <a:cubicBezTo>
                    <a:pt x="12853" y="1631"/>
                    <a:pt x="12853" y="1631"/>
                    <a:pt x="12853" y="1636"/>
                  </a:cubicBezTo>
                  <a:cubicBezTo>
                    <a:pt x="12859" y="1642"/>
                    <a:pt x="12859" y="1642"/>
                    <a:pt x="12859" y="1648"/>
                  </a:cubicBezTo>
                  <a:cubicBezTo>
                    <a:pt x="12865" y="1654"/>
                    <a:pt x="12871" y="1648"/>
                    <a:pt x="12871" y="1654"/>
                  </a:cubicBezTo>
                  <a:cubicBezTo>
                    <a:pt x="12877" y="1660"/>
                    <a:pt x="12877" y="1660"/>
                    <a:pt x="12883" y="1666"/>
                  </a:cubicBezTo>
                  <a:lnTo>
                    <a:pt x="12889" y="1666"/>
                  </a:lnTo>
                  <a:cubicBezTo>
                    <a:pt x="12901" y="1672"/>
                    <a:pt x="12907" y="1684"/>
                    <a:pt x="12913" y="1690"/>
                  </a:cubicBezTo>
                  <a:cubicBezTo>
                    <a:pt x="12913" y="1690"/>
                    <a:pt x="12918" y="1690"/>
                    <a:pt x="12924" y="1696"/>
                  </a:cubicBezTo>
                  <a:cubicBezTo>
                    <a:pt x="12924" y="1696"/>
                    <a:pt x="12924" y="1702"/>
                    <a:pt x="12924" y="1708"/>
                  </a:cubicBezTo>
                  <a:cubicBezTo>
                    <a:pt x="12924" y="1708"/>
                    <a:pt x="12924" y="1714"/>
                    <a:pt x="12924" y="1720"/>
                  </a:cubicBezTo>
                  <a:cubicBezTo>
                    <a:pt x="12924" y="1725"/>
                    <a:pt x="12913" y="1725"/>
                    <a:pt x="12913" y="1725"/>
                  </a:cubicBezTo>
                  <a:cubicBezTo>
                    <a:pt x="12907" y="1731"/>
                    <a:pt x="12913" y="1737"/>
                    <a:pt x="12907" y="1737"/>
                  </a:cubicBezTo>
                  <a:cubicBezTo>
                    <a:pt x="12907" y="1743"/>
                    <a:pt x="12901" y="1737"/>
                    <a:pt x="12895" y="1737"/>
                  </a:cubicBezTo>
                  <a:cubicBezTo>
                    <a:pt x="12889" y="1737"/>
                    <a:pt x="12889" y="1737"/>
                    <a:pt x="12889" y="1737"/>
                  </a:cubicBezTo>
                  <a:cubicBezTo>
                    <a:pt x="12877" y="1737"/>
                    <a:pt x="12871" y="1743"/>
                    <a:pt x="12865" y="1737"/>
                  </a:cubicBezTo>
                  <a:cubicBezTo>
                    <a:pt x="12853" y="1737"/>
                    <a:pt x="12847" y="1731"/>
                    <a:pt x="12841" y="1725"/>
                  </a:cubicBezTo>
                  <a:cubicBezTo>
                    <a:pt x="12830" y="1720"/>
                    <a:pt x="12824" y="1708"/>
                    <a:pt x="12824" y="1690"/>
                  </a:cubicBezTo>
                  <a:cubicBezTo>
                    <a:pt x="12818" y="1690"/>
                    <a:pt x="12812" y="1684"/>
                    <a:pt x="12806" y="1684"/>
                  </a:cubicBezTo>
                  <a:cubicBezTo>
                    <a:pt x="12788" y="1684"/>
                    <a:pt x="12782" y="1684"/>
                    <a:pt x="12770" y="1678"/>
                  </a:cubicBezTo>
                  <a:cubicBezTo>
                    <a:pt x="12764" y="1678"/>
                    <a:pt x="12764" y="1672"/>
                    <a:pt x="12758" y="1666"/>
                  </a:cubicBezTo>
                  <a:cubicBezTo>
                    <a:pt x="12758" y="1666"/>
                    <a:pt x="12752" y="1660"/>
                    <a:pt x="12747" y="1660"/>
                  </a:cubicBezTo>
                  <a:cubicBezTo>
                    <a:pt x="12741" y="1654"/>
                    <a:pt x="12735" y="1660"/>
                    <a:pt x="12729" y="1660"/>
                  </a:cubicBezTo>
                  <a:cubicBezTo>
                    <a:pt x="12723" y="1660"/>
                    <a:pt x="12717" y="1654"/>
                    <a:pt x="12717" y="1654"/>
                  </a:cubicBezTo>
                  <a:cubicBezTo>
                    <a:pt x="12705" y="1654"/>
                    <a:pt x="12699" y="1654"/>
                    <a:pt x="12693" y="1654"/>
                  </a:cubicBezTo>
                  <a:cubicBezTo>
                    <a:pt x="12687" y="1654"/>
                    <a:pt x="12681" y="1648"/>
                    <a:pt x="12681" y="1642"/>
                  </a:cubicBezTo>
                  <a:cubicBezTo>
                    <a:pt x="12675" y="1636"/>
                    <a:pt x="12681" y="1631"/>
                    <a:pt x="12675" y="1631"/>
                  </a:cubicBezTo>
                  <a:cubicBezTo>
                    <a:pt x="12669" y="1625"/>
                    <a:pt x="12669" y="1625"/>
                    <a:pt x="12664" y="1625"/>
                  </a:cubicBezTo>
                  <a:cubicBezTo>
                    <a:pt x="12658" y="1625"/>
                    <a:pt x="12658" y="1625"/>
                    <a:pt x="12652" y="1625"/>
                  </a:cubicBezTo>
                  <a:cubicBezTo>
                    <a:pt x="12646" y="1619"/>
                    <a:pt x="12640" y="1619"/>
                    <a:pt x="12640" y="1613"/>
                  </a:cubicBezTo>
                  <a:cubicBezTo>
                    <a:pt x="12634" y="1613"/>
                    <a:pt x="12628" y="1607"/>
                    <a:pt x="12628" y="1607"/>
                  </a:cubicBezTo>
                  <a:cubicBezTo>
                    <a:pt x="12569" y="1607"/>
                    <a:pt x="12569" y="1607"/>
                    <a:pt x="12569" y="1607"/>
                  </a:cubicBezTo>
                  <a:cubicBezTo>
                    <a:pt x="12563" y="1607"/>
                    <a:pt x="12563" y="1607"/>
                    <a:pt x="12557" y="1601"/>
                  </a:cubicBezTo>
                  <a:cubicBezTo>
                    <a:pt x="12557" y="1601"/>
                    <a:pt x="12557" y="1595"/>
                    <a:pt x="12551" y="1589"/>
                  </a:cubicBezTo>
                  <a:cubicBezTo>
                    <a:pt x="12551" y="1589"/>
                    <a:pt x="12545" y="1583"/>
                    <a:pt x="12539" y="1583"/>
                  </a:cubicBezTo>
                  <a:cubicBezTo>
                    <a:pt x="12480" y="1583"/>
                    <a:pt x="12480" y="1583"/>
                    <a:pt x="12480" y="1583"/>
                  </a:cubicBezTo>
                  <a:cubicBezTo>
                    <a:pt x="12468" y="1583"/>
                    <a:pt x="12468" y="1577"/>
                    <a:pt x="12456" y="1571"/>
                  </a:cubicBezTo>
                  <a:cubicBezTo>
                    <a:pt x="12450" y="1565"/>
                    <a:pt x="12444" y="1559"/>
                    <a:pt x="12432" y="1559"/>
                  </a:cubicBezTo>
                  <a:cubicBezTo>
                    <a:pt x="12432" y="1554"/>
                    <a:pt x="12426" y="1554"/>
                    <a:pt x="12426" y="1554"/>
                  </a:cubicBezTo>
                  <a:cubicBezTo>
                    <a:pt x="12420" y="1554"/>
                    <a:pt x="12420" y="1548"/>
                    <a:pt x="12420" y="1542"/>
                  </a:cubicBezTo>
                  <a:cubicBezTo>
                    <a:pt x="12414" y="1542"/>
                    <a:pt x="12409" y="1542"/>
                    <a:pt x="12409" y="1542"/>
                  </a:cubicBezTo>
                  <a:cubicBezTo>
                    <a:pt x="12403" y="1536"/>
                    <a:pt x="12397" y="1536"/>
                    <a:pt x="12397" y="1530"/>
                  </a:cubicBezTo>
                  <a:cubicBezTo>
                    <a:pt x="12391" y="1530"/>
                    <a:pt x="12397" y="1524"/>
                    <a:pt x="12391" y="1518"/>
                  </a:cubicBezTo>
                  <a:cubicBezTo>
                    <a:pt x="12391" y="1518"/>
                    <a:pt x="12385" y="1518"/>
                    <a:pt x="12379" y="1518"/>
                  </a:cubicBezTo>
                  <a:cubicBezTo>
                    <a:pt x="12373" y="1518"/>
                    <a:pt x="12367" y="1518"/>
                    <a:pt x="12361" y="1518"/>
                  </a:cubicBezTo>
                  <a:cubicBezTo>
                    <a:pt x="12355" y="1518"/>
                    <a:pt x="12355" y="1518"/>
                    <a:pt x="12355" y="1518"/>
                  </a:cubicBezTo>
                  <a:cubicBezTo>
                    <a:pt x="12355" y="1518"/>
                    <a:pt x="12349" y="1518"/>
                    <a:pt x="12349" y="1524"/>
                  </a:cubicBezTo>
                  <a:cubicBezTo>
                    <a:pt x="12343" y="1524"/>
                    <a:pt x="12337" y="1530"/>
                    <a:pt x="12337" y="1536"/>
                  </a:cubicBezTo>
                  <a:cubicBezTo>
                    <a:pt x="12337" y="1542"/>
                    <a:pt x="12337" y="1548"/>
                    <a:pt x="12337" y="1554"/>
                  </a:cubicBezTo>
                  <a:cubicBezTo>
                    <a:pt x="12337" y="1559"/>
                    <a:pt x="12343" y="1559"/>
                    <a:pt x="12349" y="1565"/>
                  </a:cubicBezTo>
                  <a:cubicBezTo>
                    <a:pt x="12355" y="1565"/>
                    <a:pt x="12361" y="1565"/>
                    <a:pt x="12361" y="1571"/>
                  </a:cubicBezTo>
                  <a:cubicBezTo>
                    <a:pt x="12361" y="1577"/>
                    <a:pt x="12361" y="1577"/>
                    <a:pt x="12361" y="1583"/>
                  </a:cubicBezTo>
                  <a:cubicBezTo>
                    <a:pt x="12361" y="1589"/>
                    <a:pt x="12361" y="1589"/>
                    <a:pt x="12361" y="1595"/>
                  </a:cubicBezTo>
                  <a:cubicBezTo>
                    <a:pt x="12367" y="1595"/>
                    <a:pt x="12373" y="1595"/>
                    <a:pt x="12385" y="1595"/>
                  </a:cubicBezTo>
                  <a:cubicBezTo>
                    <a:pt x="12391" y="1595"/>
                    <a:pt x="12391" y="1601"/>
                    <a:pt x="12397" y="1601"/>
                  </a:cubicBezTo>
                  <a:cubicBezTo>
                    <a:pt x="12397" y="1601"/>
                    <a:pt x="12403" y="1601"/>
                    <a:pt x="12409" y="1601"/>
                  </a:cubicBezTo>
                  <a:cubicBezTo>
                    <a:pt x="12409" y="1601"/>
                    <a:pt x="12414" y="1601"/>
                    <a:pt x="12420" y="1607"/>
                  </a:cubicBezTo>
                  <a:cubicBezTo>
                    <a:pt x="12420" y="1607"/>
                    <a:pt x="12420" y="1613"/>
                    <a:pt x="12420" y="1619"/>
                  </a:cubicBezTo>
                  <a:cubicBezTo>
                    <a:pt x="12420" y="1625"/>
                    <a:pt x="12426" y="1625"/>
                    <a:pt x="12426" y="1631"/>
                  </a:cubicBezTo>
                  <a:cubicBezTo>
                    <a:pt x="12432" y="1636"/>
                    <a:pt x="12444" y="1636"/>
                    <a:pt x="12456" y="1642"/>
                  </a:cubicBezTo>
                  <a:cubicBezTo>
                    <a:pt x="12462" y="1642"/>
                    <a:pt x="12462" y="1642"/>
                    <a:pt x="12468" y="1648"/>
                  </a:cubicBezTo>
                  <a:cubicBezTo>
                    <a:pt x="12468" y="1648"/>
                    <a:pt x="12474" y="1648"/>
                    <a:pt x="12474" y="1654"/>
                  </a:cubicBezTo>
                  <a:cubicBezTo>
                    <a:pt x="12474" y="1660"/>
                    <a:pt x="12474" y="1666"/>
                    <a:pt x="12474" y="1666"/>
                  </a:cubicBezTo>
                  <a:cubicBezTo>
                    <a:pt x="12474" y="1672"/>
                    <a:pt x="12468" y="1678"/>
                    <a:pt x="12468" y="1678"/>
                  </a:cubicBezTo>
                  <a:cubicBezTo>
                    <a:pt x="12462" y="1690"/>
                    <a:pt x="12456" y="1696"/>
                    <a:pt x="12450" y="1702"/>
                  </a:cubicBezTo>
                  <a:cubicBezTo>
                    <a:pt x="12444" y="1702"/>
                    <a:pt x="12444" y="1702"/>
                    <a:pt x="12438" y="1702"/>
                  </a:cubicBezTo>
                  <a:cubicBezTo>
                    <a:pt x="12426" y="1702"/>
                    <a:pt x="12426" y="1702"/>
                    <a:pt x="12426" y="1702"/>
                  </a:cubicBezTo>
                  <a:cubicBezTo>
                    <a:pt x="12420" y="1702"/>
                    <a:pt x="12420" y="1696"/>
                    <a:pt x="12414" y="1702"/>
                  </a:cubicBezTo>
                  <a:cubicBezTo>
                    <a:pt x="12409" y="1702"/>
                    <a:pt x="12409" y="1708"/>
                    <a:pt x="12409" y="1714"/>
                  </a:cubicBezTo>
                  <a:cubicBezTo>
                    <a:pt x="12409" y="1714"/>
                    <a:pt x="12409" y="1720"/>
                    <a:pt x="12409" y="1725"/>
                  </a:cubicBezTo>
                  <a:cubicBezTo>
                    <a:pt x="12403" y="1725"/>
                    <a:pt x="12403" y="1731"/>
                    <a:pt x="12403" y="1731"/>
                  </a:cubicBezTo>
                  <a:cubicBezTo>
                    <a:pt x="12397" y="1737"/>
                    <a:pt x="12391" y="1737"/>
                    <a:pt x="12391" y="1737"/>
                  </a:cubicBezTo>
                  <a:cubicBezTo>
                    <a:pt x="12379" y="1737"/>
                    <a:pt x="12379" y="1737"/>
                    <a:pt x="12379" y="1737"/>
                  </a:cubicBezTo>
                  <a:cubicBezTo>
                    <a:pt x="12379" y="1725"/>
                    <a:pt x="12379" y="1725"/>
                    <a:pt x="12379" y="1714"/>
                  </a:cubicBezTo>
                  <a:cubicBezTo>
                    <a:pt x="12379" y="1708"/>
                    <a:pt x="12379" y="1708"/>
                    <a:pt x="12379" y="1702"/>
                  </a:cubicBezTo>
                  <a:cubicBezTo>
                    <a:pt x="12379" y="1696"/>
                    <a:pt x="12379" y="1690"/>
                    <a:pt x="12379" y="1678"/>
                  </a:cubicBezTo>
                  <a:cubicBezTo>
                    <a:pt x="12379" y="1672"/>
                    <a:pt x="12379" y="1672"/>
                    <a:pt x="12379" y="1666"/>
                  </a:cubicBezTo>
                  <a:cubicBezTo>
                    <a:pt x="12361" y="1666"/>
                    <a:pt x="12361" y="1666"/>
                    <a:pt x="12361" y="1666"/>
                  </a:cubicBezTo>
                  <a:cubicBezTo>
                    <a:pt x="12355" y="1672"/>
                    <a:pt x="12349" y="1666"/>
                    <a:pt x="12349" y="1672"/>
                  </a:cubicBezTo>
                  <a:cubicBezTo>
                    <a:pt x="12343" y="1672"/>
                    <a:pt x="12343" y="1678"/>
                    <a:pt x="12337" y="1678"/>
                  </a:cubicBezTo>
                  <a:cubicBezTo>
                    <a:pt x="12337" y="1684"/>
                    <a:pt x="12337" y="1690"/>
                    <a:pt x="12332" y="1690"/>
                  </a:cubicBezTo>
                  <a:cubicBezTo>
                    <a:pt x="12332" y="1696"/>
                    <a:pt x="12332" y="1702"/>
                    <a:pt x="12325" y="1702"/>
                  </a:cubicBezTo>
                  <a:cubicBezTo>
                    <a:pt x="12320" y="1708"/>
                    <a:pt x="12314" y="1702"/>
                    <a:pt x="12302" y="1702"/>
                  </a:cubicBezTo>
                  <a:cubicBezTo>
                    <a:pt x="12290" y="1702"/>
                    <a:pt x="12290" y="1702"/>
                    <a:pt x="12290" y="1702"/>
                  </a:cubicBezTo>
                  <a:cubicBezTo>
                    <a:pt x="12284" y="1702"/>
                    <a:pt x="12278" y="1702"/>
                    <a:pt x="12272" y="1702"/>
                  </a:cubicBezTo>
                  <a:cubicBezTo>
                    <a:pt x="12266" y="1702"/>
                    <a:pt x="12260" y="1696"/>
                    <a:pt x="12254" y="1702"/>
                  </a:cubicBezTo>
                  <a:cubicBezTo>
                    <a:pt x="12248" y="1702"/>
                    <a:pt x="12254" y="1708"/>
                    <a:pt x="12248" y="1714"/>
                  </a:cubicBezTo>
                  <a:cubicBezTo>
                    <a:pt x="12243" y="1714"/>
                    <a:pt x="12248" y="1720"/>
                    <a:pt x="12243" y="1725"/>
                  </a:cubicBezTo>
                  <a:cubicBezTo>
                    <a:pt x="12237" y="1725"/>
                    <a:pt x="12231" y="1725"/>
                    <a:pt x="12225" y="1725"/>
                  </a:cubicBezTo>
                  <a:cubicBezTo>
                    <a:pt x="12213" y="1725"/>
                    <a:pt x="12213" y="1725"/>
                    <a:pt x="12213" y="1725"/>
                  </a:cubicBezTo>
                  <a:cubicBezTo>
                    <a:pt x="12213" y="1725"/>
                    <a:pt x="12207" y="1720"/>
                    <a:pt x="12201" y="1720"/>
                  </a:cubicBezTo>
                  <a:cubicBezTo>
                    <a:pt x="12195" y="1720"/>
                    <a:pt x="12195" y="1720"/>
                    <a:pt x="12195" y="1720"/>
                  </a:cubicBezTo>
                  <a:cubicBezTo>
                    <a:pt x="12166" y="1720"/>
                    <a:pt x="12166" y="1720"/>
                    <a:pt x="12166" y="1720"/>
                  </a:cubicBezTo>
                  <a:cubicBezTo>
                    <a:pt x="12159" y="1720"/>
                    <a:pt x="12159" y="1720"/>
                    <a:pt x="12154" y="1720"/>
                  </a:cubicBezTo>
                  <a:cubicBezTo>
                    <a:pt x="12154" y="1749"/>
                    <a:pt x="12154" y="1749"/>
                    <a:pt x="12154" y="1749"/>
                  </a:cubicBezTo>
                  <a:cubicBezTo>
                    <a:pt x="12118" y="1749"/>
                    <a:pt x="12118" y="1749"/>
                    <a:pt x="12118" y="1749"/>
                  </a:cubicBezTo>
                  <a:lnTo>
                    <a:pt x="12112" y="1743"/>
                  </a:lnTo>
                  <a:cubicBezTo>
                    <a:pt x="12106" y="1737"/>
                    <a:pt x="12106" y="1737"/>
                    <a:pt x="12106" y="1731"/>
                  </a:cubicBezTo>
                  <a:cubicBezTo>
                    <a:pt x="12100" y="1725"/>
                    <a:pt x="12094" y="1731"/>
                    <a:pt x="12094" y="1725"/>
                  </a:cubicBezTo>
                  <a:lnTo>
                    <a:pt x="12100" y="1720"/>
                  </a:lnTo>
                  <a:cubicBezTo>
                    <a:pt x="12100" y="1714"/>
                    <a:pt x="12100" y="1708"/>
                    <a:pt x="12100" y="1708"/>
                  </a:cubicBezTo>
                  <a:cubicBezTo>
                    <a:pt x="12100" y="1696"/>
                    <a:pt x="12106" y="1690"/>
                    <a:pt x="12112" y="1684"/>
                  </a:cubicBezTo>
                  <a:cubicBezTo>
                    <a:pt x="12106" y="1672"/>
                    <a:pt x="12106" y="1672"/>
                    <a:pt x="12106" y="1672"/>
                  </a:cubicBezTo>
                  <a:cubicBezTo>
                    <a:pt x="12100" y="1672"/>
                    <a:pt x="12100" y="1672"/>
                    <a:pt x="12094" y="1672"/>
                  </a:cubicBezTo>
                  <a:cubicBezTo>
                    <a:pt x="12094" y="1678"/>
                    <a:pt x="12094" y="1684"/>
                    <a:pt x="12088" y="1684"/>
                  </a:cubicBezTo>
                  <a:cubicBezTo>
                    <a:pt x="12088" y="1690"/>
                    <a:pt x="12082" y="1690"/>
                    <a:pt x="12077" y="1690"/>
                  </a:cubicBezTo>
                  <a:cubicBezTo>
                    <a:pt x="12077" y="1690"/>
                    <a:pt x="12071" y="1690"/>
                    <a:pt x="12065" y="1690"/>
                  </a:cubicBezTo>
                  <a:cubicBezTo>
                    <a:pt x="12059" y="1690"/>
                    <a:pt x="12047" y="1690"/>
                    <a:pt x="12041" y="1696"/>
                  </a:cubicBezTo>
                  <a:cubicBezTo>
                    <a:pt x="12035" y="1696"/>
                    <a:pt x="12035" y="1702"/>
                    <a:pt x="12035" y="1708"/>
                  </a:cubicBezTo>
                  <a:cubicBezTo>
                    <a:pt x="12023" y="1708"/>
                    <a:pt x="12017" y="1714"/>
                    <a:pt x="12011" y="1720"/>
                  </a:cubicBezTo>
                  <a:cubicBezTo>
                    <a:pt x="11993" y="1720"/>
                    <a:pt x="11993" y="1720"/>
                    <a:pt x="11993" y="1720"/>
                  </a:cubicBezTo>
                  <a:cubicBezTo>
                    <a:pt x="11982" y="1720"/>
                    <a:pt x="11970" y="1714"/>
                    <a:pt x="11958" y="1720"/>
                  </a:cubicBezTo>
                  <a:cubicBezTo>
                    <a:pt x="11952" y="1720"/>
                    <a:pt x="11952" y="1725"/>
                    <a:pt x="11946" y="1725"/>
                  </a:cubicBezTo>
                  <a:lnTo>
                    <a:pt x="11946" y="1737"/>
                  </a:lnTo>
                  <a:cubicBezTo>
                    <a:pt x="11940" y="1737"/>
                    <a:pt x="11934" y="1743"/>
                    <a:pt x="11934" y="1743"/>
                  </a:cubicBezTo>
                  <a:cubicBezTo>
                    <a:pt x="11928" y="1743"/>
                    <a:pt x="11928" y="1743"/>
                    <a:pt x="11922" y="1743"/>
                  </a:cubicBezTo>
                  <a:cubicBezTo>
                    <a:pt x="11911" y="1743"/>
                    <a:pt x="11911" y="1743"/>
                    <a:pt x="11911" y="1743"/>
                  </a:cubicBezTo>
                  <a:cubicBezTo>
                    <a:pt x="11905" y="1743"/>
                    <a:pt x="11905" y="1743"/>
                    <a:pt x="11899" y="1743"/>
                  </a:cubicBezTo>
                  <a:cubicBezTo>
                    <a:pt x="11887" y="1749"/>
                    <a:pt x="11881" y="1749"/>
                    <a:pt x="11875" y="1749"/>
                  </a:cubicBezTo>
                  <a:cubicBezTo>
                    <a:pt x="11869" y="1755"/>
                    <a:pt x="11863" y="1755"/>
                    <a:pt x="11863" y="1761"/>
                  </a:cubicBezTo>
                  <a:cubicBezTo>
                    <a:pt x="11851" y="1767"/>
                    <a:pt x="11845" y="1773"/>
                    <a:pt x="11839" y="1779"/>
                  </a:cubicBezTo>
                  <a:cubicBezTo>
                    <a:pt x="11834" y="1785"/>
                    <a:pt x="11827" y="1785"/>
                    <a:pt x="11822" y="1791"/>
                  </a:cubicBezTo>
                  <a:cubicBezTo>
                    <a:pt x="11810" y="1791"/>
                    <a:pt x="11792" y="1785"/>
                    <a:pt x="11780" y="1791"/>
                  </a:cubicBezTo>
                  <a:cubicBezTo>
                    <a:pt x="11774" y="1791"/>
                    <a:pt x="11774" y="1797"/>
                    <a:pt x="11768" y="1802"/>
                  </a:cubicBezTo>
                  <a:cubicBezTo>
                    <a:pt x="11768" y="1809"/>
                    <a:pt x="11768" y="1809"/>
                    <a:pt x="11774" y="1814"/>
                  </a:cubicBezTo>
                  <a:cubicBezTo>
                    <a:pt x="11774" y="1820"/>
                    <a:pt x="11786" y="1820"/>
                    <a:pt x="11786" y="1826"/>
                  </a:cubicBezTo>
                  <a:cubicBezTo>
                    <a:pt x="11786" y="1838"/>
                    <a:pt x="11786" y="1838"/>
                    <a:pt x="11780" y="1844"/>
                  </a:cubicBezTo>
                  <a:cubicBezTo>
                    <a:pt x="11774" y="1850"/>
                    <a:pt x="11762" y="1850"/>
                    <a:pt x="11756" y="1856"/>
                  </a:cubicBezTo>
                  <a:cubicBezTo>
                    <a:pt x="11750" y="1862"/>
                    <a:pt x="11750" y="1862"/>
                    <a:pt x="11745" y="1868"/>
                  </a:cubicBezTo>
                  <a:cubicBezTo>
                    <a:pt x="11739" y="1868"/>
                    <a:pt x="11739" y="1868"/>
                    <a:pt x="11733" y="1868"/>
                  </a:cubicBezTo>
                  <a:cubicBezTo>
                    <a:pt x="11727" y="1868"/>
                    <a:pt x="11727" y="1868"/>
                    <a:pt x="11721" y="1868"/>
                  </a:cubicBezTo>
                  <a:cubicBezTo>
                    <a:pt x="11715" y="1868"/>
                    <a:pt x="11715" y="1868"/>
                    <a:pt x="11709" y="1868"/>
                  </a:cubicBezTo>
                  <a:cubicBezTo>
                    <a:pt x="11697" y="1868"/>
                    <a:pt x="11697" y="1880"/>
                    <a:pt x="11691" y="1880"/>
                  </a:cubicBezTo>
                  <a:cubicBezTo>
                    <a:pt x="11685" y="1880"/>
                    <a:pt x="11685" y="1880"/>
                    <a:pt x="11685" y="1880"/>
                  </a:cubicBezTo>
                  <a:cubicBezTo>
                    <a:pt x="11679" y="1880"/>
                    <a:pt x="11679" y="1868"/>
                    <a:pt x="11673" y="1868"/>
                  </a:cubicBezTo>
                  <a:cubicBezTo>
                    <a:pt x="11673" y="1862"/>
                    <a:pt x="11668" y="1862"/>
                    <a:pt x="11661" y="1862"/>
                  </a:cubicBezTo>
                  <a:cubicBezTo>
                    <a:pt x="11656" y="1856"/>
                    <a:pt x="11656" y="1850"/>
                    <a:pt x="11650" y="1850"/>
                  </a:cubicBezTo>
                  <a:cubicBezTo>
                    <a:pt x="11650" y="1844"/>
                    <a:pt x="11650" y="1838"/>
                    <a:pt x="11650" y="1838"/>
                  </a:cubicBezTo>
                  <a:cubicBezTo>
                    <a:pt x="11644" y="1832"/>
                    <a:pt x="11638" y="1826"/>
                    <a:pt x="11638" y="1820"/>
                  </a:cubicBezTo>
                  <a:cubicBezTo>
                    <a:pt x="11638" y="1809"/>
                    <a:pt x="11638" y="1802"/>
                    <a:pt x="11638" y="1791"/>
                  </a:cubicBezTo>
                  <a:cubicBezTo>
                    <a:pt x="11703" y="1791"/>
                    <a:pt x="11703" y="1791"/>
                    <a:pt x="11703" y="1791"/>
                  </a:cubicBezTo>
                  <a:cubicBezTo>
                    <a:pt x="11703" y="1755"/>
                    <a:pt x="11703" y="1755"/>
                    <a:pt x="11703" y="1755"/>
                  </a:cubicBezTo>
                  <a:cubicBezTo>
                    <a:pt x="11697" y="1755"/>
                    <a:pt x="11697" y="1749"/>
                    <a:pt x="11691" y="1743"/>
                  </a:cubicBezTo>
                  <a:cubicBezTo>
                    <a:pt x="11685" y="1743"/>
                    <a:pt x="11679" y="1743"/>
                    <a:pt x="11679" y="1743"/>
                  </a:cubicBezTo>
                  <a:cubicBezTo>
                    <a:pt x="11673" y="1737"/>
                    <a:pt x="11673" y="1737"/>
                    <a:pt x="11673" y="1731"/>
                  </a:cubicBezTo>
                  <a:cubicBezTo>
                    <a:pt x="11668" y="1725"/>
                    <a:pt x="11668" y="1725"/>
                    <a:pt x="11661" y="1720"/>
                  </a:cubicBezTo>
                  <a:cubicBezTo>
                    <a:pt x="11661" y="1714"/>
                    <a:pt x="11661" y="1708"/>
                    <a:pt x="11656" y="1708"/>
                  </a:cubicBezTo>
                  <a:cubicBezTo>
                    <a:pt x="11644" y="1708"/>
                    <a:pt x="11638" y="1714"/>
                    <a:pt x="11632" y="1714"/>
                  </a:cubicBezTo>
                  <a:cubicBezTo>
                    <a:pt x="11626" y="1714"/>
                    <a:pt x="11626" y="1714"/>
                    <a:pt x="11626" y="1714"/>
                  </a:cubicBezTo>
                  <a:cubicBezTo>
                    <a:pt x="11620" y="1714"/>
                    <a:pt x="11620" y="1708"/>
                    <a:pt x="11614" y="1702"/>
                  </a:cubicBezTo>
                  <a:cubicBezTo>
                    <a:pt x="11608" y="1702"/>
                    <a:pt x="11602" y="1702"/>
                    <a:pt x="11602" y="1702"/>
                  </a:cubicBezTo>
                  <a:cubicBezTo>
                    <a:pt x="11590" y="1696"/>
                    <a:pt x="11584" y="1702"/>
                    <a:pt x="11579" y="1702"/>
                  </a:cubicBezTo>
                  <a:cubicBezTo>
                    <a:pt x="11555" y="1702"/>
                    <a:pt x="11555" y="1702"/>
                    <a:pt x="11555" y="1702"/>
                  </a:cubicBezTo>
                  <a:cubicBezTo>
                    <a:pt x="11549" y="1702"/>
                    <a:pt x="11543" y="1702"/>
                    <a:pt x="11543" y="1702"/>
                  </a:cubicBezTo>
                  <a:cubicBezTo>
                    <a:pt x="11537" y="1702"/>
                    <a:pt x="11537" y="1702"/>
                    <a:pt x="11531" y="1702"/>
                  </a:cubicBezTo>
                  <a:cubicBezTo>
                    <a:pt x="11531" y="1725"/>
                    <a:pt x="11531" y="1725"/>
                    <a:pt x="11531" y="1725"/>
                  </a:cubicBezTo>
                  <a:cubicBezTo>
                    <a:pt x="11543" y="1725"/>
                    <a:pt x="11549" y="1725"/>
                    <a:pt x="11555" y="1725"/>
                  </a:cubicBezTo>
                  <a:cubicBezTo>
                    <a:pt x="11561" y="1725"/>
                    <a:pt x="11561" y="1731"/>
                    <a:pt x="11567" y="1731"/>
                  </a:cubicBezTo>
                  <a:cubicBezTo>
                    <a:pt x="11567" y="1802"/>
                    <a:pt x="11567" y="1802"/>
                    <a:pt x="11567" y="1802"/>
                  </a:cubicBezTo>
                  <a:cubicBezTo>
                    <a:pt x="11567" y="1809"/>
                    <a:pt x="11561" y="1809"/>
                    <a:pt x="11561" y="1814"/>
                  </a:cubicBezTo>
                  <a:cubicBezTo>
                    <a:pt x="11555" y="1820"/>
                    <a:pt x="11549" y="1814"/>
                    <a:pt x="11549" y="1820"/>
                  </a:cubicBezTo>
                  <a:cubicBezTo>
                    <a:pt x="11549" y="1826"/>
                    <a:pt x="11549" y="1832"/>
                    <a:pt x="11549" y="1832"/>
                  </a:cubicBezTo>
                  <a:cubicBezTo>
                    <a:pt x="11549" y="1838"/>
                    <a:pt x="11549" y="1844"/>
                    <a:pt x="11549" y="1844"/>
                  </a:cubicBezTo>
                  <a:cubicBezTo>
                    <a:pt x="11555" y="1850"/>
                    <a:pt x="11561" y="1844"/>
                    <a:pt x="11561" y="1850"/>
                  </a:cubicBezTo>
                  <a:cubicBezTo>
                    <a:pt x="11567" y="1850"/>
                    <a:pt x="11567" y="1850"/>
                    <a:pt x="11573" y="1856"/>
                  </a:cubicBezTo>
                  <a:cubicBezTo>
                    <a:pt x="11579" y="1856"/>
                    <a:pt x="11579" y="1862"/>
                    <a:pt x="11579" y="1868"/>
                  </a:cubicBezTo>
                  <a:cubicBezTo>
                    <a:pt x="11584" y="1868"/>
                    <a:pt x="11590" y="1874"/>
                    <a:pt x="11590" y="1880"/>
                  </a:cubicBezTo>
                  <a:cubicBezTo>
                    <a:pt x="11590" y="1886"/>
                    <a:pt x="11590" y="1886"/>
                    <a:pt x="11590" y="1886"/>
                  </a:cubicBezTo>
                  <a:cubicBezTo>
                    <a:pt x="11590" y="1891"/>
                    <a:pt x="11584" y="1886"/>
                    <a:pt x="11584" y="1891"/>
                  </a:cubicBezTo>
                  <a:cubicBezTo>
                    <a:pt x="11584" y="1897"/>
                    <a:pt x="11584" y="1897"/>
                    <a:pt x="11584" y="1903"/>
                  </a:cubicBezTo>
                  <a:cubicBezTo>
                    <a:pt x="11584" y="1915"/>
                    <a:pt x="11584" y="1921"/>
                    <a:pt x="11584" y="1939"/>
                  </a:cubicBezTo>
                  <a:cubicBezTo>
                    <a:pt x="11584" y="1939"/>
                    <a:pt x="11584" y="1939"/>
                    <a:pt x="11584" y="1945"/>
                  </a:cubicBezTo>
                  <a:cubicBezTo>
                    <a:pt x="11573" y="1939"/>
                    <a:pt x="11567" y="1939"/>
                    <a:pt x="11561" y="1939"/>
                  </a:cubicBezTo>
                  <a:cubicBezTo>
                    <a:pt x="11555" y="1939"/>
                    <a:pt x="11549" y="1939"/>
                    <a:pt x="11549" y="1939"/>
                  </a:cubicBezTo>
                  <a:cubicBezTo>
                    <a:pt x="11543" y="1939"/>
                    <a:pt x="11537" y="1933"/>
                    <a:pt x="11537" y="1933"/>
                  </a:cubicBezTo>
                  <a:cubicBezTo>
                    <a:pt x="11531" y="1927"/>
                    <a:pt x="11537" y="1921"/>
                    <a:pt x="11537" y="1921"/>
                  </a:cubicBezTo>
                  <a:cubicBezTo>
                    <a:pt x="11531" y="1915"/>
                    <a:pt x="11531" y="1909"/>
                    <a:pt x="11525" y="1909"/>
                  </a:cubicBezTo>
                  <a:cubicBezTo>
                    <a:pt x="11525" y="1903"/>
                    <a:pt x="11519" y="1909"/>
                    <a:pt x="11513" y="1909"/>
                  </a:cubicBezTo>
                  <a:cubicBezTo>
                    <a:pt x="11507" y="1909"/>
                    <a:pt x="11507" y="1909"/>
                    <a:pt x="11501" y="1909"/>
                  </a:cubicBezTo>
                  <a:cubicBezTo>
                    <a:pt x="11495" y="1909"/>
                    <a:pt x="11495" y="1915"/>
                    <a:pt x="11490" y="1915"/>
                  </a:cubicBezTo>
                  <a:cubicBezTo>
                    <a:pt x="11484" y="1915"/>
                    <a:pt x="11484" y="1915"/>
                    <a:pt x="11478" y="1915"/>
                  </a:cubicBezTo>
                  <a:cubicBezTo>
                    <a:pt x="11466" y="1915"/>
                    <a:pt x="11460" y="1915"/>
                    <a:pt x="11454" y="1915"/>
                  </a:cubicBezTo>
                  <a:cubicBezTo>
                    <a:pt x="11448" y="1915"/>
                    <a:pt x="11448" y="1921"/>
                    <a:pt x="11442" y="1921"/>
                  </a:cubicBezTo>
                  <a:cubicBezTo>
                    <a:pt x="11442" y="1921"/>
                    <a:pt x="11442" y="1927"/>
                    <a:pt x="11442" y="1933"/>
                  </a:cubicBezTo>
                  <a:cubicBezTo>
                    <a:pt x="11442" y="1933"/>
                    <a:pt x="11442" y="1939"/>
                    <a:pt x="11436" y="1945"/>
                  </a:cubicBezTo>
                  <a:cubicBezTo>
                    <a:pt x="11436" y="1945"/>
                    <a:pt x="11430" y="1945"/>
                    <a:pt x="11424" y="1951"/>
                  </a:cubicBezTo>
                  <a:lnTo>
                    <a:pt x="11418" y="1951"/>
                  </a:lnTo>
                  <a:cubicBezTo>
                    <a:pt x="11407" y="1951"/>
                    <a:pt x="11401" y="1957"/>
                    <a:pt x="11395" y="1957"/>
                  </a:cubicBezTo>
                  <a:cubicBezTo>
                    <a:pt x="11389" y="1957"/>
                    <a:pt x="11383" y="1957"/>
                    <a:pt x="11377" y="1957"/>
                  </a:cubicBezTo>
                  <a:cubicBezTo>
                    <a:pt x="11371" y="1963"/>
                    <a:pt x="11371" y="1963"/>
                    <a:pt x="11365" y="1968"/>
                  </a:cubicBezTo>
                  <a:cubicBezTo>
                    <a:pt x="11365" y="1975"/>
                    <a:pt x="11365" y="1975"/>
                    <a:pt x="11359" y="1980"/>
                  </a:cubicBezTo>
                  <a:cubicBezTo>
                    <a:pt x="11359" y="1980"/>
                    <a:pt x="11353" y="1986"/>
                    <a:pt x="11347" y="1986"/>
                  </a:cubicBezTo>
                  <a:cubicBezTo>
                    <a:pt x="11341" y="1992"/>
                    <a:pt x="11335" y="1992"/>
                    <a:pt x="11329" y="1992"/>
                  </a:cubicBezTo>
                  <a:cubicBezTo>
                    <a:pt x="11329" y="1992"/>
                    <a:pt x="11335" y="1986"/>
                    <a:pt x="11335" y="1992"/>
                  </a:cubicBezTo>
                  <a:cubicBezTo>
                    <a:pt x="11335" y="1998"/>
                    <a:pt x="11329" y="2004"/>
                    <a:pt x="11335" y="2016"/>
                  </a:cubicBezTo>
                  <a:cubicBezTo>
                    <a:pt x="11335" y="2016"/>
                    <a:pt x="11335" y="2022"/>
                    <a:pt x="11341" y="2028"/>
                  </a:cubicBezTo>
                  <a:lnTo>
                    <a:pt x="11341" y="2034"/>
                  </a:lnTo>
                  <a:cubicBezTo>
                    <a:pt x="11347" y="2040"/>
                    <a:pt x="11347" y="2040"/>
                    <a:pt x="11353" y="2040"/>
                  </a:cubicBezTo>
                  <a:cubicBezTo>
                    <a:pt x="11359" y="2040"/>
                    <a:pt x="11359" y="2046"/>
                    <a:pt x="11365" y="2046"/>
                  </a:cubicBezTo>
                  <a:cubicBezTo>
                    <a:pt x="11371" y="2052"/>
                    <a:pt x="11371" y="2057"/>
                    <a:pt x="11371" y="2063"/>
                  </a:cubicBezTo>
                  <a:cubicBezTo>
                    <a:pt x="11371" y="2069"/>
                    <a:pt x="11365" y="2075"/>
                    <a:pt x="11365" y="2081"/>
                  </a:cubicBezTo>
                  <a:cubicBezTo>
                    <a:pt x="11365" y="2081"/>
                    <a:pt x="11371" y="2075"/>
                    <a:pt x="11365" y="2075"/>
                  </a:cubicBezTo>
                  <a:cubicBezTo>
                    <a:pt x="11359" y="2069"/>
                    <a:pt x="11353" y="2075"/>
                    <a:pt x="11347" y="2075"/>
                  </a:cubicBezTo>
                  <a:cubicBezTo>
                    <a:pt x="11335" y="2075"/>
                    <a:pt x="11329" y="2075"/>
                    <a:pt x="11324" y="2075"/>
                  </a:cubicBezTo>
                  <a:cubicBezTo>
                    <a:pt x="11312" y="2075"/>
                    <a:pt x="11306" y="2069"/>
                    <a:pt x="11300" y="2069"/>
                  </a:cubicBezTo>
                  <a:cubicBezTo>
                    <a:pt x="11288" y="2069"/>
                    <a:pt x="11288" y="2069"/>
                    <a:pt x="11288" y="2069"/>
                  </a:cubicBezTo>
                  <a:cubicBezTo>
                    <a:pt x="11282" y="2069"/>
                    <a:pt x="11282" y="2063"/>
                    <a:pt x="11276" y="2063"/>
                  </a:cubicBezTo>
                  <a:cubicBezTo>
                    <a:pt x="11264" y="2063"/>
                    <a:pt x="11258" y="2063"/>
                    <a:pt x="11252" y="2063"/>
                  </a:cubicBezTo>
                  <a:cubicBezTo>
                    <a:pt x="11246" y="2063"/>
                    <a:pt x="11246" y="2057"/>
                    <a:pt x="11241" y="2052"/>
                  </a:cubicBezTo>
                  <a:cubicBezTo>
                    <a:pt x="11235" y="2052"/>
                    <a:pt x="11229" y="2052"/>
                    <a:pt x="11229" y="2052"/>
                  </a:cubicBezTo>
                  <a:cubicBezTo>
                    <a:pt x="11223" y="2052"/>
                    <a:pt x="11217" y="2052"/>
                    <a:pt x="11217" y="2052"/>
                  </a:cubicBezTo>
                  <a:cubicBezTo>
                    <a:pt x="11211" y="2052"/>
                    <a:pt x="11211" y="2046"/>
                    <a:pt x="11205" y="2040"/>
                  </a:cubicBezTo>
                  <a:cubicBezTo>
                    <a:pt x="11199" y="2040"/>
                    <a:pt x="11199" y="2034"/>
                    <a:pt x="11193" y="2028"/>
                  </a:cubicBezTo>
                  <a:cubicBezTo>
                    <a:pt x="11193" y="2016"/>
                    <a:pt x="11193" y="2016"/>
                    <a:pt x="11193" y="2016"/>
                  </a:cubicBezTo>
                  <a:cubicBezTo>
                    <a:pt x="11187" y="2016"/>
                    <a:pt x="11181" y="2022"/>
                    <a:pt x="11181" y="2022"/>
                  </a:cubicBezTo>
                  <a:cubicBezTo>
                    <a:pt x="11175" y="2028"/>
                    <a:pt x="11175" y="2034"/>
                    <a:pt x="11169" y="2034"/>
                  </a:cubicBezTo>
                  <a:cubicBezTo>
                    <a:pt x="11169" y="2034"/>
                    <a:pt x="11163" y="2034"/>
                    <a:pt x="11158" y="2034"/>
                  </a:cubicBezTo>
                  <a:cubicBezTo>
                    <a:pt x="11152" y="2034"/>
                    <a:pt x="11146" y="2040"/>
                    <a:pt x="11146" y="2046"/>
                  </a:cubicBezTo>
                  <a:cubicBezTo>
                    <a:pt x="11146" y="2057"/>
                    <a:pt x="11152" y="2057"/>
                    <a:pt x="11152" y="2063"/>
                  </a:cubicBezTo>
                  <a:cubicBezTo>
                    <a:pt x="11158" y="2069"/>
                    <a:pt x="11158" y="2069"/>
                    <a:pt x="11163" y="2075"/>
                  </a:cubicBezTo>
                  <a:cubicBezTo>
                    <a:pt x="11169" y="2075"/>
                    <a:pt x="11175" y="2075"/>
                    <a:pt x="11175" y="2075"/>
                  </a:cubicBezTo>
                  <a:cubicBezTo>
                    <a:pt x="11175" y="2081"/>
                    <a:pt x="11175" y="2087"/>
                    <a:pt x="11175" y="2087"/>
                  </a:cubicBezTo>
                  <a:cubicBezTo>
                    <a:pt x="11175" y="2093"/>
                    <a:pt x="11181" y="2093"/>
                    <a:pt x="11181" y="2099"/>
                  </a:cubicBezTo>
                  <a:cubicBezTo>
                    <a:pt x="11193" y="2099"/>
                    <a:pt x="11193" y="2099"/>
                    <a:pt x="11193" y="2099"/>
                  </a:cubicBezTo>
                  <a:cubicBezTo>
                    <a:pt x="11205" y="2099"/>
                    <a:pt x="11211" y="2093"/>
                    <a:pt x="11217" y="2099"/>
                  </a:cubicBezTo>
                  <a:cubicBezTo>
                    <a:pt x="11229" y="2099"/>
                    <a:pt x="11235" y="2105"/>
                    <a:pt x="11241" y="2111"/>
                  </a:cubicBezTo>
                  <a:cubicBezTo>
                    <a:pt x="11246" y="2117"/>
                    <a:pt x="11252" y="2117"/>
                    <a:pt x="11252" y="2123"/>
                  </a:cubicBezTo>
                  <a:cubicBezTo>
                    <a:pt x="11252" y="2129"/>
                    <a:pt x="11241" y="2129"/>
                    <a:pt x="11241" y="2134"/>
                  </a:cubicBezTo>
                  <a:cubicBezTo>
                    <a:pt x="11187" y="2134"/>
                    <a:pt x="11187" y="2134"/>
                    <a:pt x="11187" y="2134"/>
                  </a:cubicBezTo>
                  <a:cubicBezTo>
                    <a:pt x="11181" y="2141"/>
                    <a:pt x="11181" y="2146"/>
                    <a:pt x="11181" y="2146"/>
                  </a:cubicBezTo>
                  <a:cubicBezTo>
                    <a:pt x="11175" y="2146"/>
                    <a:pt x="11169" y="2152"/>
                    <a:pt x="11169" y="2152"/>
                  </a:cubicBezTo>
                  <a:cubicBezTo>
                    <a:pt x="11163" y="2152"/>
                    <a:pt x="11158" y="2152"/>
                    <a:pt x="11158" y="2146"/>
                  </a:cubicBezTo>
                  <a:cubicBezTo>
                    <a:pt x="11152" y="2146"/>
                    <a:pt x="11158" y="2141"/>
                    <a:pt x="11152" y="2134"/>
                  </a:cubicBezTo>
                  <a:cubicBezTo>
                    <a:pt x="11152" y="2134"/>
                    <a:pt x="11146" y="2129"/>
                    <a:pt x="11140" y="2129"/>
                  </a:cubicBezTo>
                  <a:cubicBezTo>
                    <a:pt x="11134" y="2117"/>
                    <a:pt x="11122" y="2117"/>
                    <a:pt x="11110" y="2111"/>
                  </a:cubicBezTo>
                  <a:cubicBezTo>
                    <a:pt x="11104" y="2111"/>
                    <a:pt x="11098" y="2117"/>
                    <a:pt x="11098" y="2111"/>
                  </a:cubicBezTo>
                  <a:cubicBezTo>
                    <a:pt x="11086" y="2111"/>
                    <a:pt x="11080" y="2105"/>
                    <a:pt x="11075" y="2099"/>
                  </a:cubicBezTo>
                  <a:cubicBezTo>
                    <a:pt x="11075" y="2093"/>
                    <a:pt x="11069" y="2087"/>
                    <a:pt x="11069" y="2087"/>
                  </a:cubicBezTo>
                  <a:cubicBezTo>
                    <a:pt x="11069" y="2081"/>
                    <a:pt x="11069" y="2075"/>
                    <a:pt x="11069" y="2075"/>
                  </a:cubicBezTo>
                  <a:cubicBezTo>
                    <a:pt x="11069" y="2057"/>
                    <a:pt x="11069" y="2052"/>
                    <a:pt x="11069" y="2040"/>
                  </a:cubicBezTo>
                  <a:cubicBezTo>
                    <a:pt x="11033" y="2040"/>
                    <a:pt x="11033" y="2040"/>
                    <a:pt x="11033" y="2040"/>
                  </a:cubicBezTo>
                  <a:cubicBezTo>
                    <a:pt x="11033" y="2004"/>
                    <a:pt x="11033" y="2004"/>
                    <a:pt x="11033" y="2004"/>
                  </a:cubicBezTo>
                  <a:cubicBezTo>
                    <a:pt x="11033" y="1986"/>
                    <a:pt x="11039" y="1968"/>
                    <a:pt x="11039" y="1957"/>
                  </a:cubicBezTo>
                  <a:cubicBezTo>
                    <a:pt x="11039" y="1945"/>
                    <a:pt x="11039" y="1939"/>
                    <a:pt x="11033" y="1933"/>
                  </a:cubicBezTo>
                  <a:cubicBezTo>
                    <a:pt x="11021" y="1921"/>
                    <a:pt x="11009" y="1927"/>
                    <a:pt x="10997" y="1927"/>
                  </a:cubicBezTo>
                  <a:cubicBezTo>
                    <a:pt x="10991" y="1927"/>
                    <a:pt x="10991" y="1915"/>
                    <a:pt x="10991" y="1915"/>
                  </a:cubicBezTo>
                  <a:cubicBezTo>
                    <a:pt x="10986" y="1909"/>
                    <a:pt x="10980" y="1909"/>
                    <a:pt x="10980" y="1903"/>
                  </a:cubicBezTo>
                  <a:cubicBezTo>
                    <a:pt x="10974" y="1897"/>
                    <a:pt x="10980" y="1886"/>
                    <a:pt x="10968" y="1880"/>
                  </a:cubicBezTo>
                  <a:cubicBezTo>
                    <a:pt x="10962" y="1874"/>
                    <a:pt x="10956" y="1880"/>
                    <a:pt x="10944" y="1880"/>
                  </a:cubicBezTo>
                  <a:cubicBezTo>
                    <a:pt x="10938" y="1874"/>
                    <a:pt x="10938" y="1868"/>
                    <a:pt x="10932" y="1868"/>
                  </a:cubicBezTo>
                  <a:cubicBezTo>
                    <a:pt x="10926" y="1862"/>
                    <a:pt x="10920" y="1856"/>
                    <a:pt x="10909" y="1856"/>
                  </a:cubicBezTo>
                  <a:cubicBezTo>
                    <a:pt x="10914" y="1844"/>
                    <a:pt x="10914" y="1844"/>
                    <a:pt x="10914" y="1844"/>
                  </a:cubicBezTo>
                  <a:cubicBezTo>
                    <a:pt x="10914" y="1844"/>
                    <a:pt x="10920" y="1844"/>
                    <a:pt x="10926" y="1844"/>
                  </a:cubicBezTo>
                  <a:cubicBezTo>
                    <a:pt x="10926" y="1844"/>
                    <a:pt x="10932" y="1844"/>
                    <a:pt x="10938" y="1850"/>
                  </a:cubicBezTo>
                  <a:cubicBezTo>
                    <a:pt x="10938" y="1850"/>
                    <a:pt x="10938" y="1856"/>
                    <a:pt x="10944" y="1862"/>
                  </a:cubicBezTo>
                  <a:cubicBezTo>
                    <a:pt x="10950" y="1862"/>
                    <a:pt x="10956" y="1862"/>
                    <a:pt x="10962" y="1868"/>
                  </a:cubicBezTo>
                  <a:cubicBezTo>
                    <a:pt x="10974" y="1874"/>
                    <a:pt x="10980" y="1880"/>
                    <a:pt x="10986" y="1880"/>
                  </a:cubicBezTo>
                  <a:cubicBezTo>
                    <a:pt x="10991" y="1886"/>
                    <a:pt x="10997" y="1886"/>
                    <a:pt x="10997" y="1886"/>
                  </a:cubicBezTo>
                  <a:cubicBezTo>
                    <a:pt x="11015" y="1891"/>
                    <a:pt x="11021" y="1886"/>
                    <a:pt x="11039" y="1886"/>
                  </a:cubicBezTo>
                  <a:cubicBezTo>
                    <a:pt x="11045" y="1886"/>
                    <a:pt x="11045" y="1886"/>
                    <a:pt x="11051" y="1886"/>
                  </a:cubicBezTo>
                  <a:cubicBezTo>
                    <a:pt x="11057" y="1891"/>
                    <a:pt x="11057" y="1897"/>
                    <a:pt x="11057" y="1897"/>
                  </a:cubicBezTo>
                  <a:cubicBezTo>
                    <a:pt x="11069" y="1903"/>
                    <a:pt x="11075" y="1909"/>
                    <a:pt x="11080" y="1909"/>
                  </a:cubicBezTo>
                  <a:cubicBezTo>
                    <a:pt x="11163" y="1909"/>
                    <a:pt x="11163" y="1909"/>
                    <a:pt x="11163" y="1909"/>
                  </a:cubicBezTo>
                  <a:cubicBezTo>
                    <a:pt x="11163" y="1909"/>
                    <a:pt x="11169" y="1915"/>
                    <a:pt x="11175" y="1915"/>
                  </a:cubicBezTo>
                  <a:cubicBezTo>
                    <a:pt x="11175" y="1915"/>
                    <a:pt x="11181" y="1915"/>
                    <a:pt x="11187" y="1915"/>
                  </a:cubicBezTo>
                  <a:cubicBezTo>
                    <a:pt x="11187" y="1921"/>
                    <a:pt x="11187" y="1927"/>
                    <a:pt x="11193" y="1927"/>
                  </a:cubicBezTo>
                  <a:lnTo>
                    <a:pt x="11199" y="1933"/>
                  </a:lnTo>
                  <a:cubicBezTo>
                    <a:pt x="11205" y="1933"/>
                    <a:pt x="11211" y="1933"/>
                    <a:pt x="11211" y="1933"/>
                  </a:cubicBezTo>
                  <a:cubicBezTo>
                    <a:pt x="11217" y="1933"/>
                    <a:pt x="11223" y="1933"/>
                    <a:pt x="11223" y="1933"/>
                  </a:cubicBezTo>
                  <a:cubicBezTo>
                    <a:pt x="11235" y="1933"/>
                    <a:pt x="11241" y="1933"/>
                    <a:pt x="11246" y="1933"/>
                  </a:cubicBezTo>
                  <a:cubicBezTo>
                    <a:pt x="11258" y="1933"/>
                    <a:pt x="11258" y="1933"/>
                    <a:pt x="11258" y="1933"/>
                  </a:cubicBezTo>
                  <a:cubicBezTo>
                    <a:pt x="11270" y="1933"/>
                    <a:pt x="11270" y="1933"/>
                    <a:pt x="11270" y="1933"/>
                  </a:cubicBezTo>
                  <a:cubicBezTo>
                    <a:pt x="11276" y="1933"/>
                    <a:pt x="11276" y="1927"/>
                    <a:pt x="11282" y="1927"/>
                  </a:cubicBezTo>
                  <a:cubicBezTo>
                    <a:pt x="11288" y="1927"/>
                    <a:pt x="11288" y="1927"/>
                    <a:pt x="11294" y="1927"/>
                  </a:cubicBezTo>
                  <a:cubicBezTo>
                    <a:pt x="11294" y="1927"/>
                    <a:pt x="11300" y="1927"/>
                    <a:pt x="11306" y="1927"/>
                  </a:cubicBezTo>
                  <a:cubicBezTo>
                    <a:pt x="11312" y="1921"/>
                    <a:pt x="11318" y="1915"/>
                    <a:pt x="11329" y="1915"/>
                  </a:cubicBezTo>
                  <a:cubicBezTo>
                    <a:pt x="11329" y="1915"/>
                    <a:pt x="11335" y="1915"/>
                    <a:pt x="11341" y="1915"/>
                  </a:cubicBezTo>
                  <a:cubicBezTo>
                    <a:pt x="11347" y="1915"/>
                    <a:pt x="11353" y="1915"/>
                    <a:pt x="11359" y="1909"/>
                  </a:cubicBezTo>
                  <a:cubicBezTo>
                    <a:pt x="11365" y="1909"/>
                    <a:pt x="11371" y="1903"/>
                    <a:pt x="11371" y="1903"/>
                  </a:cubicBezTo>
                  <a:cubicBezTo>
                    <a:pt x="11377" y="1897"/>
                    <a:pt x="11383" y="1897"/>
                    <a:pt x="11383" y="1891"/>
                  </a:cubicBezTo>
                  <a:cubicBezTo>
                    <a:pt x="11389" y="1891"/>
                    <a:pt x="11395" y="1891"/>
                    <a:pt x="11395" y="1886"/>
                  </a:cubicBezTo>
                  <a:cubicBezTo>
                    <a:pt x="11401" y="1880"/>
                    <a:pt x="11401" y="1880"/>
                    <a:pt x="11401" y="1874"/>
                  </a:cubicBezTo>
                  <a:cubicBezTo>
                    <a:pt x="11407" y="1868"/>
                    <a:pt x="11407" y="1862"/>
                    <a:pt x="11407" y="1850"/>
                  </a:cubicBezTo>
                  <a:cubicBezTo>
                    <a:pt x="11407" y="1838"/>
                    <a:pt x="11401" y="1832"/>
                    <a:pt x="11401" y="1814"/>
                  </a:cubicBezTo>
                  <a:cubicBezTo>
                    <a:pt x="11401" y="1814"/>
                    <a:pt x="11401" y="1809"/>
                    <a:pt x="11401" y="1802"/>
                  </a:cubicBezTo>
                  <a:cubicBezTo>
                    <a:pt x="11401" y="1797"/>
                    <a:pt x="11395" y="1791"/>
                    <a:pt x="11389" y="1785"/>
                  </a:cubicBezTo>
                  <a:cubicBezTo>
                    <a:pt x="11389" y="1779"/>
                    <a:pt x="11383" y="1779"/>
                    <a:pt x="11377" y="1773"/>
                  </a:cubicBezTo>
                  <a:cubicBezTo>
                    <a:pt x="11377" y="1767"/>
                    <a:pt x="11371" y="1767"/>
                    <a:pt x="11365" y="1761"/>
                  </a:cubicBezTo>
                  <a:cubicBezTo>
                    <a:pt x="11365" y="1761"/>
                    <a:pt x="11359" y="1761"/>
                    <a:pt x="11353" y="1761"/>
                  </a:cubicBezTo>
                  <a:cubicBezTo>
                    <a:pt x="11353" y="1761"/>
                    <a:pt x="11347" y="1755"/>
                    <a:pt x="11341" y="1755"/>
                  </a:cubicBezTo>
                  <a:cubicBezTo>
                    <a:pt x="11335" y="1755"/>
                    <a:pt x="11329" y="1755"/>
                    <a:pt x="11318" y="1755"/>
                  </a:cubicBezTo>
                  <a:cubicBezTo>
                    <a:pt x="11312" y="1755"/>
                    <a:pt x="11306" y="1761"/>
                    <a:pt x="11294" y="1755"/>
                  </a:cubicBezTo>
                  <a:cubicBezTo>
                    <a:pt x="11288" y="1755"/>
                    <a:pt x="11282" y="1749"/>
                    <a:pt x="11270" y="1743"/>
                  </a:cubicBezTo>
                  <a:lnTo>
                    <a:pt x="11264" y="1737"/>
                  </a:lnTo>
                  <a:cubicBezTo>
                    <a:pt x="11258" y="1731"/>
                    <a:pt x="11258" y="1725"/>
                    <a:pt x="11258" y="1725"/>
                  </a:cubicBezTo>
                  <a:cubicBezTo>
                    <a:pt x="11252" y="1725"/>
                    <a:pt x="11246" y="1725"/>
                    <a:pt x="11246" y="1720"/>
                  </a:cubicBezTo>
                  <a:cubicBezTo>
                    <a:pt x="11241" y="1720"/>
                    <a:pt x="11241" y="1708"/>
                    <a:pt x="11235" y="1708"/>
                  </a:cubicBezTo>
                  <a:cubicBezTo>
                    <a:pt x="11235" y="1708"/>
                    <a:pt x="11229" y="1708"/>
                    <a:pt x="11223" y="1708"/>
                  </a:cubicBezTo>
                  <a:cubicBezTo>
                    <a:pt x="11211" y="1702"/>
                    <a:pt x="11211" y="1702"/>
                    <a:pt x="11211" y="1702"/>
                  </a:cubicBezTo>
                  <a:cubicBezTo>
                    <a:pt x="11211" y="1702"/>
                    <a:pt x="11211" y="1696"/>
                    <a:pt x="11205" y="1690"/>
                  </a:cubicBezTo>
                  <a:cubicBezTo>
                    <a:pt x="11199" y="1690"/>
                    <a:pt x="11199" y="1690"/>
                    <a:pt x="11193" y="1690"/>
                  </a:cubicBezTo>
                  <a:cubicBezTo>
                    <a:pt x="11181" y="1684"/>
                    <a:pt x="11181" y="1684"/>
                    <a:pt x="11181" y="1684"/>
                  </a:cubicBezTo>
                  <a:cubicBezTo>
                    <a:pt x="11175" y="1678"/>
                    <a:pt x="11175" y="1678"/>
                    <a:pt x="11169" y="1672"/>
                  </a:cubicBezTo>
                  <a:cubicBezTo>
                    <a:pt x="11169" y="1672"/>
                    <a:pt x="11163" y="1672"/>
                    <a:pt x="11158" y="1672"/>
                  </a:cubicBezTo>
                  <a:cubicBezTo>
                    <a:pt x="11152" y="1666"/>
                    <a:pt x="11140" y="1666"/>
                    <a:pt x="11134" y="1666"/>
                  </a:cubicBezTo>
                  <a:cubicBezTo>
                    <a:pt x="11122" y="1666"/>
                    <a:pt x="11116" y="1672"/>
                    <a:pt x="11104" y="1672"/>
                  </a:cubicBezTo>
                  <a:cubicBezTo>
                    <a:pt x="11098" y="1672"/>
                    <a:pt x="11092" y="1672"/>
                    <a:pt x="11086" y="1672"/>
                  </a:cubicBezTo>
                  <a:cubicBezTo>
                    <a:pt x="11080" y="1672"/>
                    <a:pt x="11080" y="1672"/>
                    <a:pt x="11080" y="1672"/>
                  </a:cubicBezTo>
                  <a:cubicBezTo>
                    <a:pt x="11075" y="1672"/>
                    <a:pt x="11075" y="1666"/>
                    <a:pt x="11069" y="1666"/>
                  </a:cubicBezTo>
                  <a:cubicBezTo>
                    <a:pt x="11063" y="1666"/>
                    <a:pt x="11063" y="1660"/>
                    <a:pt x="11057" y="1660"/>
                  </a:cubicBezTo>
                  <a:cubicBezTo>
                    <a:pt x="11045" y="1654"/>
                    <a:pt x="11045" y="1648"/>
                    <a:pt x="11039" y="1642"/>
                  </a:cubicBezTo>
                  <a:cubicBezTo>
                    <a:pt x="11003" y="1642"/>
                    <a:pt x="11003" y="1642"/>
                    <a:pt x="11003" y="1642"/>
                  </a:cubicBezTo>
                  <a:cubicBezTo>
                    <a:pt x="11003" y="1648"/>
                    <a:pt x="11003" y="1654"/>
                    <a:pt x="11003" y="1654"/>
                  </a:cubicBezTo>
                  <a:cubicBezTo>
                    <a:pt x="10997" y="1660"/>
                    <a:pt x="11003" y="1666"/>
                    <a:pt x="10997" y="1666"/>
                  </a:cubicBezTo>
                  <a:cubicBezTo>
                    <a:pt x="10991" y="1666"/>
                    <a:pt x="10991" y="1666"/>
                    <a:pt x="10986" y="1666"/>
                  </a:cubicBezTo>
                  <a:cubicBezTo>
                    <a:pt x="10974" y="1666"/>
                    <a:pt x="10974" y="1666"/>
                    <a:pt x="10974" y="1666"/>
                  </a:cubicBezTo>
                  <a:cubicBezTo>
                    <a:pt x="10968" y="1666"/>
                    <a:pt x="10962" y="1660"/>
                    <a:pt x="10962" y="1660"/>
                  </a:cubicBezTo>
                  <a:cubicBezTo>
                    <a:pt x="10962" y="1654"/>
                    <a:pt x="10962" y="1654"/>
                    <a:pt x="10962" y="1648"/>
                  </a:cubicBezTo>
                  <a:cubicBezTo>
                    <a:pt x="10968" y="1642"/>
                    <a:pt x="10968" y="1636"/>
                    <a:pt x="10968" y="1631"/>
                  </a:cubicBezTo>
                  <a:cubicBezTo>
                    <a:pt x="10968" y="1631"/>
                    <a:pt x="10974" y="1625"/>
                    <a:pt x="10968" y="1625"/>
                  </a:cubicBezTo>
                  <a:cubicBezTo>
                    <a:pt x="10968" y="1625"/>
                    <a:pt x="10962" y="1625"/>
                    <a:pt x="10962" y="1619"/>
                  </a:cubicBezTo>
                  <a:cubicBezTo>
                    <a:pt x="10956" y="1619"/>
                    <a:pt x="10950" y="1619"/>
                    <a:pt x="10950" y="1613"/>
                  </a:cubicBezTo>
                  <a:cubicBezTo>
                    <a:pt x="10944" y="1613"/>
                    <a:pt x="10950" y="1607"/>
                    <a:pt x="10950" y="1601"/>
                  </a:cubicBezTo>
                  <a:cubicBezTo>
                    <a:pt x="10944" y="1595"/>
                    <a:pt x="10944" y="1595"/>
                    <a:pt x="10944" y="1589"/>
                  </a:cubicBezTo>
                  <a:cubicBezTo>
                    <a:pt x="10909" y="1589"/>
                    <a:pt x="10909" y="1589"/>
                    <a:pt x="10909" y="1589"/>
                  </a:cubicBezTo>
                  <a:cubicBezTo>
                    <a:pt x="10909" y="1589"/>
                    <a:pt x="10903" y="1589"/>
                    <a:pt x="10897" y="1595"/>
                  </a:cubicBezTo>
                  <a:cubicBezTo>
                    <a:pt x="10897" y="1595"/>
                    <a:pt x="10897" y="1607"/>
                    <a:pt x="10885" y="1607"/>
                  </a:cubicBezTo>
                  <a:cubicBezTo>
                    <a:pt x="10879" y="1607"/>
                    <a:pt x="10879" y="1601"/>
                    <a:pt x="10873" y="1601"/>
                  </a:cubicBezTo>
                  <a:cubicBezTo>
                    <a:pt x="10867" y="1595"/>
                    <a:pt x="10861" y="1595"/>
                    <a:pt x="10861" y="1595"/>
                  </a:cubicBezTo>
                  <a:cubicBezTo>
                    <a:pt x="10855" y="1589"/>
                    <a:pt x="10861" y="1589"/>
                    <a:pt x="10855" y="1583"/>
                  </a:cubicBezTo>
                  <a:cubicBezTo>
                    <a:pt x="10849" y="1583"/>
                    <a:pt x="10837" y="1589"/>
                    <a:pt x="10831" y="1583"/>
                  </a:cubicBezTo>
                  <a:cubicBezTo>
                    <a:pt x="10820" y="1583"/>
                    <a:pt x="10814" y="1583"/>
                    <a:pt x="10808" y="1577"/>
                  </a:cubicBezTo>
                  <a:cubicBezTo>
                    <a:pt x="10802" y="1577"/>
                    <a:pt x="10796" y="1577"/>
                    <a:pt x="10796" y="1577"/>
                  </a:cubicBezTo>
                  <a:cubicBezTo>
                    <a:pt x="10796" y="1565"/>
                    <a:pt x="10796" y="1565"/>
                    <a:pt x="10796" y="1565"/>
                  </a:cubicBezTo>
                  <a:cubicBezTo>
                    <a:pt x="10796" y="1565"/>
                    <a:pt x="10802" y="1565"/>
                    <a:pt x="10808" y="1565"/>
                  </a:cubicBezTo>
                  <a:lnTo>
                    <a:pt x="10814" y="1565"/>
                  </a:lnTo>
                  <a:cubicBezTo>
                    <a:pt x="10820" y="1565"/>
                    <a:pt x="10825" y="1565"/>
                    <a:pt x="10831" y="1565"/>
                  </a:cubicBezTo>
                  <a:cubicBezTo>
                    <a:pt x="10831" y="1542"/>
                    <a:pt x="10831" y="1542"/>
                    <a:pt x="10831" y="1542"/>
                  </a:cubicBezTo>
                  <a:cubicBezTo>
                    <a:pt x="10831" y="1536"/>
                    <a:pt x="10825" y="1530"/>
                    <a:pt x="10825" y="1530"/>
                  </a:cubicBezTo>
                  <a:cubicBezTo>
                    <a:pt x="10820" y="1524"/>
                    <a:pt x="10820" y="1518"/>
                    <a:pt x="10814" y="1518"/>
                  </a:cubicBezTo>
                  <a:lnTo>
                    <a:pt x="10808" y="1518"/>
                  </a:lnTo>
                  <a:cubicBezTo>
                    <a:pt x="10796" y="1518"/>
                    <a:pt x="10790" y="1518"/>
                    <a:pt x="10778" y="1518"/>
                  </a:cubicBezTo>
                  <a:cubicBezTo>
                    <a:pt x="10772" y="1518"/>
                    <a:pt x="10766" y="1518"/>
                    <a:pt x="10754" y="1512"/>
                  </a:cubicBezTo>
                  <a:cubicBezTo>
                    <a:pt x="10748" y="1512"/>
                    <a:pt x="10748" y="1506"/>
                    <a:pt x="10748" y="1500"/>
                  </a:cubicBezTo>
                  <a:cubicBezTo>
                    <a:pt x="10743" y="1500"/>
                    <a:pt x="10743" y="1494"/>
                    <a:pt x="10736" y="1494"/>
                  </a:cubicBezTo>
                  <a:cubicBezTo>
                    <a:pt x="10736" y="1488"/>
                    <a:pt x="10731" y="1488"/>
                    <a:pt x="10731" y="1488"/>
                  </a:cubicBezTo>
                  <a:cubicBezTo>
                    <a:pt x="10719" y="1494"/>
                    <a:pt x="10719" y="1494"/>
                    <a:pt x="10719" y="1494"/>
                  </a:cubicBezTo>
                  <a:cubicBezTo>
                    <a:pt x="10719" y="1524"/>
                    <a:pt x="10719" y="1524"/>
                    <a:pt x="10719" y="1524"/>
                  </a:cubicBezTo>
                  <a:cubicBezTo>
                    <a:pt x="10707" y="1530"/>
                    <a:pt x="10695" y="1530"/>
                    <a:pt x="10683" y="1530"/>
                  </a:cubicBezTo>
                  <a:cubicBezTo>
                    <a:pt x="10683" y="1506"/>
                    <a:pt x="10683" y="1506"/>
                    <a:pt x="10683" y="1506"/>
                  </a:cubicBezTo>
                  <a:cubicBezTo>
                    <a:pt x="10683" y="1500"/>
                    <a:pt x="10689" y="1500"/>
                    <a:pt x="10689" y="1494"/>
                  </a:cubicBezTo>
                  <a:cubicBezTo>
                    <a:pt x="10695" y="1488"/>
                    <a:pt x="10701" y="1488"/>
                    <a:pt x="10701" y="1482"/>
                  </a:cubicBezTo>
                  <a:cubicBezTo>
                    <a:pt x="10701" y="1482"/>
                    <a:pt x="10701" y="1476"/>
                    <a:pt x="10701" y="1470"/>
                  </a:cubicBezTo>
                  <a:cubicBezTo>
                    <a:pt x="10624" y="1470"/>
                    <a:pt x="10624" y="1470"/>
                    <a:pt x="10624" y="1470"/>
                  </a:cubicBezTo>
                  <a:cubicBezTo>
                    <a:pt x="10624" y="1488"/>
                    <a:pt x="10630" y="1494"/>
                    <a:pt x="10624" y="1506"/>
                  </a:cubicBezTo>
                  <a:cubicBezTo>
                    <a:pt x="10624" y="1512"/>
                    <a:pt x="10618" y="1512"/>
                    <a:pt x="10618" y="1518"/>
                  </a:cubicBezTo>
                  <a:cubicBezTo>
                    <a:pt x="10618" y="1530"/>
                    <a:pt x="10618" y="1530"/>
                    <a:pt x="10618" y="1530"/>
                  </a:cubicBezTo>
                  <a:cubicBezTo>
                    <a:pt x="10618" y="1536"/>
                    <a:pt x="10624" y="1536"/>
                    <a:pt x="10624" y="1542"/>
                  </a:cubicBezTo>
                  <a:cubicBezTo>
                    <a:pt x="10606" y="1542"/>
                    <a:pt x="10606" y="1542"/>
                    <a:pt x="10606" y="1542"/>
                  </a:cubicBezTo>
                  <a:cubicBezTo>
                    <a:pt x="10606" y="1536"/>
                    <a:pt x="10612" y="1536"/>
                    <a:pt x="10612" y="1530"/>
                  </a:cubicBezTo>
                  <a:cubicBezTo>
                    <a:pt x="10612" y="1524"/>
                    <a:pt x="10612" y="1518"/>
                    <a:pt x="10612" y="1512"/>
                  </a:cubicBezTo>
                  <a:cubicBezTo>
                    <a:pt x="10612" y="1506"/>
                    <a:pt x="10606" y="1500"/>
                    <a:pt x="10606" y="1494"/>
                  </a:cubicBezTo>
                  <a:cubicBezTo>
                    <a:pt x="10600" y="1488"/>
                    <a:pt x="10600" y="1488"/>
                    <a:pt x="10594" y="1488"/>
                  </a:cubicBezTo>
                  <a:cubicBezTo>
                    <a:pt x="10570" y="1488"/>
                    <a:pt x="10570" y="1488"/>
                    <a:pt x="10570" y="1488"/>
                  </a:cubicBezTo>
                  <a:cubicBezTo>
                    <a:pt x="10570" y="1548"/>
                    <a:pt x="10570" y="1548"/>
                    <a:pt x="10570" y="1548"/>
                  </a:cubicBezTo>
                  <a:cubicBezTo>
                    <a:pt x="10529" y="1548"/>
                    <a:pt x="10529" y="1548"/>
                    <a:pt x="10529" y="1548"/>
                  </a:cubicBezTo>
                  <a:cubicBezTo>
                    <a:pt x="10529" y="1536"/>
                    <a:pt x="10529" y="1530"/>
                    <a:pt x="10529" y="1512"/>
                  </a:cubicBezTo>
                  <a:cubicBezTo>
                    <a:pt x="10529" y="1512"/>
                    <a:pt x="10529" y="1506"/>
                    <a:pt x="10529" y="1500"/>
                  </a:cubicBezTo>
                  <a:cubicBezTo>
                    <a:pt x="10529" y="1500"/>
                    <a:pt x="10529" y="1500"/>
                    <a:pt x="10529" y="1494"/>
                  </a:cubicBezTo>
                  <a:cubicBezTo>
                    <a:pt x="10553" y="1494"/>
                    <a:pt x="10553" y="1494"/>
                    <a:pt x="10553" y="1494"/>
                  </a:cubicBezTo>
                  <a:cubicBezTo>
                    <a:pt x="10559" y="1494"/>
                    <a:pt x="10559" y="1494"/>
                    <a:pt x="10565" y="1494"/>
                  </a:cubicBezTo>
                  <a:lnTo>
                    <a:pt x="10570" y="1494"/>
                  </a:lnTo>
                  <a:cubicBezTo>
                    <a:pt x="10570" y="1459"/>
                    <a:pt x="10570" y="1459"/>
                    <a:pt x="10570" y="1459"/>
                  </a:cubicBezTo>
                  <a:cubicBezTo>
                    <a:pt x="10559" y="1459"/>
                    <a:pt x="10559" y="1459"/>
                    <a:pt x="10559" y="1459"/>
                  </a:cubicBezTo>
                  <a:cubicBezTo>
                    <a:pt x="10547" y="1465"/>
                    <a:pt x="10541" y="1470"/>
                    <a:pt x="10529" y="1476"/>
                  </a:cubicBezTo>
                  <a:cubicBezTo>
                    <a:pt x="10529" y="1476"/>
                    <a:pt x="10523" y="1482"/>
                    <a:pt x="10517" y="1482"/>
                  </a:cubicBezTo>
                  <a:cubicBezTo>
                    <a:pt x="10517" y="1482"/>
                    <a:pt x="10511" y="1476"/>
                    <a:pt x="10505" y="1476"/>
                  </a:cubicBezTo>
                  <a:lnTo>
                    <a:pt x="10499" y="1476"/>
                  </a:lnTo>
                  <a:cubicBezTo>
                    <a:pt x="10493" y="1476"/>
                    <a:pt x="10488" y="1482"/>
                    <a:pt x="10488" y="1488"/>
                  </a:cubicBezTo>
                  <a:cubicBezTo>
                    <a:pt x="10488" y="1500"/>
                    <a:pt x="10482" y="1506"/>
                    <a:pt x="10476" y="1512"/>
                  </a:cubicBezTo>
                  <a:cubicBezTo>
                    <a:pt x="10470" y="1518"/>
                    <a:pt x="10464" y="1518"/>
                    <a:pt x="10458" y="1518"/>
                  </a:cubicBezTo>
                  <a:cubicBezTo>
                    <a:pt x="10452" y="1518"/>
                    <a:pt x="10452" y="1518"/>
                    <a:pt x="10452" y="1518"/>
                  </a:cubicBezTo>
                  <a:cubicBezTo>
                    <a:pt x="10446" y="1518"/>
                    <a:pt x="10446" y="1518"/>
                    <a:pt x="10440" y="1518"/>
                  </a:cubicBezTo>
                  <a:cubicBezTo>
                    <a:pt x="10434" y="1518"/>
                    <a:pt x="10434" y="1506"/>
                    <a:pt x="10428" y="1506"/>
                  </a:cubicBezTo>
                  <a:cubicBezTo>
                    <a:pt x="10434" y="1500"/>
                    <a:pt x="10434" y="1500"/>
                    <a:pt x="10434" y="1494"/>
                  </a:cubicBezTo>
                  <a:cubicBezTo>
                    <a:pt x="10440" y="1488"/>
                    <a:pt x="10446" y="1488"/>
                    <a:pt x="10446" y="1488"/>
                  </a:cubicBezTo>
                  <a:cubicBezTo>
                    <a:pt x="10411" y="1488"/>
                    <a:pt x="10411" y="1488"/>
                    <a:pt x="10411" y="1488"/>
                  </a:cubicBezTo>
                  <a:cubicBezTo>
                    <a:pt x="10393" y="1488"/>
                    <a:pt x="10387" y="1488"/>
                    <a:pt x="10375" y="1494"/>
                  </a:cubicBezTo>
                  <a:cubicBezTo>
                    <a:pt x="10369" y="1494"/>
                    <a:pt x="10363" y="1500"/>
                    <a:pt x="10357" y="1500"/>
                  </a:cubicBezTo>
                  <a:cubicBezTo>
                    <a:pt x="10351" y="1500"/>
                    <a:pt x="10345" y="1500"/>
                    <a:pt x="10345" y="1506"/>
                  </a:cubicBezTo>
                  <a:cubicBezTo>
                    <a:pt x="10345" y="1512"/>
                    <a:pt x="10345" y="1518"/>
                    <a:pt x="10345" y="1518"/>
                  </a:cubicBezTo>
                  <a:cubicBezTo>
                    <a:pt x="10345" y="1524"/>
                    <a:pt x="10345" y="1530"/>
                    <a:pt x="10351" y="1530"/>
                  </a:cubicBezTo>
                  <a:cubicBezTo>
                    <a:pt x="10351" y="1536"/>
                    <a:pt x="10351" y="1542"/>
                    <a:pt x="10357" y="1542"/>
                  </a:cubicBezTo>
                  <a:cubicBezTo>
                    <a:pt x="10369" y="1548"/>
                    <a:pt x="10375" y="1548"/>
                    <a:pt x="10381" y="1548"/>
                  </a:cubicBezTo>
                  <a:cubicBezTo>
                    <a:pt x="10393" y="1548"/>
                    <a:pt x="10393" y="1548"/>
                    <a:pt x="10404" y="1548"/>
                  </a:cubicBezTo>
                  <a:cubicBezTo>
                    <a:pt x="10404" y="1571"/>
                    <a:pt x="10404" y="1571"/>
                    <a:pt x="10404" y="1571"/>
                  </a:cubicBezTo>
                  <a:cubicBezTo>
                    <a:pt x="10381" y="1571"/>
                    <a:pt x="10381" y="1571"/>
                    <a:pt x="10381" y="1571"/>
                  </a:cubicBezTo>
                  <a:cubicBezTo>
                    <a:pt x="10375" y="1571"/>
                    <a:pt x="10375" y="1565"/>
                    <a:pt x="10369" y="1565"/>
                  </a:cubicBezTo>
                  <a:cubicBezTo>
                    <a:pt x="10357" y="1565"/>
                    <a:pt x="10351" y="1565"/>
                    <a:pt x="10345" y="1565"/>
                  </a:cubicBezTo>
                  <a:cubicBezTo>
                    <a:pt x="10333" y="1565"/>
                    <a:pt x="10327" y="1565"/>
                    <a:pt x="10322" y="1565"/>
                  </a:cubicBezTo>
                  <a:cubicBezTo>
                    <a:pt x="10316" y="1559"/>
                    <a:pt x="10310" y="1559"/>
                    <a:pt x="10310" y="1559"/>
                  </a:cubicBezTo>
                  <a:cubicBezTo>
                    <a:pt x="10286" y="1559"/>
                    <a:pt x="10286" y="1559"/>
                    <a:pt x="10286" y="1559"/>
                  </a:cubicBezTo>
                  <a:cubicBezTo>
                    <a:pt x="10286" y="1571"/>
                    <a:pt x="10286" y="1577"/>
                    <a:pt x="10286" y="1589"/>
                  </a:cubicBezTo>
                  <a:cubicBezTo>
                    <a:pt x="10286" y="1595"/>
                    <a:pt x="10286" y="1601"/>
                    <a:pt x="10286" y="1601"/>
                  </a:cubicBezTo>
                  <a:cubicBezTo>
                    <a:pt x="10286" y="1607"/>
                    <a:pt x="10280" y="1607"/>
                    <a:pt x="10280" y="1613"/>
                  </a:cubicBezTo>
                  <a:cubicBezTo>
                    <a:pt x="10280" y="1619"/>
                    <a:pt x="10274" y="1619"/>
                    <a:pt x="10268" y="1619"/>
                  </a:cubicBezTo>
                  <a:cubicBezTo>
                    <a:pt x="10268" y="1613"/>
                    <a:pt x="10268" y="1607"/>
                    <a:pt x="10268" y="1595"/>
                  </a:cubicBezTo>
                  <a:cubicBezTo>
                    <a:pt x="10268" y="1595"/>
                    <a:pt x="10268" y="1589"/>
                    <a:pt x="10268" y="1583"/>
                  </a:cubicBezTo>
                  <a:cubicBezTo>
                    <a:pt x="10262" y="1583"/>
                    <a:pt x="10256" y="1583"/>
                    <a:pt x="10256" y="1577"/>
                  </a:cubicBezTo>
                  <a:cubicBezTo>
                    <a:pt x="10250" y="1577"/>
                    <a:pt x="10245" y="1583"/>
                    <a:pt x="10245" y="1577"/>
                  </a:cubicBezTo>
                  <a:cubicBezTo>
                    <a:pt x="10238" y="1577"/>
                    <a:pt x="10233" y="1571"/>
                    <a:pt x="10233" y="1571"/>
                  </a:cubicBezTo>
                  <a:cubicBezTo>
                    <a:pt x="10227" y="1571"/>
                    <a:pt x="10227" y="1565"/>
                    <a:pt x="10221" y="1559"/>
                  </a:cubicBezTo>
                  <a:cubicBezTo>
                    <a:pt x="10221" y="1559"/>
                    <a:pt x="10215" y="1559"/>
                    <a:pt x="10209" y="1559"/>
                  </a:cubicBezTo>
                  <a:cubicBezTo>
                    <a:pt x="10203" y="1554"/>
                    <a:pt x="10197" y="1542"/>
                    <a:pt x="10185" y="1542"/>
                  </a:cubicBezTo>
                  <a:cubicBezTo>
                    <a:pt x="10179" y="1542"/>
                    <a:pt x="10173" y="1548"/>
                    <a:pt x="10167" y="1548"/>
                  </a:cubicBezTo>
                  <a:cubicBezTo>
                    <a:pt x="10167" y="1565"/>
                    <a:pt x="10167" y="1565"/>
                    <a:pt x="10167" y="1565"/>
                  </a:cubicBezTo>
                  <a:cubicBezTo>
                    <a:pt x="10167" y="1571"/>
                    <a:pt x="10173" y="1577"/>
                    <a:pt x="10173" y="1577"/>
                  </a:cubicBezTo>
                  <a:cubicBezTo>
                    <a:pt x="10173" y="1583"/>
                    <a:pt x="10179" y="1589"/>
                    <a:pt x="10179" y="1595"/>
                  </a:cubicBezTo>
                  <a:cubicBezTo>
                    <a:pt x="10179" y="1601"/>
                    <a:pt x="10167" y="1607"/>
                    <a:pt x="10167" y="1619"/>
                  </a:cubicBezTo>
                  <a:cubicBezTo>
                    <a:pt x="10167" y="1619"/>
                    <a:pt x="10173" y="1625"/>
                    <a:pt x="10173" y="1631"/>
                  </a:cubicBezTo>
                  <a:cubicBezTo>
                    <a:pt x="10167" y="1631"/>
                    <a:pt x="10161" y="1631"/>
                    <a:pt x="10161" y="1636"/>
                  </a:cubicBezTo>
                  <a:cubicBezTo>
                    <a:pt x="10156" y="1642"/>
                    <a:pt x="10150" y="1648"/>
                    <a:pt x="10144" y="1648"/>
                  </a:cubicBezTo>
                  <a:cubicBezTo>
                    <a:pt x="10138" y="1648"/>
                    <a:pt x="10132" y="1648"/>
                    <a:pt x="10126" y="1642"/>
                  </a:cubicBezTo>
                  <a:cubicBezTo>
                    <a:pt x="10126" y="1642"/>
                    <a:pt x="10126" y="1636"/>
                    <a:pt x="10126" y="1631"/>
                  </a:cubicBezTo>
                  <a:cubicBezTo>
                    <a:pt x="10126" y="1625"/>
                    <a:pt x="10120" y="1625"/>
                    <a:pt x="10120" y="1619"/>
                  </a:cubicBezTo>
                  <a:cubicBezTo>
                    <a:pt x="10120" y="1619"/>
                    <a:pt x="10120" y="1613"/>
                    <a:pt x="10120" y="1607"/>
                  </a:cubicBezTo>
                  <a:cubicBezTo>
                    <a:pt x="10114" y="1613"/>
                    <a:pt x="10114" y="1613"/>
                    <a:pt x="10108" y="1613"/>
                  </a:cubicBezTo>
                  <a:cubicBezTo>
                    <a:pt x="10102" y="1619"/>
                    <a:pt x="10108" y="1625"/>
                    <a:pt x="10108" y="1631"/>
                  </a:cubicBezTo>
                  <a:cubicBezTo>
                    <a:pt x="10102" y="1631"/>
                    <a:pt x="10096" y="1631"/>
                    <a:pt x="10096" y="1631"/>
                  </a:cubicBezTo>
                  <a:cubicBezTo>
                    <a:pt x="10084" y="1631"/>
                    <a:pt x="10079" y="1631"/>
                    <a:pt x="10072" y="1631"/>
                  </a:cubicBezTo>
                  <a:cubicBezTo>
                    <a:pt x="10067" y="1648"/>
                    <a:pt x="10067" y="1648"/>
                    <a:pt x="10067" y="1648"/>
                  </a:cubicBezTo>
                  <a:cubicBezTo>
                    <a:pt x="10072" y="1654"/>
                    <a:pt x="10072" y="1660"/>
                    <a:pt x="10072" y="1660"/>
                  </a:cubicBezTo>
                  <a:cubicBezTo>
                    <a:pt x="10079" y="1666"/>
                    <a:pt x="10084" y="1660"/>
                    <a:pt x="10084" y="1660"/>
                  </a:cubicBezTo>
                  <a:cubicBezTo>
                    <a:pt x="10090" y="1666"/>
                    <a:pt x="10096" y="1666"/>
                    <a:pt x="10096" y="1666"/>
                  </a:cubicBezTo>
                  <a:cubicBezTo>
                    <a:pt x="10096" y="1672"/>
                    <a:pt x="10096" y="1678"/>
                    <a:pt x="10096" y="1678"/>
                  </a:cubicBezTo>
                  <a:cubicBezTo>
                    <a:pt x="10096" y="1690"/>
                    <a:pt x="10096" y="1690"/>
                    <a:pt x="10096" y="1690"/>
                  </a:cubicBezTo>
                  <a:cubicBezTo>
                    <a:pt x="10096" y="1696"/>
                    <a:pt x="10090" y="1696"/>
                    <a:pt x="10090" y="1702"/>
                  </a:cubicBezTo>
                  <a:cubicBezTo>
                    <a:pt x="10090" y="1702"/>
                    <a:pt x="10084" y="1702"/>
                    <a:pt x="10079" y="1702"/>
                  </a:cubicBezTo>
                  <a:cubicBezTo>
                    <a:pt x="10072" y="1696"/>
                    <a:pt x="10072" y="1690"/>
                    <a:pt x="10067" y="1690"/>
                  </a:cubicBezTo>
                  <a:cubicBezTo>
                    <a:pt x="10061" y="1684"/>
                    <a:pt x="10055" y="1690"/>
                    <a:pt x="10043" y="1690"/>
                  </a:cubicBezTo>
                  <a:cubicBezTo>
                    <a:pt x="10037" y="1690"/>
                    <a:pt x="10031" y="1684"/>
                    <a:pt x="10031" y="1684"/>
                  </a:cubicBezTo>
                  <a:cubicBezTo>
                    <a:pt x="10031" y="1672"/>
                    <a:pt x="10037" y="1660"/>
                    <a:pt x="10037" y="1648"/>
                  </a:cubicBezTo>
                  <a:cubicBezTo>
                    <a:pt x="10037" y="1642"/>
                    <a:pt x="10031" y="1642"/>
                    <a:pt x="10031" y="1636"/>
                  </a:cubicBezTo>
                  <a:cubicBezTo>
                    <a:pt x="10019" y="1636"/>
                    <a:pt x="10019" y="1642"/>
                    <a:pt x="10013" y="1642"/>
                  </a:cubicBezTo>
                  <a:cubicBezTo>
                    <a:pt x="10013" y="1678"/>
                    <a:pt x="10013" y="1678"/>
                    <a:pt x="10013" y="1678"/>
                  </a:cubicBezTo>
                  <a:cubicBezTo>
                    <a:pt x="10007" y="1678"/>
                    <a:pt x="10007" y="1684"/>
                    <a:pt x="10001" y="1684"/>
                  </a:cubicBezTo>
                  <a:cubicBezTo>
                    <a:pt x="9995" y="1684"/>
                    <a:pt x="9990" y="1678"/>
                    <a:pt x="9983" y="1678"/>
                  </a:cubicBezTo>
                  <a:cubicBezTo>
                    <a:pt x="9972" y="1678"/>
                    <a:pt x="9966" y="1684"/>
                    <a:pt x="9954" y="1690"/>
                  </a:cubicBezTo>
                  <a:cubicBezTo>
                    <a:pt x="9954" y="1690"/>
                    <a:pt x="9954" y="1696"/>
                    <a:pt x="9960" y="1702"/>
                  </a:cubicBezTo>
                  <a:cubicBezTo>
                    <a:pt x="9960" y="1702"/>
                    <a:pt x="9966" y="1702"/>
                    <a:pt x="9966" y="1708"/>
                  </a:cubicBezTo>
                  <a:cubicBezTo>
                    <a:pt x="9966" y="1708"/>
                    <a:pt x="9966" y="1714"/>
                    <a:pt x="9966" y="1720"/>
                  </a:cubicBezTo>
                  <a:cubicBezTo>
                    <a:pt x="9954" y="1720"/>
                    <a:pt x="9948" y="1714"/>
                    <a:pt x="9936" y="1720"/>
                  </a:cubicBezTo>
                  <a:cubicBezTo>
                    <a:pt x="9930" y="1720"/>
                    <a:pt x="9924" y="1720"/>
                    <a:pt x="9924" y="1720"/>
                  </a:cubicBezTo>
                  <a:cubicBezTo>
                    <a:pt x="9918" y="1720"/>
                    <a:pt x="9912" y="1720"/>
                    <a:pt x="9912" y="1720"/>
                  </a:cubicBezTo>
                  <a:cubicBezTo>
                    <a:pt x="9906" y="1720"/>
                    <a:pt x="9906" y="1725"/>
                    <a:pt x="9901" y="1725"/>
                  </a:cubicBezTo>
                  <a:cubicBezTo>
                    <a:pt x="9895" y="1731"/>
                    <a:pt x="9901" y="1737"/>
                    <a:pt x="9895" y="1737"/>
                  </a:cubicBezTo>
                  <a:cubicBezTo>
                    <a:pt x="9895" y="1743"/>
                    <a:pt x="9889" y="1743"/>
                    <a:pt x="9883" y="1743"/>
                  </a:cubicBezTo>
                  <a:cubicBezTo>
                    <a:pt x="9883" y="1743"/>
                    <a:pt x="9877" y="1749"/>
                    <a:pt x="9877" y="1755"/>
                  </a:cubicBezTo>
                  <a:cubicBezTo>
                    <a:pt x="9871" y="1755"/>
                    <a:pt x="9877" y="1761"/>
                    <a:pt x="9871" y="1767"/>
                  </a:cubicBezTo>
                  <a:cubicBezTo>
                    <a:pt x="9871" y="1767"/>
                    <a:pt x="9865" y="1761"/>
                    <a:pt x="9859" y="1767"/>
                  </a:cubicBezTo>
                  <a:cubicBezTo>
                    <a:pt x="9853" y="1767"/>
                    <a:pt x="9853" y="1773"/>
                    <a:pt x="9847" y="1779"/>
                  </a:cubicBezTo>
                  <a:cubicBezTo>
                    <a:pt x="9871" y="1779"/>
                    <a:pt x="9871" y="1779"/>
                    <a:pt x="9871" y="1779"/>
                  </a:cubicBezTo>
                  <a:cubicBezTo>
                    <a:pt x="9877" y="1779"/>
                    <a:pt x="9877" y="1779"/>
                    <a:pt x="9883" y="1773"/>
                  </a:cubicBezTo>
                  <a:cubicBezTo>
                    <a:pt x="9889" y="1773"/>
                    <a:pt x="9889" y="1767"/>
                    <a:pt x="9889" y="1761"/>
                  </a:cubicBezTo>
                  <a:cubicBezTo>
                    <a:pt x="9895" y="1761"/>
                    <a:pt x="9901" y="1761"/>
                    <a:pt x="9901" y="1755"/>
                  </a:cubicBezTo>
                  <a:cubicBezTo>
                    <a:pt x="9906" y="1755"/>
                    <a:pt x="9912" y="1755"/>
                    <a:pt x="9912" y="1755"/>
                  </a:cubicBezTo>
                  <a:cubicBezTo>
                    <a:pt x="9918" y="1755"/>
                    <a:pt x="9924" y="1755"/>
                    <a:pt x="9924" y="1755"/>
                  </a:cubicBezTo>
                  <a:cubicBezTo>
                    <a:pt x="9930" y="1755"/>
                    <a:pt x="9936" y="1761"/>
                    <a:pt x="9936" y="1755"/>
                  </a:cubicBezTo>
                  <a:cubicBezTo>
                    <a:pt x="9942" y="1755"/>
                    <a:pt x="9942" y="1749"/>
                    <a:pt x="9948" y="1749"/>
                  </a:cubicBezTo>
                  <a:cubicBezTo>
                    <a:pt x="9954" y="1743"/>
                    <a:pt x="9948" y="1737"/>
                    <a:pt x="9954" y="1737"/>
                  </a:cubicBezTo>
                  <a:cubicBezTo>
                    <a:pt x="9960" y="1737"/>
                    <a:pt x="9960" y="1737"/>
                    <a:pt x="9966" y="1737"/>
                  </a:cubicBezTo>
                  <a:cubicBezTo>
                    <a:pt x="9972" y="1737"/>
                    <a:pt x="9972" y="1737"/>
                    <a:pt x="9978" y="1737"/>
                  </a:cubicBezTo>
                  <a:cubicBezTo>
                    <a:pt x="9983" y="1737"/>
                    <a:pt x="9983" y="1731"/>
                    <a:pt x="9990" y="1725"/>
                  </a:cubicBezTo>
                  <a:cubicBezTo>
                    <a:pt x="10001" y="1725"/>
                    <a:pt x="10007" y="1725"/>
                    <a:pt x="10019" y="1725"/>
                  </a:cubicBezTo>
                  <a:cubicBezTo>
                    <a:pt x="10031" y="1725"/>
                    <a:pt x="10037" y="1725"/>
                    <a:pt x="10049" y="1725"/>
                  </a:cubicBezTo>
                  <a:cubicBezTo>
                    <a:pt x="10055" y="1731"/>
                    <a:pt x="10055" y="1737"/>
                    <a:pt x="10061" y="1737"/>
                  </a:cubicBezTo>
                  <a:cubicBezTo>
                    <a:pt x="10055" y="1749"/>
                    <a:pt x="10055" y="1749"/>
                    <a:pt x="10055" y="1749"/>
                  </a:cubicBezTo>
                  <a:cubicBezTo>
                    <a:pt x="10043" y="1749"/>
                    <a:pt x="10037" y="1749"/>
                    <a:pt x="10031" y="1749"/>
                  </a:cubicBezTo>
                  <a:cubicBezTo>
                    <a:pt x="10025" y="1749"/>
                    <a:pt x="10025" y="1749"/>
                    <a:pt x="10019" y="1749"/>
                  </a:cubicBezTo>
                  <a:lnTo>
                    <a:pt x="10019" y="1761"/>
                  </a:lnTo>
                  <a:cubicBezTo>
                    <a:pt x="10013" y="1761"/>
                    <a:pt x="10007" y="1761"/>
                    <a:pt x="10007" y="1761"/>
                  </a:cubicBezTo>
                  <a:cubicBezTo>
                    <a:pt x="10001" y="1761"/>
                    <a:pt x="9995" y="1761"/>
                    <a:pt x="9995" y="1761"/>
                  </a:cubicBezTo>
                  <a:cubicBezTo>
                    <a:pt x="9990" y="1761"/>
                    <a:pt x="9983" y="1767"/>
                    <a:pt x="9983" y="1767"/>
                  </a:cubicBezTo>
                  <a:cubicBezTo>
                    <a:pt x="9983" y="1773"/>
                    <a:pt x="9983" y="1779"/>
                    <a:pt x="9978" y="1779"/>
                  </a:cubicBezTo>
                  <a:cubicBezTo>
                    <a:pt x="9978" y="1785"/>
                    <a:pt x="9978" y="1785"/>
                    <a:pt x="9972" y="1791"/>
                  </a:cubicBezTo>
                  <a:cubicBezTo>
                    <a:pt x="9972" y="1797"/>
                    <a:pt x="9966" y="1791"/>
                    <a:pt x="9966" y="1797"/>
                  </a:cubicBezTo>
                  <a:cubicBezTo>
                    <a:pt x="9960" y="1802"/>
                    <a:pt x="9960" y="1802"/>
                    <a:pt x="9960" y="1809"/>
                  </a:cubicBezTo>
                  <a:cubicBezTo>
                    <a:pt x="9954" y="1814"/>
                    <a:pt x="9960" y="1814"/>
                    <a:pt x="9960" y="1820"/>
                  </a:cubicBezTo>
                  <a:cubicBezTo>
                    <a:pt x="9960" y="1826"/>
                    <a:pt x="9960" y="1832"/>
                    <a:pt x="9960" y="1844"/>
                  </a:cubicBezTo>
                  <a:cubicBezTo>
                    <a:pt x="9942" y="1844"/>
                    <a:pt x="9930" y="1838"/>
                    <a:pt x="9924" y="1850"/>
                  </a:cubicBezTo>
                  <a:cubicBezTo>
                    <a:pt x="9918" y="1856"/>
                    <a:pt x="9918" y="1862"/>
                    <a:pt x="9912" y="1874"/>
                  </a:cubicBezTo>
                  <a:cubicBezTo>
                    <a:pt x="9912" y="1874"/>
                    <a:pt x="9906" y="1874"/>
                    <a:pt x="9901" y="1880"/>
                  </a:cubicBezTo>
                  <a:cubicBezTo>
                    <a:pt x="9901" y="1880"/>
                    <a:pt x="9895" y="1880"/>
                    <a:pt x="9889" y="1886"/>
                  </a:cubicBezTo>
                  <a:cubicBezTo>
                    <a:pt x="9889" y="1886"/>
                    <a:pt x="9889" y="1891"/>
                    <a:pt x="9883" y="1897"/>
                  </a:cubicBezTo>
                  <a:cubicBezTo>
                    <a:pt x="9883" y="1897"/>
                    <a:pt x="9877" y="1897"/>
                    <a:pt x="9877" y="1903"/>
                  </a:cubicBezTo>
                  <a:cubicBezTo>
                    <a:pt x="9871" y="1903"/>
                    <a:pt x="9865" y="1909"/>
                    <a:pt x="9865" y="1909"/>
                  </a:cubicBezTo>
                  <a:cubicBezTo>
                    <a:pt x="9859" y="1915"/>
                    <a:pt x="9865" y="1921"/>
                    <a:pt x="9865" y="1921"/>
                  </a:cubicBezTo>
                  <a:cubicBezTo>
                    <a:pt x="9865" y="1927"/>
                    <a:pt x="9865" y="1933"/>
                    <a:pt x="9865" y="1933"/>
                  </a:cubicBezTo>
                  <a:cubicBezTo>
                    <a:pt x="9859" y="1939"/>
                    <a:pt x="9853" y="1939"/>
                    <a:pt x="9853" y="1945"/>
                  </a:cubicBezTo>
                  <a:cubicBezTo>
                    <a:pt x="9847" y="1951"/>
                    <a:pt x="9841" y="1951"/>
                    <a:pt x="9841" y="1957"/>
                  </a:cubicBezTo>
                  <a:cubicBezTo>
                    <a:pt x="9841" y="1963"/>
                    <a:pt x="9841" y="1975"/>
                    <a:pt x="9841" y="1980"/>
                  </a:cubicBezTo>
                  <a:cubicBezTo>
                    <a:pt x="9841" y="1986"/>
                    <a:pt x="9835" y="1986"/>
                    <a:pt x="9835" y="1992"/>
                  </a:cubicBezTo>
                  <a:cubicBezTo>
                    <a:pt x="9835" y="1992"/>
                    <a:pt x="9835" y="1998"/>
                    <a:pt x="9835" y="2004"/>
                  </a:cubicBezTo>
                  <a:cubicBezTo>
                    <a:pt x="9829" y="1992"/>
                    <a:pt x="9829" y="1992"/>
                    <a:pt x="9829" y="1992"/>
                  </a:cubicBezTo>
                  <a:cubicBezTo>
                    <a:pt x="9829" y="1992"/>
                    <a:pt x="9824" y="1998"/>
                    <a:pt x="9818" y="1998"/>
                  </a:cubicBezTo>
                  <a:cubicBezTo>
                    <a:pt x="9812" y="2004"/>
                    <a:pt x="9806" y="2004"/>
                    <a:pt x="9800" y="2010"/>
                  </a:cubicBezTo>
                  <a:cubicBezTo>
                    <a:pt x="9795" y="2010"/>
                    <a:pt x="9795" y="2016"/>
                    <a:pt x="9789" y="2022"/>
                  </a:cubicBezTo>
                  <a:cubicBezTo>
                    <a:pt x="9783" y="2022"/>
                    <a:pt x="9783" y="2028"/>
                    <a:pt x="9777" y="2028"/>
                  </a:cubicBezTo>
                  <a:cubicBezTo>
                    <a:pt x="9777" y="2028"/>
                    <a:pt x="9771" y="2028"/>
                    <a:pt x="9765" y="2028"/>
                  </a:cubicBezTo>
                  <a:cubicBezTo>
                    <a:pt x="9765" y="2028"/>
                    <a:pt x="9753" y="2034"/>
                    <a:pt x="9747" y="2034"/>
                  </a:cubicBezTo>
                  <a:cubicBezTo>
                    <a:pt x="9747" y="2034"/>
                    <a:pt x="9741" y="2040"/>
                    <a:pt x="9736" y="2040"/>
                  </a:cubicBezTo>
                  <a:cubicBezTo>
                    <a:pt x="9741" y="2057"/>
                    <a:pt x="9741" y="2057"/>
                    <a:pt x="9741" y="2057"/>
                  </a:cubicBezTo>
                  <a:cubicBezTo>
                    <a:pt x="9747" y="2057"/>
                    <a:pt x="9747" y="2057"/>
                    <a:pt x="9753" y="2057"/>
                  </a:cubicBezTo>
                  <a:cubicBezTo>
                    <a:pt x="9759" y="2057"/>
                    <a:pt x="9759" y="2057"/>
                    <a:pt x="9765" y="2057"/>
                  </a:cubicBezTo>
                  <a:cubicBezTo>
                    <a:pt x="9789" y="2057"/>
                    <a:pt x="9789" y="2057"/>
                    <a:pt x="9789" y="2057"/>
                  </a:cubicBezTo>
                  <a:cubicBezTo>
                    <a:pt x="9789" y="2063"/>
                    <a:pt x="9783" y="2063"/>
                    <a:pt x="9783" y="2069"/>
                  </a:cubicBezTo>
                  <a:cubicBezTo>
                    <a:pt x="9783" y="2075"/>
                    <a:pt x="9783" y="2081"/>
                    <a:pt x="9783" y="2081"/>
                  </a:cubicBezTo>
                  <a:cubicBezTo>
                    <a:pt x="9783" y="2087"/>
                    <a:pt x="9777" y="2087"/>
                    <a:pt x="9771" y="2087"/>
                  </a:cubicBezTo>
                  <a:cubicBezTo>
                    <a:pt x="9771" y="2087"/>
                    <a:pt x="9765" y="2093"/>
                    <a:pt x="9759" y="2093"/>
                  </a:cubicBezTo>
                  <a:cubicBezTo>
                    <a:pt x="9753" y="2093"/>
                    <a:pt x="9753" y="2099"/>
                    <a:pt x="9747" y="2105"/>
                  </a:cubicBezTo>
                  <a:cubicBezTo>
                    <a:pt x="9747" y="2105"/>
                    <a:pt x="9736" y="2105"/>
                    <a:pt x="9730" y="2105"/>
                  </a:cubicBezTo>
                  <a:cubicBezTo>
                    <a:pt x="9730" y="2111"/>
                    <a:pt x="9724" y="2111"/>
                    <a:pt x="9724" y="2117"/>
                  </a:cubicBezTo>
                  <a:cubicBezTo>
                    <a:pt x="9718" y="2117"/>
                    <a:pt x="9712" y="2123"/>
                    <a:pt x="9712" y="2123"/>
                  </a:cubicBezTo>
                  <a:cubicBezTo>
                    <a:pt x="9706" y="2129"/>
                    <a:pt x="9700" y="2129"/>
                    <a:pt x="9700" y="2129"/>
                  </a:cubicBezTo>
                  <a:cubicBezTo>
                    <a:pt x="9694" y="2129"/>
                    <a:pt x="9688" y="2134"/>
                    <a:pt x="9688" y="2134"/>
                  </a:cubicBezTo>
                  <a:cubicBezTo>
                    <a:pt x="9682" y="2141"/>
                    <a:pt x="9682" y="2146"/>
                    <a:pt x="9682" y="2146"/>
                  </a:cubicBezTo>
                  <a:cubicBezTo>
                    <a:pt x="9676" y="2152"/>
                    <a:pt x="9682" y="2158"/>
                    <a:pt x="9676" y="2158"/>
                  </a:cubicBezTo>
                  <a:cubicBezTo>
                    <a:pt x="9676" y="2164"/>
                    <a:pt x="9670" y="2170"/>
                    <a:pt x="9658" y="2170"/>
                  </a:cubicBezTo>
                  <a:cubicBezTo>
                    <a:pt x="9647" y="2170"/>
                    <a:pt x="9647" y="2158"/>
                    <a:pt x="9635" y="2158"/>
                  </a:cubicBezTo>
                  <a:cubicBezTo>
                    <a:pt x="9611" y="2158"/>
                    <a:pt x="9611" y="2158"/>
                    <a:pt x="9611" y="2158"/>
                  </a:cubicBezTo>
                  <a:cubicBezTo>
                    <a:pt x="9605" y="2182"/>
                    <a:pt x="9605" y="2182"/>
                    <a:pt x="9605" y="2182"/>
                  </a:cubicBezTo>
                  <a:cubicBezTo>
                    <a:pt x="9611" y="2188"/>
                    <a:pt x="9611" y="2194"/>
                    <a:pt x="9617" y="2200"/>
                  </a:cubicBezTo>
                  <a:cubicBezTo>
                    <a:pt x="9605" y="2206"/>
                    <a:pt x="9593" y="2206"/>
                    <a:pt x="9581" y="2212"/>
                  </a:cubicBezTo>
                  <a:cubicBezTo>
                    <a:pt x="9575" y="2212"/>
                    <a:pt x="9575" y="2212"/>
                    <a:pt x="9570" y="2212"/>
                  </a:cubicBezTo>
                  <a:cubicBezTo>
                    <a:pt x="9558" y="2212"/>
                    <a:pt x="9558" y="2218"/>
                    <a:pt x="9546" y="2223"/>
                  </a:cubicBezTo>
                  <a:cubicBezTo>
                    <a:pt x="9540" y="2223"/>
                    <a:pt x="9540" y="2229"/>
                    <a:pt x="9534" y="2229"/>
                  </a:cubicBezTo>
                  <a:cubicBezTo>
                    <a:pt x="9534" y="2235"/>
                    <a:pt x="9528" y="2235"/>
                    <a:pt x="9522" y="2241"/>
                  </a:cubicBezTo>
                  <a:cubicBezTo>
                    <a:pt x="9522" y="2241"/>
                    <a:pt x="9516" y="2235"/>
                    <a:pt x="9510" y="2241"/>
                  </a:cubicBezTo>
                  <a:cubicBezTo>
                    <a:pt x="9510" y="2241"/>
                    <a:pt x="9504" y="2241"/>
                    <a:pt x="9498" y="2247"/>
                  </a:cubicBezTo>
                  <a:cubicBezTo>
                    <a:pt x="9498" y="2247"/>
                    <a:pt x="9504" y="2253"/>
                    <a:pt x="9498" y="2259"/>
                  </a:cubicBezTo>
                  <a:cubicBezTo>
                    <a:pt x="9498" y="2259"/>
                    <a:pt x="9504" y="2265"/>
                    <a:pt x="9498" y="2265"/>
                  </a:cubicBezTo>
                  <a:cubicBezTo>
                    <a:pt x="9498" y="2271"/>
                    <a:pt x="9492" y="2277"/>
                    <a:pt x="9492" y="2277"/>
                  </a:cubicBezTo>
                  <a:cubicBezTo>
                    <a:pt x="9487" y="2283"/>
                    <a:pt x="9481" y="2289"/>
                    <a:pt x="9481" y="2289"/>
                  </a:cubicBezTo>
                  <a:cubicBezTo>
                    <a:pt x="9475" y="2289"/>
                    <a:pt x="9469" y="2289"/>
                    <a:pt x="9469" y="2289"/>
                  </a:cubicBezTo>
                  <a:cubicBezTo>
                    <a:pt x="9463" y="2289"/>
                    <a:pt x="9457" y="2289"/>
                    <a:pt x="9457" y="2289"/>
                  </a:cubicBezTo>
                  <a:cubicBezTo>
                    <a:pt x="9451" y="2289"/>
                    <a:pt x="9451" y="2295"/>
                    <a:pt x="9445" y="2295"/>
                  </a:cubicBezTo>
                  <a:cubicBezTo>
                    <a:pt x="9439" y="2300"/>
                    <a:pt x="9433" y="2300"/>
                    <a:pt x="9433" y="2307"/>
                  </a:cubicBezTo>
                  <a:cubicBezTo>
                    <a:pt x="9433" y="2307"/>
                    <a:pt x="9433" y="2312"/>
                    <a:pt x="9433" y="2318"/>
                  </a:cubicBezTo>
                  <a:cubicBezTo>
                    <a:pt x="9433" y="2324"/>
                    <a:pt x="9439" y="2324"/>
                    <a:pt x="9439" y="2330"/>
                  </a:cubicBezTo>
                  <a:cubicBezTo>
                    <a:pt x="9439" y="2330"/>
                    <a:pt x="9439" y="2336"/>
                    <a:pt x="9433" y="2342"/>
                  </a:cubicBezTo>
                  <a:cubicBezTo>
                    <a:pt x="9433" y="2342"/>
                    <a:pt x="9427" y="2342"/>
                    <a:pt x="9421" y="2342"/>
                  </a:cubicBezTo>
                  <a:cubicBezTo>
                    <a:pt x="9421" y="2348"/>
                    <a:pt x="9421" y="2348"/>
                    <a:pt x="9421" y="2354"/>
                  </a:cubicBezTo>
                  <a:cubicBezTo>
                    <a:pt x="9421" y="2360"/>
                    <a:pt x="9421" y="2360"/>
                    <a:pt x="9421" y="2366"/>
                  </a:cubicBezTo>
                  <a:cubicBezTo>
                    <a:pt x="9421" y="2372"/>
                    <a:pt x="9427" y="2378"/>
                    <a:pt x="9427" y="2384"/>
                  </a:cubicBezTo>
                  <a:cubicBezTo>
                    <a:pt x="9427" y="2389"/>
                    <a:pt x="9433" y="2395"/>
                    <a:pt x="9427" y="2401"/>
                  </a:cubicBezTo>
                  <a:cubicBezTo>
                    <a:pt x="9427" y="2407"/>
                    <a:pt x="9421" y="2401"/>
                    <a:pt x="9415" y="2401"/>
                  </a:cubicBezTo>
                  <a:cubicBezTo>
                    <a:pt x="9409" y="2407"/>
                    <a:pt x="9415" y="2413"/>
                    <a:pt x="9409" y="2413"/>
                  </a:cubicBezTo>
                  <a:cubicBezTo>
                    <a:pt x="9409" y="2437"/>
                    <a:pt x="9409" y="2437"/>
                    <a:pt x="9409" y="2437"/>
                  </a:cubicBezTo>
                  <a:cubicBezTo>
                    <a:pt x="9439" y="2437"/>
                    <a:pt x="9439" y="2437"/>
                    <a:pt x="9439" y="2437"/>
                  </a:cubicBezTo>
                  <a:cubicBezTo>
                    <a:pt x="9445" y="2437"/>
                    <a:pt x="9451" y="2431"/>
                    <a:pt x="9451" y="2431"/>
                  </a:cubicBezTo>
                  <a:cubicBezTo>
                    <a:pt x="9457" y="2437"/>
                    <a:pt x="9463" y="2437"/>
                    <a:pt x="9463" y="2437"/>
                  </a:cubicBezTo>
                  <a:cubicBezTo>
                    <a:pt x="9469" y="2443"/>
                    <a:pt x="9469" y="2449"/>
                    <a:pt x="9469" y="2449"/>
                  </a:cubicBezTo>
                  <a:cubicBezTo>
                    <a:pt x="9469" y="2455"/>
                    <a:pt x="9463" y="2461"/>
                    <a:pt x="9463" y="2461"/>
                  </a:cubicBezTo>
                  <a:cubicBezTo>
                    <a:pt x="9457" y="2466"/>
                    <a:pt x="9451" y="2461"/>
                    <a:pt x="9451" y="2466"/>
                  </a:cubicBezTo>
                  <a:cubicBezTo>
                    <a:pt x="9451" y="2473"/>
                    <a:pt x="9451" y="2473"/>
                    <a:pt x="9451" y="2478"/>
                  </a:cubicBezTo>
                  <a:cubicBezTo>
                    <a:pt x="9451" y="2484"/>
                    <a:pt x="9451" y="2484"/>
                    <a:pt x="9451" y="2490"/>
                  </a:cubicBezTo>
                  <a:cubicBezTo>
                    <a:pt x="9451" y="2496"/>
                    <a:pt x="9439" y="2490"/>
                    <a:pt x="9433" y="2496"/>
                  </a:cubicBezTo>
                  <a:cubicBezTo>
                    <a:pt x="9433" y="2502"/>
                    <a:pt x="9433" y="2502"/>
                    <a:pt x="9433" y="2508"/>
                  </a:cubicBezTo>
                  <a:cubicBezTo>
                    <a:pt x="9433" y="2514"/>
                    <a:pt x="9433" y="2514"/>
                    <a:pt x="9433" y="2520"/>
                  </a:cubicBezTo>
                  <a:cubicBezTo>
                    <a:pt x="9451" y="2520"/>
                    <a:pt x="9463" y="2520"/>
                    <a:pt x="9481" y="2526"/>
                  </a:cubicBezTo>
                  <a:cubicBezTo>
                    <a:pt x="9481" y="2532"/>
                    <a:pt x="9481" y="2544"/>
                    <a:pt x="9481" y="2550"/>
                  </a:cubicBezTo>
                  <a:cubicBezTo>
                    <a:pt x="9475" y="2555"/>
                    <a:pt x="9469" y="2555"/>
                    <a:pt x="9469" y="2561"/>
                  </a:cubicBezTo>
                  <a:cubicBezTo>
                    <a:pt x="9463" y="2561"/>
                    <a:pt x="9463" y="2567"/>
                    <a:pt x="9463" y="2573"/>
                  </a:cubicBezTo>
                  <a:lnTo>
                    <a:pt x="9469" y="2579"/>
                  </a:lnTo>
                  <a:cubicBezTo>
                    <a:pt x="9469" y="2585"/>
                    <a:pt x="9469" y="2585"/>
                    <a:pt x="9469" y="2591"/>
                  </a:cubicBezTo>
                  <a:cubicBezTo>
                    <a:pt x="9475" y="2591"/>
                    <a:pt x="9481" y="2591"/>
                    <a:pt x="9492" y="2591"/>
                  </a:cubicBezTo>
                  <a:cubicBezTo>
                    <a:pt x="9492" y="2591"/>
                    <a:pt x="9498" y="2591"/>
                    <a:pt x="9504" y="2591"/>
                  </a:cubicBezTo>
                  <a:cubicBezTo>
                    <a:pt x="9510" y="2591"/>
                    <a:pt x="9510" y="2597"/>
                    <a:pt x="9510" y="2603"/>
                  </a:cubicBezTo>
                  <a:cubicBezTo>
                    <a:pt x="9516" y="2603"/>
                    <a:pt x="9522" y="2609"/>
                    <a:pt x="9522" y="2615"/>
                  </a:cubicBezTo>
                  <a:cubicBezTo>
                    <a:pt x="9546" y="2609"/>
                    <a:pt x="9546" y="2609"/>
                    <a:pt x="9546" y="2609"/>
                  </a:cubicBezTo>
                  <a:cubicBezTo>
                    <a:pt x="9552" y="2609"/>
                    <a:pt x="9558" y="2609"/>
                    <a:pt x="9558" y="2609"/>
                  </a:cubicBezTo>
                  <a:cubicBezTo>
                    <a:pt x="9564" y="2615"/>
                    <a:pt x="9570" y="2615"/>
                    <a:pt x="9575" y="2615"/>
                  </a:cubicBezTo>
                  <a:cubicBezTo>
                    <a:pt x="9587" y="2615"/>
                    <a:pt x="9593" y="2615"/>
                    <a:pt x="9605" y="2609"/>
                  </a:cubicBezTo>
                  <a:cubicBezTo>
                    <a:pt x="9611" y="2603"/>
                    <a:pt x="9605" y="2597"/>
                    <a:pt x="9611" y="2597"/>
                  </a:cubicBezTo>
                  <a:cubicBezTo>
                    <a:pt x="9617" y="2597"/>
                    <a:pt x="9623" y="2597"/>
                    <a:pt x="9623" y="2597"/>
                  </a:cubicBezTo>
                  <a:cubicBezTo>
                    <a:pt x="9629" y="2597"/>
                    <a:pt x="9635" y="2597"/>
                    <a:pt x="9635" y="2591"/>
                  </a:cubicBezTo>
                  <a:cubicBezTo>
                    <a:pt x="9641" y="2591"/>
                    <a:pt x="9641" y="2585"/>
                    <a:pt x="9647" y="2585"/>
                  </a:cubicBezTo>
                  <a:cubicBezTo>
                    <a:pt x="9653" y="2585"/>
                    <a:pt x="9653" y="2579"/>
                    <a:pt x="9653" y="2573"/>
                  </a:cubicBezTo>
                  <a:cubicBezTo>
                    <a:pt x="9658" y="2567"/>
                    <a:pt x="9658" y="2567"/>
                    <a:pt x="9664" y="2561"/>
                  </a:cubicBezTo>
                  <a:cubicBezTo>
                    <a:pt x="9670" y="2555"/>
                    <a:pt x="9676" y="2550"/>
                    <a:pt x="9682" y="2538"/>
                  </a:cubicBezTo>
                  <a:cubicBezTo>
                    <a:pt x="9682" y="2538"/>
                    <a:pt x="9682" y="2532"/>
                    <a:pt x="9688" y="2526"/>
                  </a:cubicBezTo>
                  <a:cubicBezTo>
                    <a:pt x="9694" y="2526"/>
                    <a:pt x="9700" y="2526"/>
                    <a:pt x="9700" y="2526"/>
                  </a:cubicBezTo>
                  <a:cubicBezTo>
                    <a:pt x="9706" y="2526"/>
                    <a:pt x="9706" y="2526"/>
                    <a:pt x="9712" y="2526"/>
                  </a:cubicBezTo>
                  <a:cubicBezTo>
                    <a:pt x="9718" y="2526"/>
                    <a:pt x="9718" y="2520"/>
                    <a:pt x="9724" y="2520"/>
                  </a:cubicBezTo>
                  <a:cubicBezTo>
                    <a:pt x="9724" y="2496"/>
                    <a:pt x="9724" y="2496"/>
                    <a:pt x="9724" y="2496"/>
                  </a:cubicBezTo>
                  <a:cubicBezTo>
                    <a:pt x="9730" y="2502"/>
                    <a:pt x="9730" y="2496"/>
                    <a:pt x="9736" y="2496"/>
                  </a:cubicBezTo>
                  <a:cubicBezTo>
                    <a:pt x="9741" y="2502"/>
                    <a:pt x="9741" y="2502"/>
                    <a:pt x="9747" y="2502"/>
                  </a:cubicBezTo>
                  <a:cubicBezTo>
                    <a:pt x="9747" y="2508"/>
                    <a:pt x="9753" y="2514"/>
                    <a:pt x="9753" y="2514"/>
                  </a:cubicBezTo>
                  <a:cubicBezTo>
                    <a:pt x="9753" y="2520"/>
                    <a:pt x="9753" y="2526"/>
                    <a:pt x="9753" y="2526"/>
                  </a:cubicBezTo>
                  <a:cubicBezTo>
                    <a:pt x="9753" y="2532"/>
                    <a:pt x="9765" y="2532"/>
                    <a:pt x="9765" y="2538"/>
                  </a:cubicBezTo>
                  <a:cubicBezTo>
                    <a:pt x="9765" y="2544"/>
                    <a:pt x="9759" y="2555"/>
                    <a:pt x="9765" y="2561"/>
                  </a:cubicBezTo>
                  <a:cubicBezTo>
                    <a:pt x="9765" y="2567"/>
                    <a:pt x="9765" y="2567"/>
                    <a:pt x="9765" y="2573"/>
                  </a:cubicBezTo>
                  <a:cubicBezTo>
                    <a:pt x="9771" y="2579"/>
                    <a:pt x="9777" y="2579"/>
                    <a:pt x="9777" y="2579"/>
                  </a:cubicBezTo>
                  <a:cubicBezTo>
                    <a:pt x="9783" y="2585"/>
                    <a:pt x="9789" y="2591"/>
                    <a:pt x="9789" y="2597"/>
                  </a:cubicBezTo>
                  <a:cubicBezTo>
                    <a:pt x="9789" y="2603"/>
                    <a:pt x="9789" y="2603"/>
                    <a:pt x="9789" y="2603"/>
                  </a:cubicBezTo>
                  <a:cubicBezTo>
                    <a:pt x="9789" y="2609"/>
                    <a:pt x="9777" y="2609"/>
                    <a:pt x="9777" y="2615"/>
                  </a:cubicBezTo>
                  <a:cubicBezTo>
                    <a:pt x="9777" y="2621"/>
                    <a:pt x="9783" y="2627"/>
                    <a:pt x="9783" y="2627"/>
                  </a:cubicBezTo>
                  <a:cubicBezTo>
                    <a:pt x="9783" y="2639"/>
                    <a:pt x="9789" y="2644"/>
                    <a:pt x="9795" y="2650"/>
                  </a:cubicBezTo>
                  <a:cubicBezTo>
                    <a:pt x="9800" y="2650"/>
                    <a:pt x="9800" y="2650"/>
                    <a:pt x="9806" y="2650"/>
                  </a:cubicBezTo>
                  <a:cubicBezTo>
                    <a:pt x="9812" y="2656"/>
                    <a:pt x="9812" y="2662"/>
                    <a:pt x="9812" y="2662"/>
                  </a:cubicBezTo>
                  <a:cubicBezTo>
                    <a:pt x="9818" y="2668"/>
                    <a:pt x="9824" y="2668"/>
                    <a:pt x="9824" y="2674"/>
                  </a:cubicBezTo>
                  <a:cubicBezTo>
                    <a:pt x="9824" y="2686"/>
                    <a:pt x="9824" y="2686"/>
                    <a:pt x="9824" y="2686"/>
                  </a:cubicBezTo>
                  <a:cubicBezTo>
                    <a:pt x="9824" y="2698"/>
                    <a:pt x="9824" y="2698"/>
                    <a:pt x="9824" y="2698"/>
                  </a:cubicBezTo>
                  <a:cubicBezTo>
                    <a:pt x="9824" y="2710"/>
                    <a:pt x="9829" y="2716"/>
                    <a:pt x="9829" y="2721"/>
                  </a:cubicBezTo>
                  <a:cubicBezTo>
                    <a:pt x="9835" y="2727"/>
                    <a:pt x="9841" y="2727"/>
                    <a:pt x="9841" y="2727"/>
                  </a:cubicBezTo>
                  <a:cubicBezTo>
                    <a:pt x="9847" y="2733"/>
                    <a:pt x="9853" y="2739"/>
                    <a:pt x="9853" y="2739"/>
                  </a:cubicBezTo>
                  <a:cubicBezTo>
                    <a:pt x="9859" y="2745"/>
                    <a:pt x="9865" y="2745"/>
                    <a:pt x="9865" y="2751"/>
                  </a:cubicBezTo>
                  <a:cubicBezTo>
                    <a:pt x="9865" y="2751"/>
                    <a:pt x="9871" y="2757"/>
                    <a:pt x="9871" y="2763"/>
                  </a:cubicBezTo>
                  <a:cubicBezTo>
                    <a:pt x="9871" y="2763"/>
                    <a:pt x="9865" y="2769"/>
                    <a:pt x="9865" y="2775"/>
                  </a:cubicBezTo>
                  <a:cubicBezTo>
                    <a:pt x="9865" y="2781"/>
                    <a:pt x="9859" y="2781"/>
                    <a:pt x="9859" y="2793"/>
                  </a:cubicBezTo>
                  <a:cubicBezTo>
                    <a:pt x="9859" y="2799"/>
                    <a:pt x="9859" y="2799"/>
                    <a:pt x="9859" y="2799"/>
                  </a:cubicBezTo>
                  <a:lnTo>
                    <a:pt x="9865" y="2805"/>
                  </a:lnTo>
                  <a:cubicBezTo>
                    <a:pt x="9865" y="2810"/>
                    <a:pt x="9865" y="2816"/>
                    <a:pt x="9865" y="2816"/>
                  </a:cubicBezTo>
                  <a:cubicBezTo>
                    <a:pt x="9942" y="2816"/>
                    <a:pt x="9942" y="2816"/>
                    <a:pt x="9942" y="2816"/>
                  </a:cubicBezTo>
                  <a:cubicBezTo>
                    <a:pt x="9942" y="2810"/>
                    <a:pt x="9942" y="2805"/>
                    <a:pt x="9948" y="2805"/>
                  </a:cubicBezTo>
                  <a:cubicBezTo>
                    <a:pt x="9948" y="2799"/>
                    <a:pt x="9942" y="2793"/>
                    <a:pt x="9948" y="2793"/>
                  </a:cubicBezTo>
                  <a:cubicBezTo>
                    <a:pt x="9948" y="2787"/>
                    <a:pt x="9954" y="2781"/>
                    <a:pt x="9954" y="2781"/>
                  </a:cubicBezTo>
                  <a:cubicBezTo>
                    <a:pt x="9960" y="2775"/>
                    <a:pt x="9960" y="2769"/>
                    <a:pt x="9966" y="2769"/>
                  </a:cubicBezTo>
                  <a:cubicBezTo>
                    <a:pt x="9972" y="2769"/>
                    <a:pt x="9972" y="2769"/>
                    <a:pt x="9978" y="2769"/>
                  </a:cubicBezTo>
                  <a:cubicBezTo>
                    <a:pt x="9990" y="2769"/>
                    <a:pt x="9990" y="2769"/>
                    <a:pt x="9990" y="2769"/>
                  </a:cubicBezTo>
                  <a:cubicBezTo>
                    <a:pt x="9990" y="2769"/>
                    <a:pt x="9995" y="2769"/>
                    <a:pt x="10001" y="2769"/>
                  </a:cubicBezTo>
                  <a:cubicBezTo>
                    <a:pt x="10001" y="2769"/>
                    <a:pt x="10007" y="2775"/>
                    <a:pt x="10013" y="2775"/>
                  </a:cubicBezTo>
                  <a:cubicBezTo>
                    <a:pt x="10019" y="2775"/>
                    <a:pt x="10019" y="2775"/>
                    <a:pt x="10025" y="2769"/>
                  </a:cubicBezTo>
                  <a:cubicBezTo>
                    <a:pt x="10025" y="2769"/>
                    <a:pt x="10025" y="2763"/>
                    <a:pt x="10031" y="2757"/>
                  </a:cubicBezTo>
                  <a:cubicBezTo>
                    <a:pt x="10037" y="2757"/>
                    <a:pt x="10049" y="2757"/>
                    <a:pt x="10055" y="2757"/>
                  </a:cubicBezTo>
                  <a:cubicBezTo>
                    <a:pt x="10055" y="2721"/>
                    <a:pt x="10055" y="2721"/>
                    <a:pt x="10055" y="2721"/>
                  </a:cubicBezTo>
                  <a:cubicBezTo>
                    <a:pt x="10102" y="2721"/>
                    <a:pt x="10102" y="2721"/>
                    <a:pt x="10102" y="2721"/>
                  </a:cubicBezTo>
                  <a:cubicBezTo>
                    <a:pt x="10102" y="2716"/>
                    <a:pt x="10108" y="2716"/>
                    <a:pt x="10108" y="2710"/>
                  </a:cubicBezTo>
                  <a:cubicBezTo>
                    <a:pt x="10108" y="2704"/>
                    <a:pt x="10102" y="2698"/>
                    <a:pt x="10102" y="2692"/>
                  </a:cubicBezTo>
                  <a:cubicBezTo>
                    <a:pt x="10079" y="2692"/>
                    <a:pt x="10079" y="2692"/>
                    <a:pt x="10079" y="2692"/>
                  </a:cubicBezTo>
                  <a:cubicBezTo>
                    <a:pt x="10079" y="2692"/>
                    <a:pt x="10072" y="2698"/>
                    <a:pt x="10067" y="2698"/>
                  </a:cubicBezTo>
                  <a:cubicBezTo>
                    <a:pt x="10067" y="2698"/>
                    <a:pt x="10061" y="2698"/>
                    <a:pt x="10055" y="2698"/>
                  </a:cubicBezTo>
                  <a:cubicBezTo>
                    <a:pt x="10055" y="2692"/>
                    <a:pt x="10061" y="2686"/>
                    <a:pt x="10055" y="2686"/>
                  </a:cubicBezTo>
                  <a:cubicBezTo>
                    <a:pt x="10055" y="2680"/>
                    <a:pt x="10049" y="2686"/>
                    <a:pt x="10043" y="2680"/>
                  </a:cubicBezTo>
                  <a:cubicBezTo>
                    <a:pt x="10049" y="2674"/>
                    <a:pt x="10055" y="2668"/>
                    <a:pt x="10061" y="2656"/>
                  </a:cubicBezTo>
                  <a:lnTo>
                    <a:pt x="10067" y="2650"/>
                  </a:lnTo>
                  <a:cubicBezTo>
                    <a:pt x="10072" y="2639"/>
                    <a:pt x="10072" y="2632"/>
                    <a:pt x="10072" y="2627"/>
                  </a:cubicBezTo>
                  <a:cubicBezTo>
                    <a:pt x="10072" y="2615"/>
                    <a:pt x="10072" y="2609"/>
                    <a:pt x="10072" y="2603"/>
                  </a:cubicBezTo>
                  <a:cubicBezTo>
                    <a:pt x="10072" y="2597"/>
                    <a:pt x="10072" y="2591"/>
                    <a:pt x="10072" y="2591"/>
                  </a:cubicBezTo>
                  <a:cubicBezTo>
                    <a:pt x="10079" y="2585"/>
                    <a:pt x="10079" y="2585"/>
                    <a:pt x="10079" y="2579"/>
                  </a:cubicBezTo>
                  <a:cubicBezTo>
                    <a:pt x="10084" y="2573"/>
                    <a:pt x="10090" y="2573"/>
                    <a:pt x="10090" y="2573"/>
                  </a:cubicBezTo>
                  <a:cubicBezTo>
                    <a:pt x="10096" y="2567"/>
                    <a:pt x="10096" y="2561"/>
                    <a:pt x="10102" y="2561"/>
                  </a:cubicBezTo>
                  <a:cubicBezTo>
                    <a:pt x="10108" y="2561"/>
                    <a:pt x="10108" y="2561"/>
                    <a:pt x="10114" y="2561"/>
                  </a:cubicBezTo>
                  <a:cubicBezTo>
                    <a:pt x="10120" y="2555"/>
                    <a:pt x="10120" y="2550"/>
                    <a:pt x="10126" y="2550"/>
                  </a:cubicBezTo>
                  <a:cubicBezTo>
                    <a:pt x="10132" y="2550"/>
                    <a:pt x="10132" y="2550"/>
                    <a:pt x="10138" y="2550"/>
                  </a:cubicBezTo>
                  <a:cubicBezTo>
                    <a:pt x="10138" y="2544"/>
                    <a:pt x="10144" y="2550"/>
                    <a:pt x="10150" y="2550"/>
                  </a:cubicBezTo>
                  <a:cubicBezTo>
                    <a:pt x="10150" y="2544"/>
                    <a:pt x="10150" y="2538"/>
                    <a:pt x="10156" y="2538"/>
                  </a:cubicBezTo>
                  <a:cubicBezTo>
                    <a:pt x="10156" y="2532"/>
                    <a:pt x="10156" y="2526"/>
                    <a:pt x="10156" y="2526"/>
                  </a:cubicBezTo>
                  <a:cubicBezTo>
                    <a:pt x="10156" y="2520"/>
                    <a:pt x="10161" y="2520"/>
                    <a:pt x="10161" y="2514"/>
                  </a:cubicBezTo>
                  <a:cubicBezTo>
                    <a:pt x="10167" y="2508"/>
                    <a:pt x="10173" y="2508"/>
                    <a:pt x="10173" y="2502"/>
                  </a:cubicBezTo>
                  <a:cubicBezTo>
                    <a:pt x="10179" y="2502"/>
                    <a:pt x="10185" y="2502"/>
                    <a:pt x="10185" y="2496"/>
                  </a:cubicBezTo>
                  <a:cubicBezTo>
                    <a:pt x="10185" y="2490"/>
                    <a:pt x="10185" y="2490"/>
                    <a:pt x="10185" y="2484"/>
                  </a:cubicBezTo>
                  <a:cubicBezTo>
                    <a:pt x="10185" y="2473"/>
                    <a:pt x="10185" y="2473"/>
                    <a:pt x="10185" y="2473"/>
                  </a:cubicBezTo>
                  <a:cubicBezTo>
                    <a:pt x="10185" y="2466"/>
                    <a:pt x="10185" y="2466"/>
                    <a:pt x="10185" y="2461"/>
                  </a:cubicBezTo>
                  <a:cubicBezTo>
                    <a:pt x="10173" y="2461"/>
                    <a:pt x="10167" y="2461"/>
                    <a:pt x="10161" y="2461"/>
                  </a:cubicBezTo>
                  <a:cubicBezTo>
                    <a:pt x="10150" y="2461"/>
                    <a:pt x="10144" y="2455"/>
                    <a:pt x="10138" y="2455"/>
                  </a:cubicBezTo>
                  <a:cubicBezTo>
                    <a:pt x="10132" y="2455"/>
                    <a:pt x="10132" y="2461"/>
                    <a:pt x="10126" y="2461"/>
                  </a:cubicBezTo>
                  <a:cubicBezTo>
                    <a:pt x="10126" y="2443"/>
                    <a:pt x="10126" y="2437"/>
                    <a:pt x="10126" y="2419"/>
                  </a:cubicBezTo>
                  <a:cubicBezTo>
                    <a:pt x="10126" y="2419"/>
                    <a:pt x="10120" y="2413"/>
                    <a:pt x="10114" y="2413"/>
                  </a:cubicBezTo>
                  <a:cubicBezTo>
                    <a:pt x="10108" y="2407"/>
                    <a:pt x="10108" y="2413"/>
                    <a:pt x="10102" y="2413"/>
                  </a:cubicBezTo>
                  <a:cubicBezTo>
                    <a:pt x="10096" y="2407"/>
                    <a:pt x="10096" y="2407"/>
                    <a:pt x="10090" y="2401"/>
                  </a:cubicBezTo>
                  <a:cubicBezTo>
                    <a:pt x="10090" y="2401"/>
                    <a:pt x="10090" y="2395"/>
                    <a:pt x="10090" y="2389"/>
                  </a:cubicBezTo>
                  <a:cubicBezTo>
                    <a:pt x="10090" y="2300"/>
                    <a:pt x="10090" y="2300"/>
                    <a:pt x="10090" y="2300"/>
                  </a:cubicBezTo>
                  <a:cubicBezTo>
                    <a:pt x="10096" y="2295"/>
                    <a:pt x="10102" y="2295"/>
                    <a:pt x="10108" y="2289"/>
                  </a:cubicBezTo>
                  <a:cubicBezTo>
                    <a:pt x="10108" y="2289"/>
                    <a:pt x="10108" y="2283"/>
                    <a:pt x="10114" y="2277"/>
                  </a:cubicBezTo>
                  <a:cubicBezTo>
                    <a:pt x="10114" y="2277"/>
                    <a:pt x="10120" y="2271"/>
                    <a:pt x="10120" y="2265"/>
                  </a:cubicBezTo>
                  <a:cubicBezTo>
                    <a:pt x="10126" y="2265"/>
                    <a:pt x="10126" y="2259"/>
                    <a:pt x="10126" y="2259"/>
                  </a:cubicBezTo>
                  <a:cubicBezTo>
                    <a:pt x="10132" y="2247"/>
                    <a:pt x="10132" y="2241"/>
                    <a:pt x="10132" y="2235"/>
                  </a:cubicBezTo>
                  <a:cubicBezTo>
                    <a:pt x="10138" y="2229"/>
                    <a:pt x="10138" y="2223"/>
                    <a:pt x="10138" y="2223"/>
                  </a:cubicBezTo>
                  <a:cubicBezTo>
                    <a:pt x="10144" y="2218"/>
                    <a:pt x="10150" y="2218"/>
                    <a:pt x="10150" y="2218"/>
                  </a:cubicBezTo>
                  <a:cubicBezTo>
                    <a:pt x="10156" y="2218"/>
                    <a:pt x="10161" y="2218"/>
                    <a:pt x="10161" y="2218"/>
                  </a:cubicBezTo>
                  <a:cubicBezTo>
                    <a:pt x="10173" y="2212"/>
                    <a:pt x="10179" y="2212"/>
                    <a:pt x="10185" y="2206"/>
                  </a:cubicBezTo>
                  <a:cubicBezTo>
                    <a:pt x="10191" y="2200"/>
                    <a:pt x="10191" y="2200"/>
                    <a:pt x="10197" y="2194"/>
                  </a:cubicBezTo>
                  <a:cubicBezTo>
                    <a:pt x="10197" y="2188"/>
                    <a:pt x="10203" y="2188"/>
                    <a:pt x="10203" y="2188"/>
                  </a:cubicBezTo>
                  <a:cubicBezTo>
                    <a:pt x="10209" y="2182"/>
                    <a:pt x="10209" y="2176"/>
                    <a:pt x="10209" y="2176"/>
                  </a:cubicBezTo>
                  <a:cubicBezTo>
                    <a:pt x="10221" y="2170"/>
                    <a:pt x="10227" y="2170"/>
                    <a:pt x="10233" y="2170"/>
                  </a:cubicBezTo>
                  <a:cubicBezTo>
                    <a:pt x="10238" y="2170"/>
                    <a:pt x="10245" y="2170"/>
                    <a:pt x="10250" y="2170"/>
                  </a:cubicBezTo>
                  <a:cubicBezTo>
                    <a:pt x="10250" y="2170"/>
                    <a:pt x="10250" y="2164"/>
                    <a:pt x="10256" y="2158"/>
                  </a:cubicBezTo>
                  <a:cubicBezTo>
                    <a:pt x="10262" y="2158"/>
                    <a:pt x="10268" y="2152"/>
                    <a:pt x="10268" y="2152"/>
                  </a:cubicBezTo>
                  <a:cubicBezTo>
                    <a:pt x="10268" y="2146"/>
                    <a:pt x="10268" y="2141"/>
                    <a:pt x="10268" y="2141"/>
                  </a:cubicBezTo>
                  <a:cubicBezTo>
                    <a:pt x="10268" y="2134"/>
                    <a:pt x="10274" y="2129"/>
                    <a:pt x="10274" y="2129"/>
                  </a:cubicBezTo>
                  <a:cubicBezTo>
                    <a:pt x="10280" y="2129"/>
                    <a:pt x="10286" y="2129"/>
                    <a:pt x="10286" y="2123"/>
                  </a:cubicBezTo>
                  <a:cubicBezTo>
                    <a:pt x="10292" y="2123"/>
                    <a:pt x="10298" y="2123"/>
                    <a:pt x="10298" y="2123"/>
                  </a:cubicBezTo>
                  <a:cubicBezTo>
                    <a:pt x="10304" y="2123"/>
                    <a:pt x="10310" y="2123"/>
                    <a:pt x="10310" y="2123"/>
                  </a:cubicBezTo>
                  <a:cubicBezTo>
                    <a:pt x="10316" y="2123"/>
                    <a:pt x="10322" y="2123"/>
                    <a:pt x="10322" y="2117"/>
                  </a:cubicBezTo>
                  <a:cubicBezTo>
                    <a:pt x="10327" y="2117"/>
                    <a:pt x="10333" y="2111"/>
                    <a:pt x="10333" y="2105"/>
                  </a:cubicBezTo>
                  <a:cubicBezTo>
                    <a:pt x="10333" y="2093"/>
                    <a:pt x="10327" y="2093"/>
                    <a:pt x="10322" y="2087"/>
                  </a:cubicBezTo>
                  <a:cubicBezTo>
                    <a:pt x="10322" y="2081"/>
                    <a:pt x="10316" y="2081"/>
                    <a:pt x="10310" y="2075"/>
                  </a:cubicBezTo>
                  <a:cubicBezTo>
                    <a:pt x="10310" y="2075"/>
                    <a:pt x="10310" y="2069"/>
                    <a:pt x="10310" y="2063"/>
                  </a:cubicBezTo>
                  <a:cubicBezTo>
                    <a:pt x="10310" y="2052"/>
                    <a:pt x="10310" y="2040"/>
                    <a:pt x="10322" y="2034"/>
                  </a:cubicBezTo>
                  <a:cubicBezTo>
                    <a:pt x="10322" y="2028"/>
                    <a:pt x="10322" y="2022"/>
                    <a:pt x="10327" y="2022"/>
                  </a:cubicBezTo>
                  <a:cubicBezTo>
                    <a:pt x="10333" y="2016"/>
                    <a:pt x="10333" y="2022"/>
                    <a:pt x="10339" y="2022"/>
                  </a:cubicBezTo>
                  <a:cubicBezTo>
                    <a:pt x="10345" y="2016"/>
                    <a:pt x="10345" y="2016"/>
                    <a:pt x="10351" y="2010"/>
                  </a:cubicBezTo>
                  <a:cubicBezTo>
                    <a:pt x="10357" y="2010"/>
                    <a:pt x="10357" y="2004"/>
                    <a:pt x="10357" y="1998"/>
                  </a:cubicBezTo>
                  <a:cubicBezTo>
                    <a:pt x="10363" y="1986"/>
                    <a:pt x="10363" y="1980"/>
                    <a:pt x="10369" y="1975"/>
                  </a:cubicBezTo>
                  <a:cubicBezTo>
                    <a:pt x="10369" y="1968"/>
                    <a:pt x="10369" y="1963"/>
                    <a:pt x="10369" y="1963"/>
                  </a:cubicBezTo>
                  <a:cubicBezTo>
                    <a:pt x="10375" y="1957"/>
                    <a:pt x="10387" y="1957"/>
                    <a:pt x="10393" y="1957"/>
                  </a:cubicBezTo>
                  <a:cubicBezTo>
                    <a:pt x="10404" y="1957"/>
                    <a:pt x="10411" y="1963"/>
                    <a:pt x="10416" y="1963"/>
                  </a:cubicBezTo>
                  <a:cubicBezTo>
                    <a:pt x="10422" y="1963"/>
                    <a:pt x="10422" y="1963"/>
                    <a:pt x="10428" y="1963"/>
                  </a:cubicBezTo>
                  <a:cubicBezTo>
                    <a:pt x="10434" y="1963"/>
                    <a:pt x="10434" y="1968"/>
                    <a:pt x="10434" y="1975"/>
                  </a:cubicBezTo>
                  <a:cubicBezTo>
                    <a:pt x="10446" y="1980"/>
                    <a:pt x="10446" y="1986"/>
                    <a:pt x="10452" y="1998"/>
                  </a:cubicBezTo>
                  <a:cubicBezTo>
                    <a:pt x="10458" y="1992"/>
                    <a:pt x="10464" y="1992"/>
                    <a:pt x="10464" y="1992"/>
                  </a:cubicBezTo>
                  <a:cubicBezTo>
                    <a:pt x="10470" y="1992"/>
                    <a:pt x="10470" y="1986"/>
                    <a:pt x="10476" y="1980"/>
                  </a:cubicBezTo>
                  <a:cubicBezTo>
                    <a:pt x="10476" y="1980"/>
                    <a:pt x="10482" y="1980"/>
                    <a:pt x="10488" y="1980"/>
                  </a:cubicBezTo>
                  <a:cubicBezTo>
                    <a:pt x="10493" y="1980"/>
                    <a:pt x="10493" y="1986"/>
                    <a:pt x="10499" y="1986"/>
                  </a:cubicBezTo>
                  <a:cubicBezTo>
                    <a:pt x="10499" y="1992"/>
                    <a:pt x="10505" y="1992"/>
                    <a:pt x="10505" y="1998"/>
                  </a:cubicBezTo>
                  <a:cubicBezTo>
                    <a:pt x="10511" y="1998"/>
                    <a:pt x="10511" y="2004"/>
                    <a:pt x="10511" y="2010"/>
                  </a:cubicBezTo>
                  <a:cubicBezTo>
                    <a:pt x="10517" y="2010"/>
                    <a:pt x="10517" y="2016"/>
                    <a:pt x="10517" y="2022"/>
                  </a:cubicBezTo>
                  <a:cubicBezTo>
                    <a:pt x="10517" y="2057"/>
                    <a:pt x="10517" y="2057"/>
                    <a:pt x="10517" y="2057"/>
                  </a:cubicBezTo>
                  <a:cubicBezTo>
                    <a:pt x="10488" y="2057"/>
                    <a:pt x="10488" y="2057"/>
                    <a:pt x="10488" y="2057"/>
                  </a:cubicBezTo>
                  <a:cubicBezTo>
                    <a:pt x="10488" y="2069"/>
                    <a:pt x="10488" y="2075"/>
                    <a:pt x="10488" y="2093"/>
                  </a:cubicBezTo>
                  <a:cubicBezTo>
                    <a:pt x="10488" y="2093"/>
                    <a:pt x="10488" y="2099"/>
                    <a:pt x="10488" y="2105"/>
                  </a:cubicBezTo>
                  <a:cubicBezTo>
                    <a:pt x="10482" y="2111"/>
                    <a:pt x="10482" y="2117"/>
                    <a:pt x="10476" y="2123"/>
                  </a:cubicBezTo>
                  <a:cubicBezTo>
                    <a:pt x="10470" y="2129"/>
                    <a:pt x="10464" y="2129"/>
                    <a:pt x="10464" y="2134"/>
                  </a:cubicBezTo>
                  <a:cubicBezTo>
                    <a:pt x="10458" y="2141"/>
                    <a:pt x="10452" y="2141"/>
                    <a:pt x="10446" y="2141"/>
                  </a:cubicBezTo>
                  <a:cubicBezTo>
                    <a:pt x="10434" y="2141"/>
                    <a:pt x="10428" y="2134"/>
                    <a:pt x="10416" y="2134"/>
                  </a:cubicBezTo>
                  <a:cubicBezTo>
                    <a:pt x="10411" y="2134"/>
                    <a:pt x="10404" y="2141"/>
                    <a:pt x="10404" y="2141"/>
                  </a:cubicBezTo>
                  <a:cubicBezTo>
                    <a:pt x="10399" y="2146"/>
                    <a:pt x="10393" y="2146"/>
                    <a:pt x="10393" y="2146"/>
                  </a:cubicBezTo>
                  <a:cubicBezTo>
                    <a:pt x="10387" y="2152"/>
                    <a:pt x="10387" y="2158"/>
                    <a:pt x="10387" y="2158"/>
                  </a:cubicBezTo>
                  <a:cubicBezTo>
                    <a:pt x="10381" y="2164"/>
                    <a:pt x="10381" y="2164"/>
                    <a:pt x="10375" y="2170"/>
                  </a:cubicBezTo>
                  <a:cubicBezTo>
                    <a:pt x="10375" y="2176"/>
                    <a:pt x="10375" y="2176"/>
                    <a:pt x="10375" y="2182"/>
                  </a:cubicBezTo>
                  <a:cubicBezTo>
                    <a:pt x="10369" y="2188"/>
                    <a:pt x="10363" y="2188"/>
                    <a:pt x="10363" y="2188"/>
                  </a:cubicBezTo>
                  <a:cubicBezTo>
                    <a:pt x="10357" y="2194"/>
                    <a:pt x="10357" y="2194"/>
                    <a:pt x="10351" y="2200"/>
                  </a:cubicBezTo>
                  <a:cubicBezTo>
                    <a:pt x="10351" y="2206"/>
                    <a:pt x="10351" y="2206"/>
                    <a:pt x="10345" y="2212"/>
                  </a:cubicBezTo>
                  <a:cubicBezTo>
                    <a:pt x="10339" y="2212"/>
                    <a:pt x="10339" y="2212"/>
                    <a:pt x="10333" y="2218"/>
                  </a:cubicBezTo>
                  <a:cubicBezTo>
                    <a:pt x="10327" y="2223"/>
                    <a:pt x="10316" y="2223"/>
                    <a:pt x="10316" y="2235"/>
                  </a:cubicBezTo>
                  <a:cubicBezTo>
                    <a:pt x="10316" y="2253"/>
                    <a:pt x="10322" y="2259"/>
                    <a:pt x="10322" y="2277"/>
                  </a:cubicBezTo>
                  <a:cubicBezTo>
                    <a:pt x="10322" y="2283"/>
                    <a:pt x="10322" y="2289"/>
                    <a:pt x="10316" y="2295"/>
                  </a:cubicBezTo>
                  <a:cubicBezTo>
                    <a:pt x="10316" y="2300"/>
                    <a:pt x="10304" y="2300"/>
                    <a:pt x="10304" y="2312"/>
                  </a:cubicBezTo>
                  <a:cubicBezTo>
                    <a:pt x="10304" y="2324"/>
                    <a:pt x="10310" y="2336"/>
                    <a:pt x="10310" y="2348"/>
                  </a:cubicBezTo>
                  <a:cubicBezTo>
                    <a:pt x="10310" y="2360"/>
                    <a:pt x="10310" y="2360"/>
                    <a:pt x="10310" y="2360"/>
                  </a:cubicBezTo>
                  <a:cubicBezTo>
                    <a:pt x="10310" y="2366"/>
                    <a:pt x="10316" y="2372"/>
                    <a:pt x="10316" y="2372"/>
                  </a:cubicBezTo>
                  <a:cubicBezTo>
                    <a:pt x="10316" y="2384"/>
                    <a:pt x="10316" y="2389"/>
                    <a:pt x="10316" y="2401"/>
                  </a:cubicBezTo>
                  <a:cubicBezTo>
                    <a:pt x="10327" y="2401"/>
                    <a:pt x="10333" y="2401"/>
                    <a:pt x="10345" y="2401"/>
                  </a:cubicBezTo>
                  <a:cubicBezTo>
                    <a:pt x="10351" y="2401"/>
                    <a:pt x="10357" y="2407"/>
                    <a:pt x="10363" y="2413"/>
                  </a:cubicBezTo>
                  <a:cubicBezTo>
                    <a:pt x="10369" y="2413"/>
                    <a:pt x="10369" y="2419"/>
                    <a:pt x="10375" y="2419"/>
                  </a:cubicBezTo>
                  <a:cubicBezTo>
                    <a:pt x="10375" y="2425"/>
                    <a:pt x="10381" y="2431"/>
                    <a:pt x="10381" y="2431"/>
                  </a:cubicBezTo>
                  <a:cubicBezTo>
                    <a:pt x="10393" y="2437"/>
                    <a:pt x="10399" y="2437"/>
                    <a:pt x="10404" y="2443"/>
                  </a:cubicBezTo>
                  <a:cubicBezTo>
                    <a:pt x="10411" y="2443"/>
                    <a:pt x="10411" y="2449"/>
                    <a:pt x="10416" y="2449"/>
                  </a:cubicBezTo>
                  <a:cubicBezTo>
                    <a:pt x="10428" y="2455"/>
                    <a:pt x="10434" y="2466"/>
                    <a:pt x="10446" y="2466"/>
                  </a:cubicBezTo>
                  <a:cubicBezTo>
                    <a:pt x="10452" y="2466"/>
                    <a:pt x="10452" y="2466"/>
                    <a:pt x="10452" y="2466"/>
                  </a:cubicBezTo>
                  <a:cubicBezTo>
                    <a:pt x="10458" y="2466"/>
                    <a:pt x="10458" y="2461"/>
                    <a:pt x="10464" y="2461"/>
                  </a:cubicBezTo>
                  <a:cubicBezTo>
                    <a:pt x="10476" y="2455"/>
                    <a:pt x="10488" y="2437"/>
                    <a:pt x="10499" y="2437"/>
                  </a:cubicBezTo>
                  <a:cubicBezTo>
                    <a:pt x="10511" y="2437"/>
                    <a:pt x="10517" y="2449"/>
                    <a:pt x="10529" y="2449"/>
                  </a:cubicBezTo>
                  <a:cubicBezTo>
                    <a:pt x="10535" y="2449"/>
                    <a:pt x="10541" y="2443"/>
                    <a:pt x="10547" y="2443"/>
                  </a:cubicBezTo>
                  <a:cubicBezTo>
                    <a:pt x="10553" y="2443"/>
                    <a:pt x="10559" y="2449"/>
                    <a:pt x="10559" y="2443"/>
                  </a:cubicBezTo>
                  <a:cubicBezTo>
                    <a:pt x="10565" y="2443"/>
                    <a:pt x="10565" y="2443"/>
                    <a:pt x="10570" y="2437"/>
                  </a:cubicBezTo>
                  <a:cubicBezTo>
                    <a:pt x="10577" y="2437"/>
                    <a:pt x="10570" y="2431"/>
                    <a:pt x="10577" y="2425"/>
                  </a:cubicBezTo>
                  <a:cubicBezTo>
                    <a:pt x="10577" y="2425"/>
                    <a:pt x="10582" y="2425"/>
                    <a:pt x="10582" y="2419"/>
                  </a:cubicBezTo>
                  <a:cubicBezTo>
                    <a:pt x="10677" y="2419"/>
                    <a:pt x="10677" y="2419"/>
                    <a:pt x="10677" y="2419"/>
                  </a:cubicBezTo>
                  <a:cubicBezTo>
                    <a:pt x="10683" y="2419"/>
                    <a:pt x="10683" y="2413"/>
                    <a:pt x="10689" y="2413"/>
                  </a:cubicBezTo>
                  <a:cubicBezTo>
                    <a:pt x="10695" y="2413"/>
                    <a:pt x="10701" y="2413"/>
                    <a:pt x="10707" y="2413"/>
                  </a:cubicBezTo>
                  <a:cubicBezTo>
                    <a:pt x="10707" y="2413"/>
                    <a:pt x="10707" y="2407"/>
                    <a:pt x="10713" y="2413"/>
                  </a:cubicBezTo>
                  <a:lnTo>
                    <a:pt x="10719" y="2419"/>
                  </a:lnTo>
                  <a:cubicBezTo>
                    <a:pt x="10719" y="2425"/>
                    <a:pt x="10719" y="2431"/>
                    <a:pt x="10725" y="2431"/>
                  </a:cubicBezTo>
                  <a:cubicBezTo>
                    <a:pt x="10725" y="2437"/>
                    <a:pt x="10731" y="2437"/>
                    <a:pt x="10731" y="2437"/>
                  </a:cubicBezTo>
                  <a:cubicBezTo>
                    <a:pt x="10790" y="2437"/>
                    <a:pt x="10790" y="2437"/>
                    <a:pt x="10790" y="2437"/>
                  </a:cubicBezTo>
                  <a:cubicBezTo>
                    <a:pt x="10796" y="2449"/>
                    <a:pt x="10796" y="2449"/>
                    <a:pt x="10796" y="2449"/>
                  </a:cubicBezTo>
                  <a:cubicBezTo>
                    <a:pt x="10790" y="2455"/>
                    <a:pt x="10790" y="2461"/>
                    <a:pt x="10784" y="2461"/>
                  </a:cubicBezTo>
                  <a:cubicBezTo>
                    <a:pt x="10778" y="2461"/>
                    <a:pt x="10772" y="2461"/>
                    <a:pt x="10760" y="2461"/>
                  </a:cubicBezTo>
                  <a:cubicBezTo>
                    <a:pt x="10748" y="2461"/>
                    <a:pt x="10743" y="2461"/>
                    <a:pt x="10731" y="2461"/>
                  </a:cubicBezTo>
                  <a:lnTo>
                    <a:pt x="10725" y="2466"/>
                  </a:lnTo>
                  <a:cubicBezTo>
                    <a:pt x="10719" y="2466"/>
                    <a:pt x="10713" y="2473"/>
                    <a:pt x="10713" y="2473"/>
                  </a:cubicBezTo>
                  <a:cubicBezTo>
                    <a:pt x="10707" y="2473"/>
                    <a:pt x="10701" y="2478"/>
                    <a:pt x="10701" y="2484"/>
                  </a:cubicBezTo>
                  <a:cubicBezTo>
                    <a:pt x="10695" y="2484"/>
                    <a:pt x="10689" y="2484"/>
                    <a:pt x="10689" y="2490"/>
                  </a:cubicBezTo>
                  <a:cubicBezTo>
                    <a:pt x="10683" y="2496"/>
                    <a:pt x="10683" y="2496"/>
                    <a:pt x="10677" y="2502"/>
                  </a:cubicBezTo>
                  <a:cubicBezTo>
                    <a:pt x="10677" y="2508"/>
                    <a:pt x="10677" y="2508"/>
                    <a:pt x="10671" y="2514"/>
                  </a:cubicBezTo>
                  <a:cubicBezTo>
                    <a:pt x="10671" y="2520"/>
                    <a:pt x="10671" y="2520"/>
                    <a:pt x="10665" y="2526"/>
                  </a:cubicBezTo>
                  <a:cubicBezTo>
                    <a:pt x="10659" y="2526"/>
                    <a:pt x="10659" y="2526"/>
                    <a:pt x="10654" y="2526"/>
                  </a:cubicBezTo>
                  <a:cubicBezTo>
                    <a:pt x="10648" y="2526"/>
                    <a:pt x="10636" y="2526"/>
                    <a:pt x="10630" y="2520"/>
                  </a:cubicBezTo>
                  <a:cubicBezTo>
                    <a:pt x="10624" y="2520"/>
                    <a:pt x="10624" y="2514"/>
                    <a:pt x="10618" y="2508"/>
                  </a:cubicBezTo>
                  <a:cubicBezTo>
                    <a:pt x="10612" y="2508"/>
                    <a:pt x="10612" y="2496"/>
                    <a:pt x="10600" y="2496"/>
                  </a:cubicBezTo>
                  <a:cubicBezTo>
                    <a:pt x="10588" y="2496"/>
                    <a:pt x="10582" y="2508"/>
                    <a:pt x="10577" y="2508"/>
                  </a:cubicBezTo>
                  <a:cubicBezTo>
                    <a:pt x="10565" y="2508"/>
                    <a:pt x="10559" y="2508"/>
                    <a:pt x="10553" y="2508"/>
                  </a:cubicBezTo>
                  <a:cubicBezTo>
                    <a:pt x="10541" y="2508"/>
                    <a:pt x="10535" y="2502"/>
                    <a:pt x="10529" y="2502"/>
                  </a:cubicBezTo>
                  <a:cubicBezTo>
                    <a:pt x="10523" y="2502"/>
                    <a:pt x="10517" y="2508"/>
                    <a:pt x="10517" y="2508"/>
                  </a:cubicBezTo>
                  <a:cubicBezTo>
                    <a:pt x="10511" y="2508"/>
                    <a:pt x="10511" y="2514"/>
                    <a:pt x="10505" y="2514"/>
                  </a:cubicBezTo>
                  <a:cubicBezTo>
                    <a:pt x="10499" y="2514"/>
                    <a:pt x="10499" y="2520"/>
                    <a:pt x="10493" y="2520"/>
                  </a:cubicBezTo>
                  <a:cubicBezTo>
                    <a:pt x="10488" y="2520"/>
                    <a:pt x="10488" y="2520"/>
                    <a:pt x="10482" y="2520"/>
                  </a:cubicBezTo>
                  <a:cubicBezTo>
                    <a:pt x="10476" y="2520"/>
                    <a:pt x="10476" y="2514"/>
                    <a:pt x="10470" y="2514"/>
                  </a:cubicBezTo>
                  <a:cubicBezTo>
                    <a:pt x="10464" y="2514"/>
                    <a:pt x="10464" y="2520"/>
                    <a:pt x="10458" y="2520"/>
                  </a:cubicBezTo>
                  <a:cubicBezTo>
                    <a:pt x="10458" y="2520"/>
                    <a:pt x="10452" y="2520"/>
                    <a:pt x="10446" y="2526"/>
                  </a:cubicBezTo>
                  <a:cubicBezTo>
                    <a:pt x="10446" y="2526"/>
                    <a:pt x="10452" y="2532"/>
                    <a:pt x="10446" y="2538"/>
                  </a:cubicBezTo>
                  <a:cubicBezTo>
                    <a:pt x="10446" y="2544"/>
                    <a:pt x="10440" y="2544"/>
                    <a:pt x="10434" y="2550"/>
                  </a:cubicBezTo>
                  <a:cubicBezTo>
                    <a:pt x="10434" y="2550"/>
                    <a:pt x="10440" y="2561"/>
                    <a:pt x="10434" y="2561"/>
                  </a:cubicBezTo>
                  <a:cubicBezTo>
                    <a:pt x="10428" y="2561"/>
                    <a:pt x="10428" y="2555"/>
                    <a:pt x="10422" y="2555"/>
                  </a:cubicBezTo>
                  <a:cubicBezTo>
                    <a:pt x="10416" y="2555"/>
                    <a:pt x="10416" y="2555"/>
                    <a:pt x="10411" y="2555"/>
                  </a:cubicBezTo>
                  <a:cubicBezTo>
                    <a:pt x="10404" y="2555"/>
                    <a:pt x="10404" y="2550"/>
                    <a:pt x="10399" y="2550"/>
                  </a:cubicBezTo>
                  <a:cubicBezTo>
                    <a:pt x="10399" y="2544"/>
                    <a:pt x="10404" y="2538"/>
                    <a:pt x="10399" y="2538"/>
                  </a:cubicBezTo>
                  <a:cubicBezTo>
                    <a:pt x="10399" y="2532"/>
                    <a:pt x="10393" y="2538"/>
                    <a:pt x="10387" y="2538"/>
                  </a:cubicBezTo>
                  <a:cubicBezTo>
                    <a:pt x="10387" y="2538"/>
                    <a:pt x="10381" y="2538"/>
                    <a:pt x="10375" y="2538"/>
                  </a:cubicBezTo>
                  <a:cubicBezTo>
                    <a:pt x="10375" y="2538"/>
                    <a:pt x="10369" y="2538"/>
                    <a:pt x="10363" y="2544"/>
                  </a:cubicBezTo>
                  <a:cubicBezTo>
                    <a:pt x="10363" y="2544"/>
                    <a:pt x="10363" y="2550"/>
                    <a:pt x="10363" y="2555"/>
                  </a:cubicBezTo>
                  <a:cubicBezTo>
                    <a:pt x="10369" y="2555"/>
                    <a:pt x="10369" y="2561"/>
                    <a:pt x="10375" y="2561"/>
                  </a:cubicBezTo>
                  <a:cubicBezTo>
                    <a:pt x="10375" y="2561"/>
                    <a:pt x="10381" y="2561"/>
                    <a:pt x="10387" y="2561"/>
                  </a:cubicBezTo>
                  <a:cubicBezTo>
                    <a:pt x="10393" y="2561"/>
                    <a:pt x="10393" y="2567"/>
                    <a:pt x="10399" y="2573"/>
                  </a:cubicBezTo>
                  <a:cubicBezTo>
                    <a:pt x="10387" y="2573"/>
                    <a:pt x="10381" y="2567"/>
                    <a:pt x="10375" y="2573"/>
                  </a:cubicBezTo>
                  <a:cubicBezTo>
                    <a:pt x="10357" y="2573"/>
                    <a:pt x="10351" y="2579"/>
                    <a:pt x="10339" y="2579"/>
                  </a:cubicBezTo>
                  <a:cubicBezTo>
                    <a:pt x="10333" y="2585"/>
                    <a:pt x="10327" y="2585"/>
                    <a:pt x="10327" y="2585"/>
                  </a:cubicBezTo>
                  <a:cubicBezTo>
                    <a:pt x="10327" y="2591"/>
                    <a:pt x="10327" y="2597"/>
                    <a:pt x="10327" y="2597"/>
                  </a:cubicBezTo>
                  <a:cubicBezTo>
                    <a:pt x="10333" y="2609"/>
                    <a:pt x="10339" y="2615"/>
                    <a:pt x="10351" y="2615"/>
                  </a:cubicBezTo>
                  <a:lnTo>
                    <a:pt x="10357" y="2615"/>
                  </a:lnTo>
                  <a:cubicBezTo>
                    <a:pt x="10363" y="2615"/>
                    <a:pt x="10369" y="2621"/>
                    <a:pt x="10369" y="2621"/>
                  </a:cubicBezTo>
                  <a:cubicBezTo>
                    <a:pt x="10375" y="2621"/>
                    <a:pt x="10381" y="2621"/>
                    <a:pt x="10387" y="2621"/>
                  </a:cubicBezTo>
                  <a:cubicBezTo>
                    <a:pt x="10393" y="2621"/>
                    <a:pt x="10399" y="2621"/>
                    <a:pt x="10404" y="2621"/>
                  </a:cubicBezTo>
                  <a:cubicBezTo>
                    <a:pt x="10416" y="2615"/>
                    <a:pt x="10416" y="2603"/>
                    <a:pt x="10422" y="2597"/>
                  </a:cubicBezTo>
                  <a:cubicBezTo>
                    <a:pt x="10428" y="2591"/>
                    <a:pt x="10428" y="2585"/>
                    <a:pt x="10434" y="2585"/>
                  </a:cubicBezTo>
                  <a:cubicBezTo>
                    <a:pt x="10446" y="2585"/>
                    <a:pt x="10446" y="2585"/>
                    <a:pt x="10452" y="2591"/>
                  </a:cubicBezTo>
                  <a:cubicBezTo>
                    <a:pt x="10458" y="2591"/>
                    <a:pt x="10464" y="2591"/>
                    <a:pt x="10464" y="2597"/>
                  </a:cubicBezTo>
                  <a:cubicBezTo>
                    <a:pt x="10470" y="2597"/>
                    <a:pt x="10476" y="2603"/>
                    <a:pt x="10476" y="2603"/>
                  </a:cubicBezTo>
                  <a:cubicBezTo>
                    <a:pt x="10476" y="2609"/>
                    <a:pt x="10476" y="2615"/>
                    <a:pt x="10482" y="2615"/>
                  </a:cubicBezTo>
                  <a:cubicBezTo>
                    <a:pt x="10482" y="2621"/>
                    <a:pt x="10476" y="2627"/>
                    <a:pt x="10482" y="2627"/>
                  </a:cubicBezTo>
                  <a:cubicBezTo>
                    <a:pt x="10482" y="2632"/>
                    <a:pt x="10488" y="2632"/>
                    <a:pt x="10493" y="2632"/>
                  </a:cubicBezTo>
                  <a:lnTo>
                    <a:pt x="10499" y="2639"/>
                  </a:lnTo>
                  <a:cubicBezTo>
                    <a:pt x="10505" y="2639"/>
                    <a:pt x="10511" y="2644"/>
                    <a:pt x="10511" y="2650"/>
                  </a:cubicBezTo>
                  <a:cubicBezTo>
                    <a:pt x="10511" y="2650"/>
                    <a:pt x="10511" y="2656"/>
                    <a:pt x="10505" y="2656"/>
                  </a:cubicBezTo>
                  <a:cubicBezTo>
                    <a:pt x="10499" y="2668"/>
                    <a:pt x="10488" y="2668"/>
                    <a:pt x="10476" y="2674"/>
                  </a:cubicBezTo>
                  <a:cubicBezTo>
                    <a:pt x="10476" y="2674"/>
                    <a:pt x="10464" y="2674"/>
                    <a:pt x="10464" y="2680"/>
                  </a:cubicBezTo>
                  <a:cubicBezTo>
                    <a:pt x="10464" y="2680"/>
                    <a:pt x="10464" y="2686"/>
                    <a:pt x="10464" y="2692"/>
                  </a:cubicBezTo>
                  <a:cubicBezTo>
                    <a:pt x="10464" y="2698"/>
                    <a:pt x="10464" y="2704"/>
                    <a:pt x="10464" y="2710"/>
                  </a:cubicBezTo>
                  <a:cubicBezTo>
                    <a:pt x="10440" y="2710"/>
                    <a:pt x="10440" y="2710"/>
                    <a:pt x="10440" y="2710"/>
                  </a:cubicBezTo>
                  <a:cubicBezTo>
                    <a:pt x="10434" y="2710"/>
                    <a:pt x="10428" y="2710"/>
                    <a:pt x="10422" y="2710"/>
                  </a:cubicBezTo>
                  <a:cubicBezTo>
                    <a:pt x="10422" y="2704"/>
                    <a:pt x="10416" y="2704"/>
                    <a:pt x="10416" y="2704"/>
                  </a:cubicBezTo>
                  <a:cubicBezTo>
                    <a:pt x="10411" y="2704"/>
                    <a:pt x="10411" y="2698"/>
                    <a:pt x="10411" y="2692"/>
                  </a:cubicBezTo>
                  <a:cubicBezTo>
                    <a:pt x="10404" y="2692"/>
                    <a:pt x="10411" y="2686"/>
                    <a:pt x="10411" y="2680"/>
                  </a:cubicBezTo>
                  <a:cubicBezTo>
                    <a:pt x="10404" y="2680"/>
                    <a:pt x="10404" y="2674"/>
                    <a:pt x="10399" y="2668"/>
                  </a:cubicBezTo>
                  <a:cubicBezTo>
                    <a:pt x="10399" y="2668"/>
                    <a:pt x="10387" y="2674"/>
                    <a:pt x="10387" y="2668"/>
                  </a:cubicBezTo>
                  <a:cubicBezTo>
                    <a:pt x="10387" y="2668"/>
                    <a:pt x="10387" y="2662"/>
                    <a:pt x="10387" y="2656"/>
                  </a:cubicBezTo>
                  <a:lnTo>
                    <a:pt x="10387" y="2650"/>
                  </a:lnTo>
                  <a:cubicBezTo>
                    <a:pt x="10363" y="2650"/>
                    <a:pt x="10363" y="2650"/>
                    <a:pt x="10363" y="2650"/>
                  </a:cubicBezTo>
                  <a:cubicBezTo>
                    <a:pt x="10357" y="2656"/>
                    <a:pt x="10357" y="2662"/>
                    <a:pt x="10351" y="2668"/>
                  </a:cubicBezTo>
                  <a:cubicBezTo>
                    <a:pt x="10345" y="2674"/>
                    <a:pt x="10339" y="2674"/>
                    <a:pt x="10339" y="2680"/>
                  </a:cubicBezTo>
                  <a:cubicBezTo>
                    <a:pt x="10333" y="2680"/>
                    <a:pt x="10327" y="2680"/>
                    <a:pt x="10327" y="2686"/>
                  </a:cubicBezTo>
                  <a:cubicBezTo>
                    <a:pt x="10322" y="2686"/>
                    <a:pt x="10327" y="2692"/>
                    <a:pt x="10327" y="2698"/>
                  </a:cubicBezTo>
                  <a:cubicBezTo>
                    <a:pt x="10327" y="2698"/>
                    <a:pt x="10327" y="2704"/>
                    <a:pt x="10327" y="2710"/>
                  </a:cubicBezTo>
                  <a:cubicBezTo>
                    <a:pt x="10327" y="2710"/>
                    <a:pt x="10322" y="2716"/>
                    <a:pt x="10322" y="2721"/>
                  </a:cubicBezTo>
                  <a:cubicBezTo>
                    <a:pt x="10316" y="2721"/>
                    <a:pt x="10316" y="2727"/>
                    <a:pt x="10310" y="2727"/>
                  </a:cubicBezTo>
                  <a:cubicBezTo>
                    <a:pt x="10310" y="2733"/>
                    <a:pt x="10310" y="2739"/>
                    <a:pt x="10310" y="2739"/>
                  </a:cubicBezTo>
                  <a:cubicBezTo>
                    <a:pt x="10310" y="2745"/>
                    <a:pt x="10304" y="2751"/>
                    <a:pt x="10304" y="2757"/>
                  </a:cubicBezTo>
                  <a:cubicBezTo>
                    <a:pt x="10304" y="2763"/>
                    <a:pt x="10304" y="2769"/>
                    <a:pt x="10304" y="2775"/>
                  </a:cubicBezTo>
                  <a:cubicBezTo>
                    <a:pt x="10304" y="2781"/>
                    <a:pt x="10310" y="2781"/>
                    <a:pt x="10310" y="2787"/>
                  </a:cubicBezTo>
                  <a:cubicBezTo>
                    <a:pt x="10310" y="2793"/>
                    <a:pt x="10316" y="2793"/>
                    <a:pt x="10316" y="2799"/>
                  </a:cubicBezTo>
                  <a:cubicBezTo>
                    <a:pt x="10316" y="2805"/>
                    <a:pt x="10310" y="2805"/>
                    <a:pt x="10304" y="2810"/>
                  </a:cubicBezTo>
                  <a:cubicBezTo>
                    <a:pt x="10304" y="2816"/>
                    <a:pt x="10298" y="2816"/>
                    <a:pt x="10292" y="2822"/>
                  </a:cubicBezTo>
                  <a:cubicBezTo>
                    <a:pt x="10292" y="2828"/>
                    <a:pt x="10292" y="2828"/>
                    <a:pt x="10292" y="2834"/>
                  </a:cubicBezTo>
                  <a:cubicBezTo>
                    <a:pt x="10304" y="2846"/>
                    <a:pt x="10304" y="2846"/>
                    <a:pt x="10304" y="2846"/>
                  </a:cubicBezTo>
                  <a:cubicBezTo>
                    <a:pt x="10298" y="2858"/>
                    <a:pt x="10298" y="2858"/>
                    <a:pt x="10298" y="2858"/>
                  </a:cubicBezTo>
                  <a:cubicBezTo>
                    <a:pt x="10298" y="2858"/>
                    <a:pt x="10292" y="2858"/>
                    <a:pt x="10286" y="2858"/>
                  </a:cubicBezTo>
                  <a:cubicBezTo>
                    <a:pt x="10274" y="2858"/>
                    <a:pt x="10274" y="2846"/>
                    <a:pt x="10262" y="2846"/>
                  </a:cubicBezTo>
                  <a:cubicBezTo>
                    <a:pt x="10250" y="2846"/>
                    <a:pt x="10245" y="2846"/>
                    <a:pt x="10238" y="2846"/>
                  </a:cubicBezTo>
                  <a:cubicBezTo>
                    <a:pt x="10227" y="2846"/>
                    <a:pt x="10221" y="2846"/>
                    <a:pt x="10215" y="2846"/>
                  </a:cubicBezTo>
                  <a:cubicBezTo>
                    <a:pt x="10209" y="2846"/>
                    <a:pt x="10203" y="2846"/>
                    <a:pt x="10197" y="2852"/>
                  </a:cubicBezTo>
                  <a:cubicBezTo>
                    <a:pt x="10197" y="2858"/>
                    <a:pt x="10191" y="2858"/>
                    <a:pt x="10191" y="2864"/>
                  </a:cubicBezTo>
                  <a:cubicBezTo>
                    <a:pt x="10191" y="2870"/>
                    <a:pt x="10197" y="2870"/>
                    <a:pt x="10197" y="2876"/>
                  </a:cubicBezTo>
                  <a:cubicBezTo>
                    <a:pt x="10203" y="2887"/>
                    <a:pt x="10209" y="2887"/>
                    <a:pt x="10215" y="2893"/>
                  </a:cubicBezTo>
                  <a:cubicBezTo>
                    <a:pt x="10215" y="2905"/>
                    <a:pt x="10215" y="2905"/>
                    <a:pt x="10215" y="2905"/>
                  </a:cubicBezTo>
                  <a:cubicBezTo>
                    <a:pt x="10203" y="2911"/>
                    <a:pt x="10203" y="2911"/>
                    <a:pt x="10203" y="2911"/>
                  </a:cubicBezTo>
                  <a:cubicBezTo>
                    <a:pt x="10185" y="2899"/>
                    <a:pt x="10179" y="2893"/>
                    <a:pt x="10161" y="2882"/>
                  </a:cubicBezTo>
                  <a:cubicBezTo>
                    <a:pt x="10156" y="2882"/>
                    <a:pt x="10156" y="2882"/>
                    <a:pt x="10150" y="2876"/>
                  </a:cubicBezTo>
                  <a:cubicBezTo>
                    <a:pt x="10144" y="2870"/>
                    <a:pt x="10144" y="2864"/>
                    <a:pt x="10138" y="2864"/>
                  </a:cubicBezTo>
                  <a:cubicBezTo>
                    <a:pt x="10138" y="2858"/>
                    <a:pt x="10132" y="2858"/>
                    <a:pt x="10126" y="2858"/>
                  </a:cubicBezTo>
                  <a:cubicBezTo>
                    <a:pt x="10126" y="2858"/>
                    <a:pt x="10120" y="2864"/>
                    <a:pt x="10114" y="2864"/>
                  </a:cubicBezTo>
                  <a:cubicBezTo>
                    <a:pt x="10108" y="2870"/>
                    <a:pt x="10102" y="2876"/>
                    <a:pt x="10090" y="2882"/>
                  </a:cubicBezTo>
                  <a:cubicBezTo>
                    <a:pt x="10084" y="2882"/>
                    <a:pt x="10084" y="2887"/>
                    <a:pt x="10079" y="2887"/>
                  </a:cubicBezTo>
                  <a:cubicBezTo>
                    <a:pt x="10079" y="2887"/>
                    <a:pt x="10072" y="2887"/>
                    <a:pt x="10067" y="2887"/>
                  </a:cubicBezTo>
                  <a:cubicBezTo>
                    <a:pt x="10067" y="2893"/>
                    <a:pt x="10061" y="2893"/>
                    <a:pt x="10055" y="2893"/>
                  </a:cubicBezTo>
                  <a:cubicBezTo>
                    <a:pt x="10055" y="2899"/>
                    <a:pt x="10055" y="2905"/>
                    <a:pt x="10049" y="2905"/>
                  </a:cubicBezTo>
                  <a:cubicBezTo>
                    <a:pt x="10043" y="2911"/>
                    <a:pt x="10043" y="2911"/>
                    <a:pt x="10037" y="2917"/>
                  </a:cubicBezTo>
                  <a:cubicBezTo>
                    <a:pt x="10025" y="2923"/>
                    <a:pt x="10019" y="2917"/>
                    <a:pt x="10001" y="2917"/>
                  </a:cubicBezTo>
                  <a:cubicBezTo>
                    <a:pt x="9995" y="2917"/>
                    <a:pt x="9990" y="2917"/>
                    <a:pt x="9978" y="2923"/>
                  </a:cubicBezTo>
                  <a:cubicBezTo>
                    <a:pt x="9972" y="2923"/>
                    <a:pt x="9972" y="2929"/>
                    <a:pt x="9966" y="2929"/>
                  </a:cubicBezTo>
                  <a:cubicBezTo>
                    <a:pt x="9960" y="2935"/>
                    <a:pt x="9954" y="2935"/>
                    <a:pt x="9948" y="2935"/>
                  </a:cubicBezTo>
                  <a:cubicBezTo>
                    <a:pt x="9936" y="2935"/>
                    <a:pt x="9924" y="2935"/>
                    <a:pt x="9912" y="2923"/>
                  </a:cubicBezTo>
                  <a:cubicBezTo>
                    <a:pt x="9906" y="2911"/>
                    <a:pt x="9906" y="2899"/>
                    <a:pt x="9906" y="2882"/>
                  </a:cubicBezTo>
                  <a:cubicBezTo>
                    <a:pt x="9883" y="2882"/>
                    <a:pt x="9883" y="2882"/>
                    <a:pt x="9883" y="2882"/>
                  </a:cubicBezTo>
                  <a:cubicBezTo>
                    <a:pt x="9883" y="2887"/>
                    <a:pt x="9877" y="2887"/>
                    <a:pt x="9877" y="2887"/>
                  </a:cubicBezTo>
                  <a:cubicBezTo>
                    <a:pt x="9871" y="2893"/>
                    <a:pt x="9871" y="2899"/>
                    <a:pt x="9871" y="2899"/>
                  </a:cubicBezTo>
                  <a:cubicBezTo>
                    <a:pt x="9865" y="2899"/>
                    <a:pt x="9859" y="2899"/>
                    <a:pt x="9859" y="2899"/>
                  </a:cubicBezTo>
                  <a:cubicBezTo>
                    <a:pt x="9853" y="2899"/>
                    <a:pt x="9847" y="2893"/>
                    <a:pt x="9841" y="2893"/>
                  </a:cubicBezTo>
                  <a:cubicBezTo>
                    <a:pt x="9818" y="2893"/>
                    <a:pt x="9818" y="2893"/>
                    <a:pt x="9818" y="2893"/>
                  </a:cubicBezTo>
                  <a:cubicBezTo>
                    <a:pt x="9812" y="2893"/>
                    <a:pt x="9806" y="2899"/>
                    <a:pt x="9795" y="2899"/>
                  </a:cubicBezTo>
                  <a:cubicBezTo>
                    <a:pt x="9795" y="2911"/>
                    <a:pt x="9800" y="2917"/>
                    <a:pt x="9795" y="2935"/>
                  </a:cubicBezTo>
                  <a:cubicBezTo>
                    <a:pt x="9771" y="2935"/>
                    <a:pt x="9771" y="2935"/>
                    <a:pt x="9771" y="2935"/>
                  </a:cubicBezTo>
                  <a:cubicBezTo>
                    <a:pt x="9765" y="2935"/>
                    <a:pt x="9759" y="2935"/>
                    <a:pt x="9753" y="2929"/>
                  </a:cubicBezTo>
                  <a:cubicBezTo>
                    <a:pt x="9753" y="2929"/>
                    <a:pt x="9747" y="2929"/>
                    <a:pt x="9741" y="2923"/>
                  </a:cubicBezTo>
                  <a:cubicBezTo>
                    <a:pt x="9741" y="2911"/>
                    <a:pt x="9741" y="2905"/>
                    <a:pt x="9736" y="2893"/>
                  </a:cubicBezTo>
                  <a:cubicBezTo>
                    <a:pt x="9730" y="2899"/>
                    <a:pt x="9730" y="2899"/>
                    <a:pt x="9730" y="2899"/>
                  </a:cubicBezTo>
                  <a:cubicBezTo>
                    <a:pt x="9706" y="2899"/>
                    <a:pt x="9706" y="2899"/>
                    <a:pt x="9706" y="2899"/>
                  </a:cubicBezTo>
                  <a:cubicBezTo>
                    <a:pt x="9706" y="2882"/>
                    <a:pt x="9706" y="2882"/>
                    <a:pt x="9706" y="2882"/>
                  </a:cubicBezTo>
                  <a:cubicBezTo>
                    <a:pt x="9706" y="2876"/>
                    <a:pt x="9700" y="2876"/>
                    <a:pt x="9700" y="2870"/>
                  </a:cubicBezTo>
                  <a:cubicBezTo>
                    <a:pt x="9700" y="2864"/>
                    <a:pt x="9706" y="2864"/>
                    <a:pt x="9706" y="2858"/>
                  </a:cubicBezTo>
                  <a:cubicBezTo>
                    <a:pt x="9753" y="2858"/>
                    <a:pt x="9753" y="2858"/>
                    <a:pt x="9753" y="2858"/>
                  </a:cubicBezTo>
                  <a:cubicBezTo>
                    <a:pt x="9759" y="2858"/>
                    <a:pt x="9765" y="2864"/>
                    <a:pt x="9777" y="2864"/>
                  </a:cubicBezTo>
                  <a:cubicBezTo>
                    <a:pt x="9783" y="2864"/>
                    <a:pt x="9783" y="2870"/>
                    <a:pt x="9789" y="2876"/>
                  </a:cubicBezTo>
                  <a:cubicBezTo>
                    <a:pt x="9795" y="2876"/>
                    <a:pt x="9795" y="2882"/>
                    <a:pt x="9806" y="2882"/>
                  </a:cubicBezTo>
                  <a:cubicBezTo>
                    <a:pt x="9812" y="2882"/>
                    <a:pt x="9818" y="2876"/>
                    <a:pt x="9824" y="2876"/>
                  </a:cubicBezTo>
                  <a:cubicBezTo>
                    <a:pt x="9829" y="2870"/>
                    <a:pt x="9829" y="2864"/>
                    <a:pt x="9829" y="2852"/>
                  </a:cubicBezTo>
                  <a:cubicBezTo>
                    <a:pt x="9829" y="2840"/>
                    <a:pt x="9824" y="2834"/>
                    <a:pt x="9824" y="2822"/>
                  </a:cubicBezTo>
                  <a:cubicBezTo>
                    <a:pt x="9824" y="2816"/>
                    <a:pt x="9829" y="2816"/>
                    <a:pt x="9829" y="2805"/>
                  </a:cubicBezTo>
                  <a:cubicBezTo>
                    <a:pt x="9835" y="2799"/>
                    <a:pt x="9841" y="2799"/>
                    <a:pt x="9841" y="2793"/>
                  </a:cubicBezTo>
                  <a:cubicBezTo>
                    <a:pt x="9841" y="2781"/>
                    <a:pt x="9841" y="2775"/>
                    <a:pt x="9841" y="2769"/>
                  </a:cubicBezTo>
                  <a:cubicBezTo>
                    <a:pt x="9818" y="2769"/>
                    <a:pt x="9818" y="2769"/>
                    <a:pt x="9818" y="2769"/>
                  </a:cubicBezTo>
                  <a:cubicBezTo>
                    <a:pt x="9812" y="2769"/>
                    <a:pt x="9812" y="2775"/>
                    <a:pt x="9806" y="2775"/>
                  </a:cubicBezTo>
                  <a:cubicBezTo>
                    <a:pt x="9800" y="2775"/>
                    <a:pt x="9789" y="2769"/>
                    <a:pt x="9783" y="2775"/>
                  </a:cubicBezTo>
                  <a:cubicBezTo>
                    <a:pt x="9777" y="2775"/>
                    <a:pt x="9777" y="2775"/>
                    <a:pt x="9771" y="2781"/>
                  </a:cubicBezTo>
                  <a:cubicBezTo>
                    <a:pt x="9771" y="2781"/>
                    <a:pt x="9771" y="2787"/>
                    <a:pt x="9765" y="2793"/>
                  </a:cubicBezTo>
                  <a:cubicBezTo>
                    <a:pt x="9765" y="2793"/>
                    <a:pt x="9759" y="2805"/>
                    <a:pt x="9753" y="2805"/>
                  </a:cubicBezTo>
                  <a:cubicBezTo>
                    <a:pt x="9747" y="2805"/>
                    <a:pt x="9747" y="2805"/>
                    <a:pt x="9747" y="2805"/>
                  </a:cubicBezTo>
                  <a:cubicBezTo>
                    <a:pt x="9747" y="2805"/>
                    <a:pt x="9741" y="2799"/>
                    <a:pt x="9736" y="2799"/>
                  </a:cubicBezTo>
                  <a:cubicBezTo>
                    <a:pt x="9741" y="2787"/>
                    <a:pt x="9736" y="2781"/>
                    <a:pt x="9741" y="2775"/>
                  </a:cubicBezTo>
                  <a:cubicBezTo>
                    <a:pt x="9741" y="2769"/>
                    <a:pt x="9753" y="2769"/>
                    <a:pt x="9753" y="2763"/>
                  </a:cubicBezTo>
                  <a:cubicBezTo>
                    <a:pt x="9753" y="2763"/>
                    <a:pt x="9753" y="2757"/>
                    <a:pt x="9753" y="2751"/>
                  </a:cubicBezTo>
                  <a:cubicBezTo>
                    <a:pt x="9753" y="2733"/>
                    <a:pt x="9753" y="2733"/>
                    <a:pt x="9753" y="2733"/>
                  </a:cubicBezTo>
                  <a:cubicBezTo>
                    <a:pt x="9747" y="2739"/>
                    <a:pt x="9741" y="2739"/>
                    <a:pt x="9730" y="2739"/>
                  </a:cubicBezTo>
                  <a:cubicBezTo>
                    <a:pt x="9730" y="2739"/>
                    <a:pt x="9724" y="2739"/>
                    <a:pt x="9724" y="2733"/>
                  </a:cubicBezTo>
                  <a:cubicBezTo>
                    <a:pt x="9724" y="2727"/>
                    <a:pt x="9724" y="2727"/>
                    <a:pt x="9724" y="2721"/>
                  </a:cubicBezTo>
                  <a:cubicBezTo>
                    <a:pt x="9730" y="2716"/>
                    <a:pt x="9736" y="2710"/>
                    <a:pt x="9736" y="2698"/>
                  </a:cubicBezTo>
                  <a:cubicBezTo>
                    <a:pt x="9741" y="2698"/>
                    <a:pt x="9736" y="2692"/>
                    <a:pt x="9736" y="2686"/>
                  </a:cubicBezTo>
                  <a:cubicBezTo>
                    <a:pt x="9736" y="2686"/>
                    <a:pt x="9741" y="2680"/>
                    <a:pt x="9736" y="2674"/>
                  </a:cubicBezTo>
                  <a:cubicBezTo>
                    <a:pt x="9736" y="2668"/>
                    <a:pt x="9730" y="2668"/>
                    <a:pt x="9730" y="2662"/>
                  </a:cubicBezTo>
                  <a:cubicBezTo>
                    <a:pt x="9730" y="2662"/>
                    <a:pt x="9730" y="2656"/>
                    <a:pt x="9724" y="2650"/>
                  </a:cubicBezTo>
                  <a:cubicBezTo>
                    <a:pt x="9718" y="2650"/>
                    <a:pt x="9724" y="2644"/>
                    <a:pt x="9718" y="2644"/>
                  </a:cubicBezTo>
                  <a:cubicBezTo>
                    <a:pt x="9712" y="2644"/>
                    <a:pt x="9706" y="2644"/>
                    <a:pt x="9706" y="2644"/>
                  </a:cubicBezTo>
                  <a:cubicBezTo>
                    <a:pt x="9700" y="2644"/>
                    <a:pt x="9694" y="2650"/>
                    <a:pt x="9688" y="2650"/>
                  </a:cubicBezTo>
                  <a:cubicBezTo>
                    <a:pt x="9688" y="2662"/>
                    <a:pt x="9688" y="2668"/>
                    <a:pt x="9682" y="2674"/>
                  </a:cubicBezTo>
                  <a:cubicBezTo>
                    <a:pt x="9676" y="2686"/>
                    <a:pt x="9676" y="2692"/>
                    <a:pt x="9664" y="2698"/>
                  </a:cubicBezTo>
                  <a:cubicBezTo>
                    <a:pt x="9658" y="2698"/>
                    <a:pt x="9658" y="2698"/>
                    <a:pt x="9653" y="2698"/>
                  </a:cubicBezTo>
                  <a:cubicBezTo>
                    <a:pt x="9647" y="2698"/>
                    <a:pt x="9641" y="2698"/>
                    <a:pt x="9641" y="2698"/>
                  </a:cubicBezTo>
                  <a:cubicBezTo>
                    <a:pt x="9635" y="2698"/>
                    <a:pt x="9629" y="2704"/>
                    <a:pt x="9629" y="2710"/>
                  </a:cubicBezTo>
                  <a:cubicBezTo>
                    <a:pt x="9629" y="2716"/>
                    <a:pt x="9635" y="2721"/>
                    <a:pt x="9635" y="2727"/>
                  </a:cubicBezTo>
                  <a:cubicBezTo>
                    <a:pt x="9635" y="2733"/>
                    <a:pt x="9635" y="2733"/>
                    <a:pt x="9635" y="2733"/>
                  </a:cubicBezTo>
                  <a:cubicBezTo>
                    <a:pt x="9635" y="2739"/>
                    <a:pt x="9635" y="2745"/>
                    <a:pt x="9629" y="2745"/>
                  </a:cubicBezTo>
                  <a:cubicBezTo>
                    <a:pt x="9629" y="2745"/>
                    <a:pt x="9623" y="2745"/>
                    <a:pt x="9617" y="2745"/>
                  </a:cubicBezTo>
                  <a:cubicBezTo>
                    <a:pt x="9617" y="2751"/>
                    <a:pt x="9611" y="2751"/>
                    <a:pt x="9605" y="2751"/>
                  </a:cubicBezTo>
                  <a:cubicBezTo>
                    <a:pt x="9593" y="2757"/>
                    <a:pt x="9587" y="2763"/>
                    <a:pt x="9587" y="2775"/>
                  </a:cubicBezTo>
                  <a:cubicBezTo>
                    <a:pt x="9587" y="2787"/>
                    <a:pt x="9593" y="2793"/>
                    <a:pt x="9599" y="2805"/>
                  </a:cubicBezTo>
                  <a:cubicBezTo>
                    <a:pt x="9599" y="2810"/>
                    <a:pt x="9605" y="2810"/>
                    <a:pt x="9605" y="2816"/>
                  </a:cubicBezTo>
                  <a:cubicBezTo>
                    <a:pt x="9611" y="2816"/>
                    <a:pt x="9617" y="2816"/>
                    <a:pt x="9617" y="2816"/>
                  </a:cubicBezTo>
                  <a:cubicBezTo>
                    <a:pt x="9623" y="2822"/>
                    <a:pt x="9623" y="2822"/>
                    <a:pt x="9629" y="2828"/>
                  </a:cubicBezTo>
                  <a:cubicBezTo>
                    <a:pt x="9629" y="2828"/>
                    <a:pt x="9629" y="2834"/>
                    <a:pt x="9629" y="2840"/>
                  </a:cubicBezTo>
                  <a:cubicBezTo>
                    <a:pt x="9629" y="2840"/>
                    <a:pt x="9617" y="2846"/>
                    <a:pt x="9617" y="2852"/>
                  </a:cubicBezTo>
                  <a:cubicBezTo>
                    <a:pt x="9617" y="2858"/>
                    <a:pt x="9623" y="2858"/>
                    <a:pt x="9623" y="2864"/>
                  </a:cubicBezTo>
                  <a:cubicBezTo>
                    <a:pt x="9623" y="2876"/>
                    <a:pt x="9623" y="2876"/>
                    <a:pt x="9623" y="2876"/>
                  </a:cubicBezTo>
                  <a:cubicBezTo>
                    <a:pt x="9623" y="2882"/>
                    <a:pt x="9617" y="2882"/>
                    <a:pt x="9617" y="2893"/>
                  </a:cubicBezTo>
                  <a:cubicBezTo>
                    <a:pt x="9617" y="2893"/>
                    <a:pt x="9617" y="2893"/>
                    <a:pt x="9617" y="2899"/>
                  </a:cubicBezTo>
                  <a:cubicBezTo>
                    <a:pt x="9617" y="2905"/>
                    <a:pt x="9617" y="2905"/>
                    <a:pt x="9623" y="2911"/>
                  </a:cubicBezTo>
                  <a:cubicBezTo>
                    <a:pt x="9623" y="2917"/>
                    <a:pt x="9629" y="2917"/>
                    <a:pt x="9629" y="2923"/>
                  </a:cubicBezTo>
                  <a:cubicBezTo>
                    <a:pt x="9635" y="2929"/>
                    <a:pt x="9641" y="2935"/>
                    <a:pt x="9641" y="2947"/>
                  </a:cubicBezTo>
                  <a:cubicBezTo>
                    <a:pt x="9641" y="2965"/>
                    <a:pt x="9641" y="2965"/>
                    <a:pt x="9641" y="2965"/>
                  </a:cubicBezTo>
                  <a:cubicBezTo>
                    <a:pt x="9623" y="2965"/>
                    <a:pt x="9623" y="2965"/>
                    <a:pt x="9623" y="2965"/>
                  </a:cubicBezTo>
                  <a:cubicBezTo>
                    <a:pt x="9617" y="2965"/>
                    <a:pt x="9611" y="2971"/>
                    <a:pt x="9605" y="2971"/>
                  </a:cubicBezTo>
                  <a:cubicBezTo>
                    <a:pt x="9593" y="2971"/>
                    <a:pt x="9587" y="2971"/>
                    <a:pt x="9575" y="2971"/>
                  </a:cubicBezTo>
                  <a:cubicBezTo>
                    <a:pt x="9564" y="2971"/>
                    <a:pt x="9564" y="2971"/>
                    <a:pt x="9564" y="2971"/>
                  </a:cubicBezTo>
                  <a:cubicBezTo>
                    <a:pt x="9558" y="2971"/>
                    <a:pt x="9552" y="2971"/>
                    <a:pt x="9546" y="2971"/>
                  </a:cubicBezTo>
                  <a:cubicBezTo>
                    <a:pt x="9534" y="2971"/>
                    <a:pt x="9528" y="2971"/>
                    <a:pt x="9516" y="2971"/>
                  </a:cubicBezTo>
                  <a:cubicBezTo>
                    <a:pt x="9504" y="2971"/>
                    <a:pt x="9498" y="2971"/>
                    <a:pt x="9492" y="2971"/>
                  </a:cubicBezTo>
                  <a:cubicBezTo>
                    <a:pt x="9487" y="2976"/>
                    <a:pt x="9492" y="2982"/>
                    <a:pt x="9487" y="2982"/>
                  </a:cubicBezTo>
                  <a:cubicBezTo>
                    <a:pt x="9481" y="2988"/>
                    <a:pt x="9481" y="2988"/>
                    <a:pt x="9475" y="2988"/>
                  </a:cubicBezTo>
                  <a:cubicBezTo>
                    <a:pt x="9469" y="2994"/>
                    <a:pt x="9457" y="2988"/>
                    <a:pt x="9451" y="2994"/>
                  </a:cubicBezTo>
                  <a:cubicBezTo>
                    <a:pt x="9445" y="3000"/>
                    <a:pt x="9451" y="3006"/>
                    <a:pt x="9445" y="3006"/>
                  </a:cubicBezTo>
                  <a:cubicBezTo>
                    <a:pt x="9445" y="3012"/>
                    <a:pt x="9445" y="3012"/>
                    <a:pt x="9439" y="3018"/>
                  </a:cubicBezTo>
                  <a:cubicBezTo>
                    <a:pt x="9433" y="3030"/>
                    <a:pt x="9427" y="3036"/>
                    <a:pt x="9415" y="3036"/>
                  </a:cubicBezTo>
                  <a:cubicBezTo>
                    <a:pt x="9409" y="3036"/>
                    <a:pt x="9409" y="3030"/>
                    <a:pt x="9403" y="3030"/>
                  </a:cubicBezTo>
                  <a:cubicBezTo>
                    <a:pt x="9392" y="3030"/>
                    <a:pt x="9392" y="3030"/>
                    <a:pt x="9392" y="3030"/>
                  </a:cubicBezTo>
                  <a:cubicBezTo>
                    <a:pt x="9380" y="3030"/>
                    <a:pt x="9380" y="3030"/>
                    <a:pt x="9380" y="3030"/>
                  </a:cubicBezTo>
                  <a:cubicBezTo>
                    <a:pt x="9380" y="3030"/>
                    <a:pt x="9374" y="3036"/>
                    <a:pt x="9368" y="3036"/>
                  </a:cubicBezTo>
                  <a:cubicBezTo>
                    <a:pt x="9368" y="3036"/>
                    <a:pt x="9362" y="3030"/>
                    <a:pt x="9356" y="3030"/>
                  </a:cubicBezTo>
                  <a:cubicBezTo>
                    <a:pt x="9356" y="3054"/>
                    <a:pt x="9356" y="3054"/>
                    <a:pt x="9356" y="3054"/>
                  </a:cubicBezTo>
                  <a:cubicBezTo>
                    <a:pt x="9380" y="3065"/>
                    <a:pt x="9380" y="3065"/>
                    <a:pt x="9380" y="3065"/>
                  </a:cubicBezTo>
                  <a:cubicBezTo>
                    <a:pt x="9380" y="3101"/>
                    <a:pt x="9380" y="3101"/>
                    <a:pt x="9380" y="3101"/>
                  </a:cubicBezTo>
                  <a:cubicBezTo>
                    <a:pt x="9374" y="3101"/>
                    <a:pt x="9368" y="3101"/>
                    <a:pt x="9362" y="3101"/>
                  </a:cubicBezTo>
                  <a:cubicBezTo>
                    <a:pt x="9362" y="3101"/>
                    <a:pt x="9356" y="3107"/>
                    <a:pt x="9350" y="3107"/>
                  </a:cubicBezTo>
                  <a:cubicBezTo>
                    <a:pt x="9350" y="3107"/>
                    <a:pt x="9344" y="3107"/>
                    <a:pt x="9344" y="3113"/>
                  </a:cubicBezTo>
                  <a:cubicBezTo>
                    <a:pt x="9338" y="3113"/>
                    <a:pt x="9332" y="3119"/>
                    <a:pt x="9332" y="3119"/>
                  </a:cubicBezTo>
                  <a:cubicBezTo>
                    <a:pt x="9321" y="3125"/>
                    <a:pt x="9315" y="3131"/>
                    <a:pt x="9309" y="3137"/>
                  </a:cubicBezTo>
                  <a:cubicBezTo>
                    <a:pt x="9303" y="3137"/>
                    <a:pt x="9303" y="3142"/>
                    <a:pt x="9297" y="3148"/>
                  </a:cubicBezTo>
                  <a:cubicBezTo>
                    <a:pt x="9291" y="3148"/>
                    <a:pt x="9291" y="3154"/>
                    <a:pt x="9285" y="3154"/>
                  </a:cubicBezTo>
                  <a:cubicBezTo>
                    <a:pt x="9273" y="3154"/>
                    <a:pt x="9273" y="3154"/>
                    <a:pt x="9273" y="3154"/>
                  </a:cubicBezTo>
                  <a:cubicBezTo>
                    <a:pt x="9261" y="3154"/>
                    <a:pt x="9249" y="3154"/>
                    <a:pt x="9237" y="3154"/>
                  </a:cubicBezTo>
                  <a:cubicBezTo>
                    <a:pt x="9237" y="3225"/>
                    <a:pt x="9237" y="3225"/>
                    <a:pt x="9237" y="3225"/>
                  </a:cubicBezTo>
                  <a:cubicBezTo>
                    <a:pt x="9220" y="3225"/>
                    <a:pt x="9208" y="3225"/>
                    <a:pt x="9190" y="3225"/>
                  </a:cubicBezTo>
                  <a:lnTo>
                    <a:pt x="9184" y="3231"/>
                  </a:lnTo>
                  <a:cubicBezTo>
                    <a:pt x="9178" y="3231"/>
                    <a:pt x="9172" y="3231"/>
                    <a:pt x="9172" y="3231"/>
                  </a:cubicBezTo>
                  <a:cubicBezTo>
                    <a:pt x="9172" y="3267"/>
                    <a:pt x="9172" y="3267"/>
                    <a:pt x="9172" y="3267"/>
                  </a:cubicBezTo>
                  <a:cubicBezTo>
                    <a:pt x="9131" y="3267"/>
                    <a:pt x="9131" y="3267"/>
                    <a:pt x="9131" y="3267"/>
                  </a:cubicBezTo>
                  <a:cubicBezTo>
                    <a:pt x="9125" y="3267"/>
                    <a:pt x="9119" y="3261"/>
                    <a:pt x="9113" y="3261"/>
                  </a:cubicBezTo>
                  <a:cubicBezTo>
                    <a:pt x="9107" y="3261"/>
                    <a:pt x="9101" y="3261"/>
                    <a:pt x="9095" y="3261"/>
                  </a:cubicBezTo>
                  <a:cubicBezTo>
                    <a:pt x="9089" y="3261"/>
                    <a:pt x="9083" y="3261"/>
                    <a:pt x="9077" y="3261"/>
                  </a:cubicBezTo>
                  <a:cubicBezTo>
                    <a:pt x="9077" y="3255"/>
                    <a:pt x="9083" y="3249"/>
                    <a:pt x="9077" y="3249"/>
                  </a:cubicBezTo>
                  <a:cubicBezTo>
                    <a:pt x="9077" y="3243"/>
                    <a:pt x="9071" y="3237"/>
                    <a:pt x="9066" y="3237"/>
                  </a:cubicBezTo>
                  <a:cubicBezTo>
                    <a:pt x="9060" y="3237"/>
                    <a:pt x="9054" y="3237"/>
                    <a:pt x="9048" y="3237"/>
                  </a:cubicBezTo>
                  <a:cubicBezTo>
                    <a:pt x="9048" y="3273"/>
                    <a:pt x="9048" y="3273"/>
                    <a:pt x="9048" y="3273"/>
                  </a:cubicBezTo>
                  <a:cubicBezTo>
                    <a:pt x="9054" y="3279"/>
                    <a:pt x="9060" y="3279"/>
                    <a:pt x="9071" y="3279"/>
                  </a:cubicBezTo>
                  <a:cubicBezTo>
                    <a:pt x="9060" y="3303"/>
                    <a:pt x="9060" y="3303"/>
                    <a:pt x="9060" y="3303"/>
                  </a:cubicBezTo>
                  <a:cubicBezTo>
                    <a:pt x="9066" y="3314"/>
                    <a:pt x="9066" y="3314"/>
                    <a:pt x="9066" y="3314"/>
                  </a:cubicBezTo>
                  <a:cubicBezTo>
                    <a:pt x="9066" y="3332"/>
                    <a:pt x="9066" y="3332"/>
                    <a:pt x="9066" y="3332"/>
                  </a:cubicBezTo>
                  <a:cubicBezTo>
                    <a:pt x="9048" y="3332"/>
                    <a:pt x="9042" y="3332"/>
                    <a:pt x="9030" y="3332"/>
                  </a:cubicBezTo>
                  <a:cubicBezTo>
                    <a:pt x="9024" y="3332"/>
                    <a:pt x="9018" y="3326"/>
                    <a:pt x="9018" y="3326"/>
                  </a:cubicBezTo>
                  <a:cubicBezTo>
                    <a:pt x="9012" y="3326"/>
                    <a:pt x="9006" y="3326"/>
                    <a:pt x="9006" y="3326"/>
                  </a:cubicBezTo>
                  <a:cubicBezTo>
                    <a:pt x="9000" y="3326"/>
                    <a:pt x="9000" y="3326"/>
                    <a:pt x="8994" y="3326"/>
                  </a:cubicBezTo>
                  <a:cubicBezTo>
                    <a:pt x="8989" y="3326"/>
                    <a:pt x="8982" y="3326"/>
                    <a:pt x="8977" y="3326"/>
                  </a:cubicBezTo>
                  <a:cubicBezTo>
                    <a:pt x="8977" y="3326"/>
                    <a:pt x="8971" y="3320"/>
                    <a:pt x="8965" y="3320"/>
                  </a:cubicBezTo>
                  <a:cubicBezTo>
                    <a:pt x="8965" y="3314"/>
                    <a:pt x="8965" y="3309"/>
                    <a:pt x="8959" y="3309"/>
                  </a:cubicBezTo>
                  <a:cubicBezTo>
                    <a:pt x="8953" y="3309"/>
                    <a:pt x="8947" y="3314"/>
                    <a:pt x="8941" y="3314"/>
                  </a:cubicBezTo>
                  <a:cubicBezTo>
                    <a:pt x="8935" y="3314"/>
                    <a:pt x="8929" y="3314"/>
                    <a:pt x="8929" y="3314"/>
                  </a:cubicBezTo>
                  <a:cubicBezTo>
                    <a:pt x="8917" y="3314"/>
                    <a:pt x="8911" y="3320"/>
                    <a:pt x="8905" y="3326"/>
                  </a:cubicBezTo>
                  <a:cubicBezTo>
                    <a:pt x="8900" y="3326"/>
                    <a:pt x="8894" y="3326"/>
                    <a:pt x="8894" y="3332"/>
                  </a:cubicBezTo>
                  <a:cubicBezTo>
                    <a:pt x="8894" y="3338"/>
                    <a:pt x="8888" y="3338"/>
                    <a:pt x="8888" y="3344"/>
                  </a:cubicBezTo>
                  <a:cubicBezTo>
                    <a:pt x="8888" y="3350"/>
                    <a:pt x="8894" y="3350"/>
                    <a:pt x="8894" y="3356"/>
                  </a:cubicBezTo>
                  <a:cubicBezTo>
                    <a:pt x="8900" y="3356"/>
                    <a:pt x="8905" y="3356"/>
                    <a:pt x="8905" y="3356"/>
                  </a:cubicBezTo>
                  <a:cubicBezTo>
                    <a:pt x="8911" y="3356"/>
                    <a:pt x="8911" y="3362"/>
                    <a:pt x="8917" y="3368"/>
                  </a:cubicBezTo>
                  <a:cubicBezTo>
                    <a:pt x="8917" y="3368"/>
                    <a:pt x="8923" y="3368"/>
                    <a:pt x="8929" y="3374"/>
                  </a:cubicBezTo>
                  <a:cubicBezTo>
                    <a:pt x="8929" y="3374"/>
                    <a:pt x="8935" y="3380"/>
                    <a:pt x="8941" y="3380"/>
                  </a:cubicBezTo>
                  <a:cubicBezTo>
                    <a:pt x="8947" y="3380"/>
                    <a:pt x="8953" y="3380"/>
                    <a:pt x="8965" y="3380"/>
                  </a:cubicBezTo>
                  <a:cubicBezTo>
                    <a:pt x="8977" y="3380"/>
                    <a:pt x="8977" y="3380"/>
                    <a:pt x="8977" y="3380"/>
                  </a:cubicBezTo>
                  <a:cubicBezTo>
                    <a:pt x="8982" y="3380"/>
                    <a:pt x="8982" y="3386"/>
                    <a:pt x="8989" y="3386"/>
                  </a:cubicBezTo>
                  <a:cubicBezTo>
                    <a:pt x="8994" y="3391"/>
                    <a:pt x="8994" y="3391"/>
                    <a:pt x="9000" y="3397"/>
                  </a:cubicBezTo>
                  <a:cubicBezTo>
                    <a:pt x="9000" y="3397"/>
                    <a:pt x="9006" y="3397"/>
                    <a:pt x="9012" y="3403"/>
                  </a:cubicBezTo>
                  <a:cubicBezTo>
                    <a:pt x="9012" y="3403"/>
                    <a:pt x="9018" y="3409"/>
                    <a:pt x="9018" y="3415"/>
                  </a:cubicBezTo>
                  <a:cubicBezTo>
                    <a:pt x="9024" y="3421"/>
                    <a:pt x="9036" y="3427"/>
                    <a:pt x="9042" y="3433"/>
                  </a:cubicBezTo>
                  <a:cubicBezTo>
                    <a:pt x="9042" y="3492"/>
                    <a:pt x="9042" y="3492"/>
                    <a:pt x="9042" y="3492"/>
                  </a:cubicBezTo>
                  <a:cubicBezTo>
                    <a:pt x="9048" y="3498"/>
                    <a:pt x="9048" y="3498"/>
                    <a:pt x="9048" y="3504"/>
                  </a:cubicBezTo>
                  <a:cubicBezTo>
                    <a:pt x="9054" y="3504"/>
                    <a:pt x="9060" y="3510"/>
                    <a:pt x="9060" y="3510"/>
                  </a:cubicBezTo>
                  <a:cubicBezTo>
                    <a:pt x="9071" y="3516"/>
                    <a:pt x="9077" y="3516"/>
                    <a:pt x="9083" y="3522"/>
                  </a:cubicBezTo>
                  <a:cubicBezTo>
                    <a:pt x="9089" y="3522"/>
                    <a:pt x="9095" y="3534"/>
                    <a:pt x="9095" y="3540"/>
                  </a:cubicBezTo>
                  <a:cubicBezTo>
                    <a:pt x="9095" y="3546"/>
                    <a:pt x="9089" y="3552"/>
                    <a:pt x="9089" y="3557"/>
                  </a:cubicBezTo>
                  <a:cubicBezTo>
                    <a:pt x="9089" y="3563"/>
                    <a:pt x="9083" y="3569"/>
                    <a:pt x="9083" y="3575"/>
                  </a:cubicBezTo>
                  <a:cubicBezTo>
                    <a:pt x="9083" y="3593"/>
                    <a:pt x="9089" y="3599"/>
                    <a:pt x="9095" y="3617"/>
                  </a:cubicBezTo>
                  <a:cubicBezTo>
                    <a:pt x="9095" y="3623"/>
                    <a:pt x="9095" y="3629"/>
                    <a:pt x="9095" y="3635"/>
                  </a:cubicBezTo>
                  <a:cubicBezTo>
                    <a:pt x="9095" y="3641"/>
                    <a:pt x="9095" y="3646"/>
                    <a:pt x="9095" y="3652"/>
                  </a:cubicBezTo>
                  <a:cubicBezTo>
                    <a:pt x="9089" y="3664"/>
                    <a:pt x="9071" y="3664"/>
                    <a:pt x="9060" y="3676"/>
                  </a:cubicBezTo>
                  <a:cubicBezTo>
                    <a:pt x="9060" y="3676"/>
                    <a:pt x="9060" y="3682"/>
                    <a:pt x="9060" y="3688"/>
                  </a:cubicBezTo>
                  <a:cubicBezTo>
                    <a:pt x="9054" y="3688"/>
                    <a:pt x="9054" y="3688"/>
                    <a:pt x="9048" y="3694"/>
                  </a:cubicBezTo>
                  <a:cubicBezTo>
                    <a:pt x="9036" y="3700"/>
                    <a:pt x="9030" y="3706"/>
                    <a:pt x="9012" y="3706"/>
                  </a:cubicBezTo>
                  <a:cubicBezTo>
                    <a:pt x="9000" y="3706"/>
                    <a:pt x="9000" y="3706"/>
                    <a:pt x="9000" y="3706"/>
                  </a:cubicBezTo>
                  <a:cubicBezTo>
                    <a:pt x="8994" y="3706"/>
                    <a:pt x="8994" y="3700"/>
                    <a:pt x="8989" y="3700"/>
                  </a:cubicBezTo>
                  <a:cubicBezTo>
                    <a:pt x="8982" y="3700"/>
                    <a:pt x="8977" y="3694"/>
                    <a:pt x="8965" y="3694"/>
                  </a:cubicBezTo>
                  <a:lnTo>
                    <a:pt x="8959" y="3694"/>
                  </a:lnTo>
                  <a:cubicBezTo>
                    <a:pt x="8947" y="3694"/>
                    <a:pt x="8941" y="3694"/>
                    <a:pt x="8929" y="3694"/>
                  </a:cubicBezTo>
                  <a:cubicBezTo>
                    <a:pt x="8923" y="3694"/>
                    <a:pt x="8923" y="3688"/>
                    <a:pt x="8917" y="3682"/>
                  </a:cubicBezTo>
                  <a:cubicBezTo>
                    <a:pt x="8911" y="3682"/>
                    <a:pt x="8911" y="3676"/>
                    <a:pt x="8905" y="3670"/>
                  </a:cubicBezTo>
                  <a:cubicBezTo>
                    <a:pt x="8900" y="3670"/>
                    <a:pt x="8900" y="3670"/>
                    <a:pt x="8894" y="3670"/>
                  </a:cubicBezTo>
                  <a:cubicBezTo>
                    <a:pt x="8793" y="3670"/>
                    <a:pt x="8793" y="3670"/>
                    <a:pt x="8793" y="3670"/>
                  </a:cubicBezTo>
                  <a:cubicBezTo>
                    <a:pt x="8781" y="3670"/>
                    <a:pt x="8775" y="3664"/>
                    <a:pt x="8763" y="3664"/>
                  </a:cubicBezTo>
                  <a:cubicBezTo>
                    <a:pt x="8757" y="3664"/>
                    <a:pt x="8751" y="3670"/>
                    <a:pt x="8745" y="3664"/>
                  </a:cubicBezTo>
                  <a:cubicBezTo>
                    <a:pt x="8739" y="3664"/>
                    <a:pt x="8739" y="3652"/>
                    <a:pt x="8734" y="3652"/>
                  </a:cubicBezTo>
                  <a:cubicBezTo>
                    <a:pt x="8727" y="3652"/>
                    <a:pt x="8727" y="3652"/>
                    <a:pt x="8727" y="3652"/>
                  </a:cubicBezTo>
                  <a:cubicBezTo>
                    <a:pt x="8722" y="3658"/>
                    <a:pt x="8716" y="3658"/>
                    <a:pt x="8716" y="3658"/>
                  </a:cubicBezTo>
                  <a:cubicBezTo>
                    <a:pt x="8710" y="3664"/>
                    <a:pt x="8716" y="3670"/>
                    <a:pt x="8716" y="3670"/>
                  </a:cubicBezTo>
                  <a:cubicBezTo>
                    <a:pt x="8710" y="3676"/>
                    <a:pt x="8710" y="3682"/>
                    <a:pt x="8710" y="3682"/>
                  </a:cubicBezTo>
                  <a:cubicBezTo>
                    <a:pt x="8650" y="3682"/>
                    <a:pt x="8650" y="3682"/>
                    <a:pt x="8650" y="3682"/>
                  </a:cubicBezTo>
                  <a:cubicBezTo>
                    <a:pt x="8645" y="3694"/>
                    <a:pt x="8645" y="3694"/>
                    <a:pt x="8645" y="3694"/>
                  </a:cubicBezTo>
                  <a:cubicBezTo>
                    <a:pt x="8650" y="3700"/>
                    <a:pt x="8650" y="3706"/>
                    <a:pt x="8650" y="3706"/>
                  </a:cubicBezTo>
                  <a:cubicBezTo>
                    <a:pt x="8657" y="3712"/>
                    <a:pt x="8662" y="3712"/>
                    <a:pt x="8662" y="3718"/>
                  </a:cubicBezTo>
                  <a:cubicBezTo>
                    <a:pt x="8668" y="3718"/>
                    <a:pt x="8668" y="3723"/>
                    <a:pt x="8668" y="3730"/>
                  </a:cubicBezTo>
                  <a:cubicBezTo>
                    <a:pt x="8668" y="3741"/>
                    <a:pt x="8668" y="3741"/>
                    <a:pt x="8662" y="3747"/>
                  </a:cubicBezTo>
                  <a:cubicBezTo>
                    <a:pt x="8662" y="3759"/>
                    <a:pt x="8657" y="3765"/>
                    <a:pt x="8657" y="3777"/>
                  </a:cubicBezTo>
                  <a:cubicBezTo>
                    <a:pt x="8657" y="3783"/>
                    <a:pt x="8657" y="3789"/>
                    <a:pt x="8657" y="3801"/>
                  </a:cubicBezTo>
                  <a:cubicBezTo>
                    <a:pt x="8662" y="3801"/>
                    <a:pt x="8662" y="3807"/>
                    <a:pt x="8662" y="3807"/>
                  </a:cubicBezTo>
                  <a:cubicBezTo>
                    <a:pt x="8668" y="3812"/>
                    <a:pt x="8674" y="3818"/>
                    <a:pt x="8674" y="3824"/>
                  </a:cubicBezTo>
                  <a:cubicBezTo>
                    <a:pt x="8674" y="3889"/>
                    <a:pt x="8674" y="3889"/>
                    <a:pt x="8674" y="3889"/>
                  </a:cubicBezTo>
                  <a:cubicBezTo>
                    <a:pt x="8674" y="3895"/>
                    <a:pt x="8674" y="3895"/>
                    <a:pt x="8668" y="3901"/>
                  </a:cubicBezTo>
                  <a:cubicBezTo>
                    <a:pt x="8668" y="3907"/>
                    <a:pt x="8662" y="3907"/>
                    <a:pt x="8657" y="3907"/>
                  </a:cubicBezTo>
                  <a:cubicBezTo>
                    <a:pt x="8657" y="3913"/>
                    <a:pt x="8657" y="3919"/>
                    <a:pt x="8650" y="3919"/>
                  </a:cubicBezTo>
                  <a:cubicBezTo>
                    <a:pt x="8645" y="3931"/>
                    <a:pt x="8639" y="3943"/>
                    <a:pt x="8639" y="3955"/>
                  </a:cubicBezTo>
                  <a:cubicBezTo>
                    <a:pt x="8639" y="3961"/>
                    <a:pt x="8639" y="3961"/>
                    <a:pt x="8639" y="3967"/>
                  </a:cubicBezTo>
                  <a:cubicBezTo>
                    <a:pt x="8639" y="3973"/>
                    <a:pt x="8645" y="3973"/>
                    <a:pt x="8650" y="3978"/>
                  </a:cubicBezTo>
                  <a:cubicBezTo>
                    <a:pt x="8650" y="3990"/>
                    <a:pt x="8650" y="3990"/>
                    <a:pt x="8650" y="3990"/>
                  </a:cubicBezTo>
                  <a:cubicBezTo>
                    <a:pt x="8657" y="3996"/>
                    <a:pt x="8662" y="3996"/>
                    <a:pt x="8662" y="4002"/>
                  </a:cubicBezTo>
                  <a:cubicBezTo>
                    <a:pt x="8662" y="4014"/>
                    <a:pt x="8662" y="4014"/>
                    <a:pt x="8662" y="4014"/>
                  </a:cubicBezTo>
                  <a:cubicBezTo>
                    <a:pt x="8662" y="4026"/>
                    <a:pt x="8662" y="4026"/>
                    <a:pt x="8662" y="4026"/>
                  </a:cubicBezTo>
                  <a:cubicBezTo>
                    <a:pt x="8662" y="4032"/>
                    <a:pt x="8657" y="4032"/>
                    <a:pt x="8650" y="4038"/>
                  </a:cubicBezTo>
                  <a:cubicBezTo>
                    <a:pt x="8650" y="4044"/>
                    <a:pt x="8650" y="4050"/>
                    <a:pt x="8650" y="4055"/>
                  </a:cubicBezTo>
                  <a:cubicBezTo>
                    <a:pt x="8650" y="4067"/>
                    <a:pt x="8650" y="4073"/>
                    <a:pt x="8650" y="4085"/>
                  </a:cubicBezTo>
                  <a:cubicBezTo>
                    <a:pt x="8686" y="4085"/>
                    <a:pt x="8686" y="4085"/>
                    <a:pt x="8686" y="4085"/>
                  </a:cubicBezTo>
                  <a:cubicBezTo>
                    <a:pt x="8698" y="4085"/>
                    <a:pt x="8704" y="4079"/>
                    <a:pt x="8716" y="4079"/>
                  </a:cubicBezTo>
                  <a:cubicBezTo>
                    <a:pt x="8716" y="4079"/>
                    <a:pt x="8722" y="4079"/>
                    <a:pt x="8727" y="4085"/>
                  </a:cubicBezTo>
                  <a:cubicBezTo>
                    <a:pt x="8727" y="4085"/>
                    <a:pt x="8727" y="4091"/>
                    <a:pt x="8734" y="4097"/>
                  </a:cubicBezTo>
                  <a:cubicBezTo>
                    <a:pt x="8739" y="4097"/>
                    <a:pt x="8745" y="4097"/>
                    <a:pt x="8751" y="4097"/>
                  </a:cubicBezTo>
                  <a:cubicBezTo>
                    <a:pt x="8763" y="4097"/>
                    <a:pt x="8769" y="4091"/>
                    <a:pt x="8781" y="4091"/>
                  </a:cubicBezTo>
                  <a:cubicBezTo>
                    <a:pt x="8787" y="4091"/>
                    <a:pt x="8787" y="4097"/>
                    <a:pt x="8793" y="4097"/>
                  </a:cubicBezTo>
                  <a:cubicBezTo>
                    <a:pt x="8793" y="4097"/>
                    <a:pt x="8799" y="4103"/>
                    <a:pt x="8805" y="4103"/>
                  </a:cubicBezTo>
                  <a:cubicBezTo>
                    <a:pt x="8805" y="4103"/>
                    <a:pt x="8811" y="4103"/>
                    <a:pt x="8811" y="4109"/>
                  </a:cubicBezTo>
                  <a:cubicBezTo>
                    <a:pt x="8823" y="4109"/>
                    <a:pt x="8823" y="4109"/>
                    <a:pt x="8823" y="4109"/>
                  </a:cubicBezTo>
                  <a:cubicBezTo>
                    <a:pt x="8828" y="4115"/>
                    <a:pt x="8828" y="4121"/>
                    <a:pt x="8834" y="4121"/>
                  </a:cubicBezTo>
                  <a:cubicBezTo>
                    <a:pt x="8834" y="4127"/>
                    <a:pt x="8840" y="4133"/>
                    <a:pt x="8840" y="4133"/>
                  </a:cubicBezTo>
                  <a:cubicBezTo>
                    <a:pt x="8846" y="4139"/>
                    <a:pt x="8840" y="4144"/>
                    <a:pt x="8846" y="4144"/>
                  </a:cubicBezTo>
                  <a:cubicBezTo>
                    <a:pt x="8846" y="4150"/>
                    <a:pt x="8852" y="4150"/>
                    <a:pt x="8858" y="4156"/>
                  </a:cubicBezTo>
                  <a:cubicBezTo>
                    <a:pt x="8864" y="4139"/>
                    <a:pt x="8864" y="4139"/>
                    <a:pt x="8864" y="4139"/>
                  </a:cubicBezTo>
                  <a:cubicBezTo>
                    <a:pt x="8852" y="4139"/>
                    <a:pt x="8852" y="4139"/>
                    <a:pt x="8852" y="4139"/>
                  </a:cubicBezTo>
                  <a:cubicBezTo>
                    <a:pt x="8852" y="4139"/>
                    <a:pt x="8858" y="4133"/>
                    <a:pt x="8864" y="4133"/>
                  </a:cubicBezTo>
                  <a:cubicBezTo>
                    <a:pt x="8870" y="4133"/>
                    <a:pt x="8876" y="4133"/>
                    <a:pt x="8888" y="4133"/>
                  </a:cubicBezTo>
                  <a:cubicBezTo>
                    <a:pt x="8894" y="4133"/>
                    <a:pt x="8900" y="4127"/>
                    <a:pt x="8905" y="4127"/>
                  </a:cubicBezTo>
                  <a:cubicBezTo>
                    <a:pt x="8911" y="4127"/>
                    <a:pt x="8917" y="4121"/>
                    <a:pt x="8917" y="4115"/>
                  </a:cubicBezTo>
                  <a:cubicBezTo>
                    <a:pt x="8929" y="4109"/>
                    <a:pt x="8935" y="4109"/>
                    <a:pt x="8941" y="4103"/>
                  </a:cubicBezTo>
                  <a:cubicBezTo>
                    <a:pt x="8947" y="4097"/>
                    <a:pt x="8947" y="4091"/>
                    <a:pt x="8953" y="4091"/>
                  </a:cubicBezTo>
                  <a:cubicBezTo>
                    <a:pt x="8959" y="4085"/>
                    <a:pt x="8965" y="4079"/>
                    <a:pt x="8977" y="4079"/>
                  </a:cubicBezTo>
                  <a:cubicBezTo>
                    <a:pt x="8982" y="4079"/>
                    <a:pt x="8989" y="4079"/>
                    <a:pt x="9000" y="4079"/>
                  </a:cubicBezTo>
                  <a:cubicBezTo>
                    <a:pt x="9006" y="4079"/>
                    <a:pt x="9006" y="4073"/>
                    <a:pt x="9012" y="4073"/>
                  </a:cubicBezTo>
                  <a:cubicBezTo>
                    <a:pt x="9018" y="4073"/>
                    <a:pt x="9018" y="4073"/>
                    <a:pt x="9024" y="4067"/>
                  </a:cubicBezTo>
                  <a:cubicBezTo>
                    <a:pt x="9036" y="4062"/>
                    <a:pt x="9036" y="4055"/>
                    <a:pt x="9042" y="4044"/>
                  </a:cubicBezTo>
                  <a:cubicBezTo>
                    <a:pt x="9054" y="4032"/>
                    <a:pt x="9060" y="4026"/>
                    <a:pt x="9077" y="4020"/>
                  </a:cubicBezTo>
                  <a:cubicBezTo>
                    <a:pt x="9083" y="4020"/>
                    <a:pt x="9089" y="4014"/>
                    <a:pt x="9101" y="4014"/>
                  </a:cubicBezTo>
                  <a:cubicBezTo>
                    <a:pt x="9113" y="4014"/>
                    <a:pt x="9119" y="4014"/>
                    <a:pt x="9137" y="4014"/>
                  </a:cubicBezTo>
                  <a:cubicBezTo>
                    <a:pt x="9143" y="4014"/>
                    <a:pt x="9148" y="4014"/>
                    <a:pt x="9160" y="4014"/>
                  </a:cubicBezTo>
                  <a:cubicBezTo>
                    <a:pt x="9160" y="3973"/>
                    <a:pt x="9160" y="3973"/>
                    <a:pt x="9160" y="3973"/>
                  </a:cubicBezTo>
                  <a:cubicBezTo>
                    <a:pt x="9160" y="3967"/>
                    <a:pt x="9154" y="3967"/>
                    <a:pt x="9154" y="3961"/>
                  </a:cubicBezTo>
                  <a:cubicBezTo>
                    <a:pt x="9148" y="3961"/>
                    <a:pt x="9148" y="3955"/>
                    <a:pt x="9143" y="3955"/>
                  </a:cubicBezTo>
                  <a:cubicBezTo>
                    <a:pt x="9137" y="3949"/>
                    <a:pt x="9131" y="3949"/>
                    <a:pt x="9131" y="3943"/>
                  </a:cubicBezTo>
                  <a:cubicBezTo>
                    <a:pt x="9131" y="3937"/>
                    <a:pt x="9131" y="3931"/>
                    <a:pt x="9131" y="3925"/>
                  </a:cubicBezTo>
                  <a:cubicBezTo>
                    <a:pt x="9137" y="3919"/>
                    <a:pt x="9137" y="3919"/>
                    <a:pt x="9143" y="3913"/>
                  </a:cubicBezTo>
                  <a:cubicBezTo>
                    <a:pt x="9148" y="3901"/>
                    <a:pt x="9148" y="3895"/>
                    <a:pt x="9154" y="3884"/>
                  </a:cubicBezTo>
                  <a:cubicBezTo>
                    <a:pt x="9160" y="3878"/>
                    <a:pt x="9160" y="3878"/>
                    <a:pt x="9160" y="3878"/>
                  </a:cubicBezTo>
                  <a:cubicBezTo>
                    <a:pt x="9166" y="3872"/>
                    <a:pt x="9166" y="3866"/>
                    <a:pt x="9166" y="3866"/>
                  </a:cubicBezTo>
                  <a:cubicBezTo>
                    <a:pt x="9172" y="3860"/>
                    <a:pt x="9172" y="3854"/>
                    <a:pt x="9172" y="3854"/>
                  </a:cubicBezTo>
                  <a:cubicBezTo>
                    <a:pt x="9178" y="3848"/>
                    <a:pt x="9178" y="3854"/>
                    <a:pt x="9184" y="3854"/>
                  </a:cubicBezTo>
                  <a:cubicBezTo>
                    <a:pt x="9190" y="3848"/>
                    <a:pt x="9202" y="3854"/>
                    <a:pt x="9208" y="3848"/>
                  </a:cubicBezTo>
                  <a:cubicBezTo>
                    <a:pt x="9214" y="3848"/>
                    <a:pt x="9214" y="3842"/>
                    <a:pt x="9214" y="3836"/>
                  </a:cubicBezTo>
                  <a:cubicBezTo>
                    <a:pt x="9220" y="3836"/>
                    <a:pt x="9220" y="3830"/>
                    <a:pt x="9226" y="3824"/>
                  </a:cubicBezTo>
                  <a:cubicBezTo>
                    <a:pt x="9226" y="3824"/>
                    <a:pt x="9232" y="3824"/>
                    <a:pt x="9237" y="3824"/>
                  </a:cubicBezTo>
                  <a:cubicBezTo>
                    <a:pt x="9237" y="3824"/>
                    <a:pt x="9243" y="3824"/>
                    <a:pt x="9249" y="3824"/>
                  </a:cubicBezTo>
                  <a:cubicBezTo>
                    <a:pt x="9249" y="3824"/>
                    <a:pt x="9249" y="3812"/>
                    <a:pt x="9255" y="3812"/>
                  </a:cubicBezTo>
                  <a:cubicBezTo>
                    <a:pt x="9261" y="3812"/>
                    <a:pt x="9261" y="3812"/>
                    <a:pt x="9267" y="3812"/>
                  </a:cubicBezTo>
                  <a:cubicBezTo>
                    <a:pt x="9273" y="3812"/>
                    <a:pt x="9273" y="3807"/>
                    <a:pt x="9279" y="3807"/>
                  </a:cubicBezTo>
                  <a:cubicBezTo>
                    <a:pt x="9291" y="3807"/>
                    <a:pt x="9297" y="3807"/>
                    <a:pt x="9315" y="3807"/>
                  </a:cubicBezTo>
                  <a:cubicBezTo>
                    <a:pt x="9321" y="3807"/>
                    <a:pt x="9326" y="3807"/>
                    <a:pt x="9338" y="3807"/>
                  </a:cubicBezTo>
                  <a:cubicBezTo>
                    <a:pt x="9338" y="3771"/>
                    <a:pt x="9338" y="3771"/>
                    <a:pt x="9338" y="3771"/>
                  </a:cubicBezTo>
                  <a:cubicBezTo>
                    <a:pt x="9338" y="3759"/>
                    <a:pt x="9338" y="3759"/>
                    <a:pt x="9338" y="3759"/>
                  </a:cubicBezTo>
                  <a:cubicBezTo>
                    <a:pt x="9332" y="3747"/>
                    <a:pt x="9332" y="3741"/>
                    <a:pt x="9332" y="3735"/>
                  </a:cubicBezTo>
                  <a:cubicBezTo>
                    <a:pt x="9332" y="3730"/>
                    <a:pt x="9332" y="3730"/>
                    <a:pt x="9332" y="3723"/>
                  </a:cubicBezTo>
                  <a:cubicBezTo>
                    <a:pt x="9332" y="3712"/>
                    <a:pt x="9332" y="3706"/>
                    <a:pt x="9332" y="3700"/>
                  </a:cubicBezTo>
                  <a:cubicBezTo>
                    <a:pt x="9332" y="3694"/>
                    <a:pt x="9338" y="3694"/>
                    <a:pt x="9338" y="3688"/>
                  </a:cubicBezTo>
                  <a:cubicBezTo>
                    <a:pt x="9344" y="3682"/>
                    <a:pt x="9350" y="3682"/>
                    <a:pt x="9362" y="3682"/>
                  </a:cubicBezTo>
                  <a:cubicBezTo>
                    <a:pt x="9368" y="3682"/>
                    <a:pt x="9374" y="3676"/>
                    <a:pt x="9380" y="3676"/>
                  </a:cubicBezTo>
                  <a:cubicBezTo>
                    <a:pt x="9392" y="3676"/>
                    <a:pt x="9398" y="3682"/>
                    <a:pt x="9409" y="3682"/>
                  </a:cubicBezTo>
                  <a:cubicBezTo>
                    <a:pt x="9409" y="3682"/>
                    <a:pt x="9415" y="3682"/>
                    <a:pt x="9421" y="3682"/>
                  </a:cubicBezTo>
                  <a:cubicBezTo>
                    <a:pt x="9433" y="3688"/>
                    <a:pt x="9439" y="3694"/>
                    <a:pt x="9451" y="3700"/>
                  </a:cubicBezTo>
                  <a:cubicBezTo>
                    <a:pt x="9463" y="3706"/>
                    <a:pt x="9469" y="3706"/>
                    <a:pt x="9481" y="3706"/>
                  </a:cubicBezTo>
                  <a:cubicBezTo>
                    <a:pt x="9498" y="3706"/>
                    <a:pt x="9498" y="3706"/>
                    <a:pt x="9498" y="3706"/>
                  </a:cubicBezTo>
                  <a:cubicBezTo>
                    <a:pt x="9504" y="3706"/>
                    <a:pt x="9504" y="3700"/>
                    <a:pt x="9510" y="3700"/>
                  </a:cubicBezTo>
                  <a:cubicBezTo>
                    <a:pt x="9516" y="3700"/>
                    <a:pt x="9516" y="3706"/>
                    <a:pt x="9522" y="3706"/>
                  </a:cubicBezTo>
                  <a:cubicBezTo>
                    <a:pt x="9522" y="3694"/>
                    <a:pt x="9522" y="3688"/>
                    <a:pt x="9522" y="3682"/>
                  </a:cubicBezTo>
                  <a:cubicBezTo>
                    <a:pt x="9522" y="3682"/>
                    <a:pt x="9522" y="3676"/>
                    <a:pt x="9522" y="3670"/>
                  </a:cubicBezTo>
                  <a:cubicBezTo>
                    <a:pt x="9528" y="3670"/>
                    <a:pt x="9534" y="3664"/>
                    <a:pt x="9534" y="3664"/>
                  </a:cubicBezTo>
                  <a:cubicBezTo>
                    <a:pt x="9540" y="3658"/>
                    <a:pt x="9540" y="3652"/>
                    <a:pt x="9546" y="3652"/>
                  </a:cubicBezTo>
                  <a:cubicBezTo>
                    <a:pt x="9546" y="3652"/>
                    <a:pt x="9552" y="3652"/>
                    <a:pt x="9558" y="3652"/>
                  </a:cubicBezTo>
                  <a:cubicBezTo>
                    <a:pt x="9570" y="3652"/>
                    <a:pt x="9570" y="3652"/>
                    <a:pt x="9570" y="3652"/>
                  </a:cubicBezTo>
                  <a:cubicBezTo>
                    <a:pt x="9575" y="3652"/>
                    <a:pt x="9581" y="3652"/>
                    <a:pt x="9587" y="3652"/>
                  </a:cubicBezTo>
                  <a:cubicBezTo>
                    <a:pt x="9593" y="3652"/>
                    <a:pt x="9593" y="3646"/>
                    <a:pt x="9599" y="3646"/>
                  </a:cubicBezTo>
                  <a:cubicBezTo>
                    <a:pt x="9605" y="3641"/>
                    <a:pt x="9611" y="3641"/>
                    <a:pt x="9611" y="3635"/>
                  </a:cubicBezTo>
                  <a:cubicBezTo>
                    <a:pt x="9617" y="3635"/>
                    <a:pt x="9617" y="3629"/>
                    <a:pt x="9623" y="3629"/>
                  </a:cubicBezTo>
                  <a:cubicBezTo>
                    <a:pt x="9629" y="3623"/>
                    <a:pt x="9629" y="3617"/>
                    <a:pt x="9635" y="3617"/>
                  </a:cubicBezTo>
                  <a:cubicBezTo>
                    <a:pt x="9641" y="3617"/>
                    <a:pt x="9641" y="3617"/>
                    <a:pt x="9647" y="3617"/>
                  </a:cubicBezTo>
                  <a:cubicBezTo>
                    <a:pt x="9658" y="3617"/>
                    <a:pt x="9664" y="3623"/>
                    <a:pt x="9670" y="3629"/>
                  </a:cubicBezTo>
                  <a:cubicBezTo>
                    <a:pt x="9676" y="3635"/>
                    <a:pt x="9682" y="3641"/>
                    <a:pt x="9688" y="3652"/>
                  </a:cubicBezTo>
                  <a:cubicBezTo>
                    <a:pt x="9700" y="3658"/>
                    <a:pt x="9706" y="3670"/>
                    <a:pt x="9712" y="3682"/>
                  </a:cubicBezTo>
                  <a:cubicBezTo>
                    <a:pt x="9712" y="3688"/>
                    <a:pt x="9712" y="3694"/>
                    <a:pt x="9712" y="3694"/>
                  </a:cubicBezTo>
                  <a:cubicBezTo>
                    <a:pt x="9712" y="3700"/>
                    <a:pt x="9718" y="3700"/>
                    <a:pt x="9724" y="3706"/>
                  </a:cubicBezTo>
                  <a:cubicBezTo>
                    <a:pt x="9724" y="3712"/>
                    <a:pt x="9724" y="3718"/>
                    <a:pt x="9730" y="3718"/>
                  </a:cubicBezTo>
                  <a:cubicBezTo>
                    <a:pt x="9736" y="3718"/>
                    <a:pt x="9736" y="3723"/>
                    <a:pt x="9741" y="3723"/>
                  </a:cubicBezTo>
                  <a:cubicBezTo>
                    <a:pt x="9753" y="3730"/>
                    <a:pt x="9753" y="3730"/>
                    <a:pt x="9753" y="3730"/>
                  </a:cubicBezTo>
                  <a:cubicBezTo>
                    <a:pt x="9759" y="3730"/>
                    <a:pt x="9759" y="3735"/>
                    <a:pt x="9765" y="3735"/>
                  </a:cubicBezTo>
                  <a:cubicBezTo>
                    <a:pt x="9771" y="3735"/>
                    <a:pt x="9771" y="3741"/>
                    <a:pt x="9777" y="3747"/>
                  </a:cubicBezTo>
                  <a:cubicBezTo>
                    <a:pt x="9777" y="3747"/>
                    <a:pt x="9777" y="3753"/>
                    <a:pt x="9777" y="3759"/>
                  </a:cubicBezTo>
                  <a:cubicBezTo>
                    <a:pt x="9783" y="3765"/>
                    <a:pt x="9789" y="3765"/>
                    <a:pt x="9795" y="3765"/>
                  </a:cubicBezTo>
                  <a:cubicBezTo>
                    <a:pt x="9795" y="3771"/>
                    <a:pt x="9795" y="3777"/>
                    <a:pt x="9800" y="3777"/>
                  </a:cubicBezTo>
                  <a:cubicBezTo>
                    <a:pt x="9806" y="3783"/>
                    <a:pt x="9806" y="3783"/>
                    <a:pt x="9812" y="3783"/>
                  </a:cubicBezTo>
                  <a:cubicBezTo>
                    <a:pt x="9818" y="3789"/>
                    <a:pt x="9818" y="3789"/>
                    <a:pt x="9824" y="3795"/>
                  </a:cubicBezTo>
                  <a:cubicBezTo>
                    <a:pt x="9824" y="3795"/>
                    <a:pt x="9829" y="3801"/>
                    <a:pt x="9835" y="3801"/>
                  </a:cubicBezTo>
                  <a:cubicBezTo>
                    <a:pt x="9841" y="3807"/>
                    <a:pt x="9841" y="3807"/>
                    <a:pt x="9847" y="3812"/>
                  </a:cubicBezTo>
                  <a:cubicBezTo>
                    <a:pt x="9847" y="3812"/>
                    <a:pt x="9853" y="3818"/>
                    <a:pt x="9859" y="3818"/>
                  </a:cubicBezTo>
                  <a:cubicBezTo>
                    <a:pt x="9871" y="3818"/>
                    <a:pt x="9877" y="3824"/>
                    <a:pt x="9883" y="3824"/>
                  </a:cubicBezTo>
                  <a:cubicBezTo>
                    <a:pt x="9889" y="3824"/>
                    <a:pt x="9895" y="3824"/>
                    <a:pt x="9895" y="3824"/>
                  </a:cubicBezTo>
                  <a:cubicBezTo>
                    <a:pt x="9901" y="3830"/>
                    <a:pt x="9906" y="3830"/>
                    <a:pt x="9906" y="3830"/>
                  </a:cubicBezTo>
                  <a:cubicBezTo>
                    <a:pt x="9912" y="3836"/>
                    <a:pt x="9912" y="3842"/>
                    <a:pt x="9912" y="3842"/>
                  </a:cubicBezTo>
                  <a:cubicBezTo>
                    <a:pt x="9924" y="3854"/>
                    <a:pt x="9930" y="3866"/>
                    <a:pt x="9942" y="3878"/>
                  </a:cubicBezTo>
                  <a:cubicBezTo>
                    <a:pt x="9948" y="3878"/>
                    <a:pt x="9948" y="3878"/>
                    <a:pt x="9954" y="3878"/>
                  </a:cubicBezTo>
                  <a:cubicBezTo>
                    <a:pt x="9960" y="3878"/>
                    <a:pt x="9960" y="3884"/>
                    <a:pt x="9966" y="3884"/>
                  </a:cubicBezTo>
                  <a:cubicBezTo>
                    <a:pt x="9972" y="3884"/>
                    <a:pt x="9972" y="3884"/>
                    <a:pt x="9978" y="3889"/>
                  </a:cubicBezTo>
                  <a:cubicBezTo>
                    <a:pt x="9983" y="3895"/>
                    <a:pt x="9983" y="3901"/>
                    <a:pt x="9990" y="3913"/>
                  </a:cubicBezTo>
                  <a:cubicBezTo>
                    <a:pt x="9995" y="3919"/>
                    <a:pt x="10007" y="3919"/>
                    <a:pt x="10013" y="3931"/>
                  </a:cubicBezTo>
                  <a:cubicBezTo>
                    <a:pt x="10019" y="3931"/>
                    <a:pt x="10019" y="3937"/>
                    <a:pt x="10019" y="3943"/>
                  </a:cubicBezTo>
                  <a:cubicBezTo>
                    <a:pt x="10019" y="3943"/>
                    <a:pt x="10019" y="3949"/>
                    <a:pt x="10025" y="3955"/>
                  </a:cubicBezTo>
                  <a:cubicBezTo>
                    <a:pt x="10025" y="3961"/>
                    <a:pt x="10025" y="3967"/>
                    <a:pt x="10025" y="3978"/>
                  </a:cubicBezTo>
                  <a:cubicBezTo>
                    <a:pt x="10025" y="3984"/>
                    <a:pt x="10025" y="3990"/>
                    <a:pt x="10025" y="3996"/>
                  </a:cubicBezTo>
                  <a:cubicBezTo>
                    <a:pt x="10001" y="3996"/>
                    <a:pt x="9983" y="3996"/>
                    <a:pt x="9966" y="4008"/>
                  </a:cubicBezTo>
                  <a:cubicBezTo>
                    <a:pt x="9960" y="4014"/>
                    <a:pt x="9960" y="4020"/>
                    <a:pt x="9960" y="4020"/>
                  </a:cubicBezTo>
                  <a:cubicBezTo>
                    <a:pt x="9954" y="4020"/>
                    <a:pt x="9948" y="4020"/>
                    <a:pt x="9948" y="4026"/>
                  </a:cubicBezTo>
                  <a:cubicBezTo>
                    <a:pt x="9936" y="4026"/>
                    <a:pt x="9930" y="4026"/>
                    <a:pt x="9924" y="4026"/>
                  </a:cubicBezTo>
                  <a:cubicBezTo>
                    <a:pt x="9918" y="4026"/>
                    <a:pt x="9912" y="4020"/>
                    <a:pt x="9906" y="4020"/>
                  </a:cubicBezTo>
                  <a:cubicBezTo>
                    <a:pt x="9877" y="4020"/>
                    <a:pt x="9859" y="4020"/>
                    <a:pt x="9829" y="4020"/>
                  </a:cubicBezTo>
                  <a:cubicBezTo>
                    <a:pt x="9829" y="4038"/>
                    <a:pt x="9829" y="4038"/>
                    <a:pt x="9829" y="4038"/>
                  </a:cubicBezTo>
                  <a:cubicBezTo>
                    <a:pt x="9841" y="4038"/>
                    <a:pt x="9847" y="4038"/>
                    <a:pt x="9853" y="4044"/>
                  </a:cubicBezTo>
                  <a:cubicBezTo>
                    <a:pt x="9859" y="4050"/>
                    <a:pt x="9865" y="4050"/>
                    <a:pt x="9865" y="4055"/>
                  </a:cubicBezTo>
                  <a:cubicBezTo>
                    <a:pt x="9871" y="4055"/>
                    <a:pt x="9871" y="4062"/>
                    <a:pt x="9871" y="4067"/>
                  </a:cubicBezTo>
                  <a:cubicBezTo>
                    <a:pt x="9871" y="4067"/>
                    <a:pt x="9877" y="4073"/>
                    <a:pt x="9877" y="4079"/>
                  </a:cubicBezTo>
                  <a:cubicBezTo>
                    <a:pt x="9883" y="4079"/>
                    <a:pt x="9883" y="4085"/>
                    <a:pt x="9889" y="4085"/>
                  </a:cubicBezTo>
                  <a:cubicBezTo>
                    <a:pt x="9895" y="4085"/>
                    <a:pt x="9895" y="4085"/>
                    <a:pt x="9901" y="4085"/>
                  </a:cubicBezTo>
                  <a:cubicBezTo>
                    <a:pt x="9906" y="4085"/>
                    <a:pt x="9912" y="4091"/>
                    <a:pt x="9924" y="4091"/>
                  </a:cubicBezTo>
                  <a:cubicBezTo>
                    <a:pt x="9990" y="4091"/>
                    <a:pt x="9990" y="4091"/>
                    <a:pt x="9990" y="4091"/>
                  </a:cubicBezTo>
                  <a:cubicBezTo>
                    <a:pt x="9990" y="4050"/>
                    <a:pt x="9990" y="4050"/>
                    <a:pt x="9990" y="4050"/>
                  </a:cubicBezTo>
                  <a:cubicBezTo>
                    <a:pt x="9995" y="4050"/>
                    <a:pt x="10001" y="4044"/>
                    <a:pt x="10007" y="4044"/>
                  </a:cubicBezTo>
                  <a:cubicBezTo>
                    <a:pt x="10013" y="4038"/>
                    <a:pt x="10019" y="4038"/>
                    <a:pt x="10031" y="4032"/>
                  </a:cubicBezTo>
                  <a:cubicBezTo>
                    <a:pt x="10031" y="4026"/>
                    <a:pt x="10037" y="4020"/>
                    <a:pt x="10037" y="4020"/>
                  </a:cubicBezTo>
                  <a:cubicBezTo>
                    <a:pt x="10043" y="4014"/>
                    <a:pt x="10049" y="4020"/>
                    <a:pt x="10049" y="4020"/>
                  </a:cubicBezTo>
                  <a:cubicBezTo>
                    <a:pt x="10055" y="4014"/>
                    <a:pt x="10055" y="4008"/>
                    <a:pt x="10055" y="4008"/>
                  </a:cubicBezTo>
                  <a:cubicBezTo>
                    <a:pt x="10055" y="3996"/>
                    <a:pt x="10055" y="3990"/>
                    <a:pt x="10061" y="3984"/>
                  </a:cubicBezTo>
                  <a:cubicBezTo>
                    <a:pt x="10061" y="3978"/>
                    <a:pt x="10061" y="3973"/>
                    <a:pt x="10061" y="3973"/>
                  </a:cubicBezTo>
                  <a:cubicBezTo>
                    <a:pt x="10067" y="3967"/>
                    <a:pt x="10067" y="3967"/>
                    <a:pt x="10072" y="3961"/>
                  </a:cubicBezTo>
                  <a:cubicBezTo>
                    <a:pt x="10079" y="3961"/>
                    <a:pt x="10084" y="3967"/>
                    <a:pt x="10084" y="3961"/>
                  </a:cubicBezTo>
                  <a:cubicBezTo>
                    <a:pt x="10096" y="3961"/>
                    <a:pt x="10096" y="3961"/>
                    <a:pt x="10108" y="3955"/>
                  </a:cubicBezTo>
                  <a:cubicBezTo>
                    <a:pt x="10108" y="3949"/>
                    <a:pt x="10108" y="3949"/>
                    <a:pt x="10108" y="3943"/>
                  </a:cubicBezTo>
                  <a:cubicBezTo>
                    <a:pt x="10108" y="3937"/>
                    <a:pt x="10108" y="3937"/>
                    <a:pt x="10108" y="3931"/>
                  </a:cubicBezTo>
                  <a:cubicBezTo>
                    <a:pt x="10108" y="3919"/>
                    <a:pt x="10108" y="3919"/>
                    <a:pt x="10108" y="3919"/>
                  </a:cubicBezTo>
                  <a:cubicBezTo>
                    <a:pt x="10102" y="3919"/>
                    <a:pt x="10096" y="3919"/>
                    <a:pt x="10090" y="3919"/>
                  </a:cubicBezTo>
                  <a:cubicBezTo>
                    <a:pt x="10067" y="3919"/>
                    <a:pt x="10067" y="3919"/>
                    <a:pt x="10067" y="3919"/>
                  </a:cubicBezTo>
                  <a:cubicBezTo>
                    <a:pt x="10067" y="3919"/>
                    <a:pt x="10061" y="3919"/>
                    <a:pt x="10055" y="3919"/>
                  </a:cubicBezTo>
                  <a:cubicBezTo>
                    <a:pt x="10055" y="3907"/>
                    <a:pt x="10055" y="3907"/>
                    <a:pt x="10055" y="3907"/>
                  </a:cubicBezTo>
                  <a:cubicBezTo>
                    <a:pt x="10061" y="3901"/>
                    <a:pt x="10061" y="3895"/>
                    <a:pt x="10061" y="3889"/>
                  </a:cubicBezTo>
                  <a:cubicBezTo>
                    <a:pt x="10102" y="3889"/>
                    <a:pt x="10102" y="3889"/>
                    <a:pt x="10102" y="3889"/>
                  </a:cubicBezTo>
                  <a:cubicBezTo>
                    <a:pt x="10114" y="3889"/>
                    <a:pt x="10120" y="3895"/>
                    <a:pt x="10126" y="3895"/>
                  </a:cubicBezTo>
                  <a:cubicBezTo>
                    <a:pt x="10132" y="3901"/>
                    <a:pt x="10138" y="3901"/>
                    <a:pt x="10138" y="3901"/>
                  </a:cubicBezTo>
                  <a:cubicBezTo>
                    <a:pt x="10144" y="3907"/>
                    <a:pt x="10144" y="3913"/>
                    <a:pt x="10150" y="3913"/>
                  </a:cubicBezTo>
                  <a:cubicBezTo>
                    <a:pt x="10156" y="3913"/>
                    <a:pt x="10156" y="3907"/>
                    <a:pt x="10161" y="3907"/>
                  </a:cubicBezTo>
                  <a:cubicBezTo>
                    <a:pt x="10156" y="3895"/>
                    <a:pt x="10150" y="3889"/>
                    <a:pt x="10150" y="3878"/>
                  </a:cubicBezTo>
                  <a:cubicBezTo>
                    <a:pt x="10150" y="3866"/>
                    <a:pt x="10150" y="3860"/>
                    <a:pt x="10150" y="3854"/>
                  </a:cubicBezTo>
                  <a:cubicBezTo>
                    <a:pt x="10144" y="3854"/>
                    <a:pt x="10138" y="3848"/>
                    <a:pt x="10132" y="3848"/>
                  </a:cubicBezTo>
                  <a:cubicBezTo>
                    <a:pt x="10126" y="3848"/>
                    <a:pt x="10126" y="3848"/>
                    <a:pt x="10120" y="3848"/>
                  </a:cubicBezTo>
                  <a:cubicBezTo>
                    <a:pt x="10114" y="3848"/>
                    <a:pt x="10114" y="3842"/>
                    <a:pt x="10108" y="3842"/>
                  </a:cubicBezTo>
                  <a:cubicBezTo>
                    <a:pt x="10102" y="3836"/>
                    <a:pt x="10102" y="3836"/>
                    <a:pt x="10096" y="3830"/>
                  </a:cubicBezTo>
                  <a:cubicBezTo>
                    <a:pt x="10090" y="3830"/>
                    <a:pt x="10090" y="3824"/>
                    <a:pt x="10084" y="3818"/>
                  </a:cubicBezTo>
                  <a:cubicBezTo>
                    <a:pt x="10084" y="3818"/>
                    <a:pt x="10079" y="3818"/>
                    <a:pt x="10072" y="3818"/>
                  </a:cubicBezTo>
                  <a:cubicBezTo>
                    <a:pt x="10067" y="3812"/>
                    <a:pt x="10067" y="3807"/>
                    <a:pt x="10061" y="3807"/>
                  </a:cubicBezTo>
                  <a:cubicBezTo>
                    <a:pt x="10061" y="3807"/>
                    <a:pt x="10055" y="3807"/>
                    <a:pt x="10049" y="3807"/>
                  </a:cubicBezTo>
                  <a:cubicBezTo>
                    <a:pt x="10049" y="3801"/>
                    <a:pt x="10049" y="3801"/>
                    <a:pt x="10043" y="3795"/>
                  </a:cubicBezTo>
                  <a:cubicBezTo>
                    <a:pt x="10037" y="3795"/>
                    <a:pt x="10043" y="3783"/>
                    <a:pt x="10037" y="3783"/>
                  </a:cubicBezTo>
                  <a:lnTo>
                    <a:pt x="10031" y="3783"/>
                  </a:lnTo>
                  <a:cubicBezTo>
                    <a:pt x="10025" y="3783"/>
                    <a:pt x="10019" y="3783"/>
                    <a:pt x="10019" y="3783"/>
                  </a:cubicBezTo>
                  <a:cubicBezTo>
                    <a:pt x="10013" y="3783"/>
                    <a:pt x="10007" y="3777"/>
                    <a:pt x="10007" y="3777"/>
                  </a:cubicBezTo>
                  <a:cubicBezTo>
                    <a:pt x="10001" y="3777"/>
                    <a:pt x="9995" y="3777"/>
                    <a:pt x="9995" y="3777"/>
                  </a:cubicBezTo>
                  <a:cubicBezTo>
                    <a:pt x="9990" y="3771"/>
                    <a:pt x="9990" y="3765"/>
                    <a:pt x="9990" y="3765"/>
                  </a:cubicBezTo>
                  <a:cubicBezTo>
                    <a:pt x="9983" y="3759"/>
                    <a:pt x="9983" y="3759"/>
                    <a:pt x="9978" y="3753"/>
                  </a:cubicBezTo>
                  <a:cubicBezTo>
                    <a:pt x="9972" y="3753"/>
                    <a:pt x="9972" y="3753"/>
                    <a:pt x="9966" y="3753"/>
                  </a:cubicBezTo>
                  <a:cubicBezTo>
                    <a:pt x="9960" y="3753"/>
                    <a:pt x="9960" y="3747"/>
                    <a:pt x="9954" y="3747"/>
                  </a:cubicBezTo>
                  <a:cubicBezTo>
                    <a:pt x="9948" y="3747"/>
                    <a:pt x="9948" y="3747"/>
                    <a:pt x="9942" y="3747"/>
                  </a:cubicBezTo>
                  <a:cubicBezTo>
                    <a:pt x="9942" y="3747"/>
                    <a:pt x="9942" y="3741"/>
                    <a:pt x="9942" y="3735"/>
                  </a:cubicBezTo>
                  <a:lnTo>
                    <a:pt x="9954" y="3730"/>
                  </a:lnTo>
                  <a:cubicBezTo>
                    <a:pt x="9954" y="3723"/>
                    <a:pt x="9948" y="3718"/>
                    <a:pt x="9948" y="3718"/>
                  </a:cubicBezTo>
                  <a:cubicBezTo>
                    <a:pt x="9948" y="3706"/>
                    <a:pt x="9942" y="3706"/>
                    <a:pt x="9942" y="3700"/>
                  </a:cubicBezTo>
                  <a:cubicBezTo>
                    <a:pt x="9936" y="3700"/>
                    <a:pt x="9936" y="3694"/>
                    <a:pt x="9930" y="3694"/>
                  </a:cubicBezTo>
                  <a:cubicBezTo>
                    <a:pt x="9918" y="3688"/>
                    <a:pt x="9906" y="3688"/>
                    <a:pt x="9895" y="3682"/>
                  </a:cubicBezTo>
                  <a:cubicBezTo>
                    <a:pt x="9889" y="3676"/>
                    <a:pt x="9895" y="3670"/>
                    <a:pt x="9889" y="3670"/>
                  </a:cubicBezTo>
                  <a:cubicBezTo>
                    <a:pt x="9883" y="3670"/>
                    <a:pt x="9877" y="3670"/>
                    <a:pt x="9877" y="3670"/>
                  </a:cubicBezTo>
                  <a:cubicBezTo>
                    <a:pt x="9877" y="3664"/>
                    <a:pt x="9877" y="3664"/>
                    <a:pt x="9877" y="3658"/>
                  </a:cubicBezTo>
                  <a:cubicBezTo>
                    <a:pt x="9871" y="3646"/>
                    <a:pt x="9877" y="3641"/>
                    <a:pt x="9877" y="3635"/>
                  </a:cubicBezTo>
                  <a:cubicBezTo>
                    <a:pt x="9865" y="3629"/>
                    <a:pt x="9859" y="3629"/>
                    <a:pt x="9847" y="3629"/>
                  </a:cubicBezTo>
                  <a:cubicBezTo>
                    <a:pt x="9841" y="3629"/>
                    <a:pt x="9835" y="3629"/>
                    <a:pt x="9824" y="3629"/>
                  </a:cubicBezTo>
                  <a:cubicBezTo>
                    <a:pt x="9824" y="3599"/>
                    <a:pt x="9824" y="3599"/>
                    <a:pt x="9824" y="3599"/>
                  </a:cubicBezTo>
                  <a:cubicBezTo>
                    <a:pt x="9835" y="3587"/>
                    <a:pt x="9835" y="3587"/>
                    <a:pt x="9835" y="3587"/>
                  </a:cubicBezTo>
                  <a:cubicBezTo>
                    <a:pt x="9835" y="3587"/>
                    <a:pt x="9847" y="3587"/>
                    <a:pt x="9847" y="3581"/>
                  </a:cubicBezTo>
                  <a:cubicBezTo>
                    <a:pt x="9847" y="3575"/>
                    <a:pt x="9847" y="3575"/>
                    <a:pt x="9847" y="3575"/>
                  </a:cubicBezTo>
                  <a:cubicBezTo>
                    <a:pt x="9847" y="3569"/>
                    <a:pt x="9841" y="3569"/>
                    <a:pt x="9841" y="3563"/>
                  </a:cubicBezTo>
                  <a:cubicBezTo>
                    <a:pt x="9841" y="3557"/>
                    <a:pt x="9829" y="3557"/>
                    <a:pt x="9829" y="3552"/>
                  </a:cubicBezTo>
                  <a:cubicBezTo>
                    <a:pt x="9829" y="3546"/>
                    <a:pt x="9835" y="3540"/>
                    <a:pt x="9841" y="3534"/>
                  </a:cubicBezTo>
                  <a:cubicBezTo>
                    <a:pt x="9841" y="3534"/>
                    <a:pt x="9853" y="3534"/>
                    <a:pt x="9859" y="3534"/>
                  </a:cubicBezTo>
                  <a:cubicBezTo>
                    <a:pt x="9865" y="3534"/>
                    <a:pt x="9871" y="3534"/>
                    <a:pt x="9877" y="3534"/>
                  </a:cubicBezTo>
                  <a:cubicBezTo>
                    <a:pt x="9877" y="3540"/>
                    <a:pt x="9883" y="3540"/>
                    <a:pt x="9883" y="3546"/>
                  </a:cubicBezTo>
                  <a:cubicBezTo>
                    <a:pt x="9889" y="3546"/>
                    <a:pt x="9883" y="3552"/>
                    <a:pt x="9889" y="3557"/>
                  </a:cubicBezTo>
                  <a:cubicBezTo>
                    <a:pt x="9889" y="3563"/>
                    <a:pt x="9889" y="3569"/>
                    <a:pt x="9895" y="3569"/>
                  </a:cubicBezTo>
                  <a:cubicBezTo>
                    <a:pt x="9895" y="3569"/>
                    <a:pt x="9901" y="3569"/>
                    <a:pt x="9906" y="3569"/>
                  </a:cubicBezTo>
                  <a:cubicBezTo>
                    <a:pt x="9906" y="3569"/>
                    <a:pt x="9912" y="3569"/>
                    <a:pt x="9918" y="3575"/>
                  </a:cubicBezTo>
                  <a:cubicBezTo>
                    <a:pt x="9924" y="3575"/>
                    <a:pt x="9924" y="3575"/>
                    <a:pt x="9930" y="3581"/>
                  </a:cubicBezTo>
                  <a:cubicBezTo>
                    <a:pt x="9930" y="3581"/>
                    <a:pt x="9930" y="3587"/>
                    <a:pt x="9936" y="3593"/>
                  </a:cubicBezTo>
                  <a:cubicBezTo>
                    <a:pt x="9942" y="3593"/>
                    <a:pt x="9942" y="3599"/>
                    <a:pt x="9948" y="3599"/>
                  </a:cubicBezTo>
                  <a:cubicBezTo>
                    <a:pt x="9954" y="3599"/>
                    <a:pt x="9954" y="3599"/>
                    <a:pt x="9960" y="3599"/>
                  </a:cubicBezTo>
                  <a:cubicBezTo>
                    <a:pt x="9966" y="3599"/>
                    <a:pt x="9966" y="3605"/>
                    <a:pt x="9972" y="3605"/>
                  </a:cubicBezTo>
                  <a:cubicBezTo>
                    <a:pt x="9978" y="3611"/>
                    <a:pt x="9978" y="3617"/>
                    <a:pt x="9978" y="3623"/>
                  </a:cubicBezTo>
                  <a:cubicBezTo>
                    <a:pt x="9983" y="3629"/>
                    <a:pt x="9983" y="3641"/>
                    <a:pt x="9990" y="3646"/>
                  </a:cubicBezTo>
                  <a:cubicBezTo>
                    <a:pt x="9990" y="3646"/>
                    <a:pt x="9995" y="3646"/>
                    <a:pt x="10001" y="3646"/>
                  </a:cubicBezTo>
                  <a:cubicBezTo>
                    <a:pt x="10007" y="3652"/>
                    <a:pt x="10013" y="3658"/>
                    <a:pt x="10025" y="3664"/>
                  </a:cubicBezTo>
                  <a:cubicBezTo>
                    <a:pt x="10025" y="3664"/>
                    <a:pt x="10031" y="3670"/>
                    <a:pt x="10037" y="3670"/>
                  </a:cubicBezTo>
                  <a:cubicBezTo>
                    <a:pt x="10037" y="3670"/>
                    <a:pt x="10037" y="3676"/>
                    <a:pt x="10043" y="3682"/>
                  </a:cubicBezTo>
                  <a:cubicBezTo>
                    <a:pt x="10049" y="3688"/>
                    <a:pt x="10061" y="3694"/>
                    <a:pt x="10067" y="3694"/>
                  </a:cubicBezTo>
                  <a:cubicBezTo>
                    <a:pt x="10079" y="3694"/>
                    <a:pt x="10084" y="3688"/>
                    <a:pt x="10090" y="3694"/>
                  </a:cubicBezTo>
                  <a:cubicBezTo>
                    <a:pt x="10096" y="3700"/>
                    <a:pt x="10090" y="3706"/>
                    <a:pt x="10096" y="3706"/>
                  </a:cubicBezTo>
                  <a:cubicBezTo>
                    <a:pt x="10096" y="3712"/>
                    <a:pt x="10096" y="3718"/>
                    <a:pt x="10102" y="3718"/>
                  </a:cubicBezTo>
                  <a:cubicBezTo>
                    <a:pt x="10108" y="3723"/>
                    <a:pt x="10108" y="3723"/>
                    <a:pt x="10114" y="3723"/>
                  </a:cubicBezTo>
                  <a:cubicBezTo>
                    <a:pt x="10120" y="3730"/>
                    <a:pt x="10126" y="3730"/>
                    <a:pt x="10138" y="3735"/>
                  </a:cubicBezTo>
                  <a:cubicBezTo>
                    <a:pt x="10150" y="3741"/>
                    <a:pt x="10156" y="3759"/>
                    <a:pt x="10173" y="3765"/>
                  </a:cubicBezTo>
                  <a:cubicBezTo>
                    <a:pt x="10179" y="3765"/>
                    <a:pt x="10185" y="3765"/>
                    <a:pt x="10197" y="3771"/>
                  </a:cubicBezTo>
                  <a:cubicBezTo>
                    <a:pt x="10197" y="3771"/>
                    <a:pt x="10203" y="3771"/>
                    <a:pt x="10203" y="3777"/>
                  </a:cubicBezTo>
                  <a:cubicBezTo>
                    <a:pt x="10209" y="3783"/>
                    <a:pt x="10209" y="3783"/>
                    <a:pt x="10209" y="3789"/>
                  </a:cubicBezTo>
                  <a:cubicBezTo>
                    <a:pt x="10209" y="3795"/>
                    <a:pt x="10215" y="3795"/>
                    <a:pt x="10215" y="3801"/>
                  </a:cubicBezTo>
                  <a:cubicBezTo>
                    <a:pt x="10215" y="3807"/>
                    <a:pt x="10215" y="3807"/>
                    <a:pt x="10209" y="3812"/>
                  </a:cubicBezTo>
                  <a:cubicBezTo>
                    <a:pt x="10209" y="3818"/>
                    <a:pt x="10203" y="3818"/>
                    <a:pt x="10197" y="3818"/>
                  </a:cubicBezTo>
                  <a:cubicBezTo>
                    <a:pt x="10197" y="3824"/>
                    <a:pt x="10203" y="3830"/>
                    <a:pt x="10197" y="3830"/>
                  </a:cubicBezTo>
                  <a:cubicBezTo>
                    <a:pt x="10197" y="3836"/>
                    <a:pt x="10197" y="3842"/>
                    <a:pt x="10197" y="3848"/>
                  </a:cubicBezTo>
                  <a:cubicBezTo>
                    <a:pt x="10197" y="3854"/>
                    <a:pt x="10197" y="3860"/>
                    <a:pt x="10197" y="3866"/>
                  </a:cubicBezTo>
                  <a:cubicBezTo>
                    <a:pt x="10203" y="3878"/>
                    <a:pt x="10221" y="3878"/>
                    <a:pt x="10221" y="3884"/>
                  </a:cubicBezTo>
                  <a:cubicBezTo>
                    <a:pt x="10221" y="3895"/>
                    <a:pt x="10215" y="3901"/>
                    <a:pt x="10215" y="3907"/>
                  </a:cubicBezTo>
                  <a:cubicBezTo>
                    <a:pt x="10221" y="3919"/>
                    <a:pt x="10227" y="3925"/>
                    <a:pt x="10233" y="3931"/>
                  </a:cubicBezTo>
                  <a:cubicBezTo>
                    <a:pt x="10233" y="3937"/>
                    <a:pt x="10233" y="3943"/>
                    <a:pt x="10238" y="3943"/>
                  </a:cubicBezTo>
                  <a:cubicBezTo>
                    <a:pt x="10238" y="3943"/>
                    <a:pt x="10245" y="3943"/>
                    <a:pt x="10250" y="3943"/>
                  </a:cubicBezTo>
                  <a:cubicBezTo>
                    <a:pt x="10250" y="3943"/>
                    <a:pt x="10256" y="3943"/>
                    <a:pt x="10262" y="3943"/>
                  </a:cubicBezTo>
                  <a:cubicBezTo>
                    <a:pt x="10268" y="3943"/>
                    <a:pt x="10274" y="3949"/>
                    <a:pt x="10280" y="3949"/>
                  </a:cubicBezTo>
                  <a:cubicBezTo>
                    <a:pt x="10280" y="3996"/>
                    <a:pt x="10280" y="3996"/>
                    <a:pt x="10280" y="3996"/>
                  </a:cubicBezTo>
                  <a:cubicBezTo>
                    <a:pt x="10256" y="3996"/>
                    <a:pt x="10256" y="3996"/>
                    <a:pt x="10256" y="3996"/>
                  </a:cubicBezTo>
                  <a:cubicBezTo>
                    <a:pt x="10250" y="3990"/>
                    <a:pt x="10256" y="3984"/>
                    <a:pt x="10256" y="3984"/>
                  </a:cubicBezTo>
                  <a:cubicBezTo>
                    <a:pt x="10250" y="3984"/>
                    <a:pt x="10245" y="3978"/>
                    <a:pt x="10245" y="3978"/>
                  </a:cubicBezTo>
                  <a:cubicBezTo>
                    <a:pt x="10238" y="3978"/>
                    <a:pt x="10233" y="3984"/>
                    <a:pt x="10233" y="3984"/>
                  </a:cubicBezTo>
                  <a:cubicBezTo>
                    <a:pt x="10233" y="3990"/>
                    <a:pt x="10233" y="3996"/>
                    <a:pt x="10233" y="3996"/>
                  </a:cubicBezTo>
                  <a:cubicBezTo>
                    <a:pt x="10238" y="4002"/>
                    <a:pt x="10238" y="4002"/>
                    <a:pt x="10245" y="4008"/>
                  </a:cubicBezTo>
                  <a:cubicBezTo>
                    <a:pt x="10250" y="4020"/>
                    <a:pt x="10250" y="4026"/>
                    <a:pt x="10262" y="4032"/>
                  </a:cubicBezTo>
                  <a:cubicBezTo>
                    <a:pt x="10262" y="4038"/>
                    <a:pt x="10268" y="4038"/>
                    <a:pt x="10268" y="4038"/>
                  </a:cubicBezTo>
                  <a:cubicBezTo>
                    <a:pt x="10274" y="4044"/>
                    <a:pt x="10280" y="4044"/>
                    <a:pt x="10280" y="4050"/>
                  </a:cubicBezTo>
                  <a:cubicBezTo>
                    <a:pt x="10286" y="4044"/>
                    <a:pt x="10292" y="4044"/>
                    <a:pt x="10292" y="4038"/>
                  </a:cubicBezTo>
                  <a:cubicBezTo>
                    <a:pt x="10298" y="4038"/>
                    <a:pt x="10298" y="4032"/>
                    <a:pt x="10298" y="4032"/>
                  </a:cubicBezTo>
                  <a:cubicBezTo>
                    <a:pt x="10298" y="4026"/>
                    <a:pt x="10304" y="4026"/>
                    <a:pt x="10310" y="4020"/>
                  </a:cubicBezTo>
                  <a:cubicBezTo>
                    <a:pt x="10310" y="4026"/>
                    <a:pt x="10310" y="4026"/>
                    <a:pt x="10310" y="4032"/>
                  </a:cubicBezTo>
                  <a:cubicBezTo>
                    <a:pt x="10310" y="4038"/>
                    <a:pt x="10310" y="4038"/>
                    <a:pt x="10316" y="4044"/>
                  </a:cubicBezTo>
                  <a:cubicBezTo>
                    <a:pt x="10322" y="4050"/>
                    <a:pt x="10333" y="4050"/>
                    <a:pt x="10339" y="4055"/>
                  </a:cubicBezTo>
                  <a:cubicBezTo>
                    <a:pt x="10339" y="4067"/>
                    <a:pt x="10333" y="4073"/>
                    <a:pt x="10333" y="4085"/>
                  </a:cubicBezTo>
                  <a:cubicBezTo>
                    <a:pt x="10333" y="4085"/>
                    <a:pt x="10333" y="4091"/>
                    <a:pt x="10333" y="4097"/>
                  </a:cubicBezTo>
                  <a:cubicBezTo>
                    <a:pt x="10333" y="4103"/>
                    <a:pt x="10345" y="4103"/>
                    <a:pt x="10351" y="4109"/>
                  </a:cubicBezTo>
                  <a:cubicBezTo>
                    <a:pt x="10375" y="4109"/>
                    <a:pt x="10375" y="4109"/>
                    <a:pt x="10375" y="4109"/>
                  </a:cubicBezTo>
                  <a:cubicBezTo>
                    <a:pt x="10381" y="4109"/>
                    <a:pt x="10381" y="4109"/>
                    <a:pt x="10387" y="4109"/>
                  </a:cubicBezTo>
                  <a:cubicBezTo>
                    <a:pt x="10387" y="4103"/>
                    <a:pt x="10393" y="4103"/>
                    <a:pt x="10399" y="4103"/>
                  </a:cubicBezTo>
                  <a:cubicBezTo>
                    <a:pt x="10399" y="4103"/>
                    <a:pt x="10399" y="4097"/>
                    <a:pt x="10404" y="4091"/>
                  </a:cubicBezTo>
                  <a:cubicBezTo>
                    <a:pt x="10404" y="4085"/>
                    <a:pt x="10411" y="4091"/>
                    <a:pt x="10416" y="4085"/>
                  </a:cubicBezTo>
                  <a:cubicBezTo>
                    <a:pt x="10416" y="4079"/>
                    <a:pt x="10416" y="4073"/>
                    <a:pt x="10416" y="4073"/>
                  </a:cubicBezTo>
                  <a:cubicBezTo>
                    <a:pt x="10416" y="4062"/>
                    <a:pt x="10416" y="4062"/>
                    <a:pt x="10416" y="4062"/>
                  </a:cubicBezTo>
                  <a:cubicBezTo>
                    <a:pt x="10416" y="4055"/>
                    <a:pt x="10411" y="4055"/>
                    <a:pt x="10411" y="4050"/>
                  </a:cubicBezTo>
                  <a:cubicBezTo>
                    <a:pt x="10411" y="4044"/>
                    <a:pt x="10411" y="4038"/>
                    <a:pt x="10416" y="4038"/>
                  </a:cubicBezTo>
                  <a:cubicBezTo>
                    <a:pt x="10422" y="4038"/>
                    <a:pt x="10422" y="4032"/>
                    <a:pt x="10428" y="4032"/>
                  </a:cubicBezTo>
                  <a:cubicBezTo>
                    <a:pt x="10434" y="4032"/>
                    <a:pt x="10434" y="4032"/>
                    <a:pt x="10440" y="4038"/>
                  </a:cubicBezTo>
                  <a:cubicBezTo>
                    <a:pt x="10446" y="4038"/>
                    <a:pt x="10446" y="4044"/>
                    <a:pt x="10452" y="4044"/>
                  </a:cubicBezTo>
                  <a:cubicBezTo>
                    <a:pt x="10458" y="4050"/>
                    <a:pt x="10458" y="4044"/>
                    <a:pt x="10464" y="4044"/>
                  </a:cubicBezTo>
                  <a:cubicBezTo>
                    <a:pt x="10476" y="4044"/>
                    <a:pt x="10476" y="4044"/>
                    <a:pt x="10476" y="4044"/>
                  </a:cubicBezTo>
                  <a:cubicBezTo>
                    <a:pt x="10482" y="4044"/>
                    <a:pt x="10482" y="4044"/>
                    <a:pt x="10488" y="4044"/>
                  </a:cubicBezTo>
                  <a:cubicBezTo>
                    <a:pt x="10488" y="4032"/>
                    <a:pt x="10488" y="4026"/>
                    <a:pt x="10488" y="4020"/>
                  </a:cubicBezTo>
                  <a:cubicBezTo>
                    <a:pt x="10488" y="4014"/>
                    <a:pt x="10493" y="4008"/>
                    <a:pt x="10493" y="4008"/>
                  </a:cubicBezTo>
                  <a:cubicBezTo>
                    <a:pt x="10493" y="4002"/>
                    <a:pt x="10488" y="4002"/>
                    <a:pt x="10488" y="4002"/>
                  </a:cubicBezTo>
                  <a:cubicBezTo>
                    <a:pt x="10499" y="4002"/>
                    <a:pt x="10505" y="4002"/>
                    <a:pt x="10511" y="4002"/>
                  </a:cubicBezTo>
                  <a:cubicBezTo>
                    <a:pt x="10517" y="4002"/>
                    <a:pt x="10523" y="3996"/>
                    <a:pt x="10523" y="3996"/>
                  </a:cubicBezTo>
                  <a:cubicBezTo>
                    <a:pt x="10523" y="3990"/>
                    <a:pt x="10517" y="3990"/>
                    <a:pt x="10517" y="3984"/>
                  </a:cubicBezTo>
                  <a:cubicBezTo>
                    <a:pt x="10511" y="3978"/>
                    <a:pt x="10511" y="3978"/>
                    <a:pt x="10505" y="3973"/>
                  </a:cubicBezTo>
                  <a:cubicBezTo>
                    <a:pt x="10499" y="3973"/>
                    <a:pt x="10499" y="3967"/>
                    <a:pt x="10493" y="3961"/>
                  </a:cubicBezTo>
                  <a:cubicBezTo>
                    <a:pt x="10488" y="3961"/>
                    <a:pt x="10488" y="3961"/>
                    <a:pt x="10482" y="3961"/>
                  </a:cubicBezTo>
                  <a:cubicBezTo>
                    <a:pt x="10482" y="3973"/>
                    <a:pt x="10482" y="3978"/>
                    <a:pt x="10482" y="3984"/>
                  </a:cubicBezTo>
                  <a:cubicBezTo>
                    <a:pt x="10482" y="3990"/>
                    <a:pt x="10482" y="3996"/>
                    <a:pt x="10482" y="3996"/>
                  </a:cubicBezTo>
                  <a:cubicBezTo>
                    <a:pt x="10476" y="3996"/>
                    <a:pt x="10470" y="4002"/>
                    <a:pt x="10464" y="3996"/>
                  </a:cubicBezTo>
                  <a:cubicBezTo>
                    <a:pt x="10464" y="3996"/>
                    <a:pt x="10458" y="3996"/>
                    <a:pt x="10452" y="3996"/>
                  </a:cubicBezTo>
                  <a:cubicBezTo>
                    <a:pt x="10446" y="3990"/>
                    <a:pt x="10446" y="3984"/>
                    <a:pt x="10446" y="3978"/>
                  </a:cubicBezTo>
                  <a:cubicBezTo>
                    <a:pt x="10440" y="3978"/>
                    <a:pt x="10434" y="3978"/>
                    <a:pt x="10434" y="3973"/>
                  </a:cubicBezTo>
                  <a:cubicBezTo>
                    <a:pt x="10434" y="3967"/>
                    <a:pt x="10434" y="3967"/>
                    <a:pt x="10434" y="3961"/>
                  </a:cubicBezTo>
                  <a:cubicBezTo>
                    <a:pt x="10434" y="3955"/>
                    <a:pt x="10434" y="3955"/>
                    <a:pt x="10428" y="3949"/>
                  </a:cubicBezTo>
                  <a:cubicBezTo>
                    <a:pt x="10428" y="3943"/>
                    <a:pt x="10428" y="3943"/>
                    <a:pt x="10428" y="3937"/>
                  </a:cubicBezTo>
                  <a:cubicBezTo>
                    <a:pt x="10428" y="3931"/>
                    <a:pt x="10428" y="3931"/>
                    <a:pt x="10422" y="3925"/>
                  </a:cubicBezTo>
                  <a:cubicBezTo>
                    <a:pt x="10422" y="3925"/>
                    <a:pt x="10416" y="3925"/>
                    <a:pt x="10411" y="3925"/>
                  </a:cubicBezTo>
                  <a:cubicBezTo>
                    <a:pt x="10404" y="3919"/>
                    <a:pt x="10404" y="3925"/>
                    <a:pt x="10399" y="3925"/>
                  </a:cubicBezTo>
                  <a:cubicBezTo>
                    <a:pt x="10393" y="3919"/>
                    <a:pt x="10393" y="3919"/>
                    <a:pt x="10387" y="3913"/>
                  </a:cubicBezTo>
                  <a:cubicBezTo>
                    <a:pt x="10387" y="3907"/>
                    <a:pt x="10375" y="3907"/>
                    <a:pt x="10375" y="3901"/>
                  </a:cubicBezTo>
                  <a:cubicBezTo>
                    <a:pt x="10375" y="3901"/>
                    <a:pt x="10375" y="3895"/>
                    <a:pt x="10375" y="3889"/>
                  </a:cubicBezTo>
                  <a:cubicBezTo>
                    <a:pt x="10375" y="3884"/>
                    <a:pt x="10375" y="3884"/>
                    <a:pt x="10375" y="3884"/>
                  </a:cubicBezTo>
                  <a:cubicBezTo>
                    <a:pt x="10375" y="3878"/>
                    <a:pt x="10381" y="3872"/>
                    <a:pt x="10387" y="3872"/>
                  </a:cubicBezTo>
                  <a:cubicBezTo>
                    <a:pt x="10399" y="3878"/>
                    <a:pt x="10399" y="3878"/>
                    <a:pt x="10399" y="3878"/>
                  </a:cubicBezTo>
                  <a:cubicBezTo>
                    <a:pt x="10399" y="3878"/>
                    <a:pt x="10404" y="3884"/>
                    <a:pt x="10411" y="3884"/>
                  </a:cubicBezTo>
                  <a:cubicBezTo>
                    <a:pt x="10411" y="3884"/>
                    <a:pt x="10416" y="3889"/>
                    <a:pt x="10422" y="3889"/>
                  </a:cubicBezTo>
                  <a:cubicBezTo>
                    <a:pt x="10428" y="3895"/>
                    <a:pt x="10434" y="3889"/>
                    <a:pt x="10440" y="3889"/>
                  </a:cubicBezTo>
                  <a:cubicBezTo>
                    <a:pt x="10452" y="3889"/>
                    <a:pt x="10452" y="3889"/>
                    <a:pt x="10452" y="3889"/>
                  </a:cubicBezTo>
                  <a:cubicBezTo>
                    <a:pt x="10464" y="3889"/>
                    <a:pt x="10464" y="3889"/>
                    <a:pt x="10464" y="3889"/>
                  </a:cubicBezTo>
                  <a:cubicBezTo>
                    <a:pt x="10470" y="3889"/>
                    <a:pt x="10470" y="3884"/>
                    <a:pt x="10476" y="3884"/>
                  </a:cubicBezTo>
                  <a:cubicBezTo>
                    <a:pt x="10470" y="3878"/>
                    <a:pt x="10470" y="3878"/>
                    <a:pt x="10470" y="3872"/>
                  </a:cubicBezTo>
                  <a:cubicBezTo>
                    <a:pt x="10464" y="3872"/>
                    <a:pt x="10458" y="3872"/>
                    <a:pt x="10458" y="3872"/>
                  </a:cubicBezTo>
                  <a:cubicBezTo>
                    <a:pt x="10458" y="3866"/>
                    <a:pt x="10464" y="3860"/>
                    <a:pt x="10464" y="3860"/>
                  </a:cubicBezTo>
                  <a:cubicBezTo>
                    <a:pt x="10470" y="3854"/>
                    <a:pt x="10470" y="3848"/>
                    <a:pt x="10476" y="3848"/>
                  </a:cubicBezTo>
                  <a:cubicBezTo>
                    <a:pt x="10488" y="3842"/>
                    <a:pt x="10493" y="3848"/>
                    <a:pt x="10499" y="3848"/>
                  </a:cubicBezTo>
                  <a:cubicBezTo>
                    <a:pt x="10511" y="3848"/>
                    <a:pt x="10517" y="3842"/>
                    <a:pt x="10529" y="3848"/>
                  </a:cubicBezTo>
                  <a:cubicBezTo>
                    <a:pt x="10529" y="3848"/>
                    <a:pt x="10535" y="3848"/>
                    <a:pt x="10541" y="3848"/>
                  </a:cubicBezTo>
                  <a:cubicBezTo>
                    <a:pt x="10541" y="3848"/>
                    <a:pt x="10547" y="3854"/>
                    <a:pt x="10553" y="3854"/>
                  </a:cubicBezTo>
                  <a:cubicBezTo>
                    <a:pt x="10559" y="3860"/>
                    <a:pt x="10559" y="3866"/>
                    <a:pt x="10565" y="3866"/>
                  </a:cubicBezTo>
                  <a:cubicBezTo>
                    <a:pt x="10565" y="3866"/>
                    <a:pt x="10570" y="3866"/>
                    <a:pt x="10577" y="3866"/>
                  </a:cubicBezTo>
                  <a:cubicBezTo>
                    <a:pt x="10577" y="3866"/>
                    <a:pt x="10582" y="3866"/>
                    <a:pt x="10582" y="3872"/>
                  </a:cubicBezTo>
                  <a:cubicBezTo>
                    <a:pt x="10588" y="3872"/>
                    <a:pt x="10588" y="3878"/>
                    <a:pt x="10588" y="3884"/>
                  </a:cubicBezTo>
                  <a:lnTo>
                    <a:pt x="10588" y="3889"/>
                  </a:lnTo>
                  <a:cubicBezTo>
                    <a:pt x="10588" y="3895"/>
                    <a:pt x="10594" y="3895"/>
                    <a:pt x="10600" y="3895"/>
                  </a:cubicBezTo>
                  <a:cubicBezTo>
                    <a:pt x="10606" y="3895"/>
                    <a:pt x="10606" y="3901"/>
                    <a:pt x="10612" y="3901"/>
                  </a:cubicBezTo>
                  <a:cubicBezTo>
                    <a:pt x="10606" y="3913"/>
                    <a:pt x="10606" y="3913"/>
                    <a:pt x="10606" y="3913"/>
                  </a:cubicBezTo>
                  <a:cubicBezTo>
                    <a:pt x="10606" y="3919"/>
                    <a:pt x="10600" y="3913"/>
                    <a:pt x="10594" y="3919"/>
                  </a:cubicBezTo>
                  <a:cubicBezTo>
                    <a:pt x="10594" y="3919"/>
                    <a:pt x="10582" y="3925"/>
                    <a:pt x="10582" y="3931"/>
                  </a:cubicBezTo>
                  <a:cubicBezTo>
                    <a:pt x="10582" y="3943"/>
                    <a:pt x="10588" y="3949"/>
                    <a:pt x="10594" y="3961"/>
                  </a:cubicBezTo>
                  <a:cubicBezTo>
                    <a:pt x="10606" y="3967"/>
                    <a:pt x="10612" y="3961"/>
                    <a:pt x="10618" y="3967"/>
                  </a:cubicBezTo>
                  <a:cubicBezTo>
                    <a:pt x="10630" y="3978"/>
                    <a:pt x="10630" y="3990"/>
                    <a:pt x="10630" y="4002"/>
                  </a:cubicBezTo>
                  <a:cubicBezTo>
                    <a:pt x="10630" y="4002"/>
                    <a:pt x="10624" y="4002"/>
                    <a:pt x="10624" y="4008"/>
                  </a:cubicBezTo>
                  <a:cubicBezTo>
                    <a:pt x="10624" y="4008"/>
                    <a:pt x="10630" y="4014"/>
                    <a:pt x="10630" y="4020"/>
                  </a:cubicBezTo>
                  <a:cubicBezTo>
                    <a:pt x="10630" y="4020"/>
                    <a:pt x="10624" y="4026"/>
                    <a:pt x="10624" y="4032"/>
                  </a:cubicBezTo>
                  <a:cubicBezTo>
                    <a:pt x="10624" y="4038"/>
                    <a:pt x="10624" y="4038"/>
                    <a:pt x="10624" y="4038"/>
                  </a:cubicBezTo>
                  <a:cubicBezTo>
                    <a:pt x="10624" y="4044"/>
                    <a:pt x="10630" y="4044"/>
                    <a:pt x="10630" y="4050"/>
                  </a:cubicBezTo>
                  <a:cubicBezTo>
                    <a:pt x="10630" y="4055"/>
                    <a:pt x="10636" y="4055"/>
                    <a:pt x="10636" y="4062"/>
                  </a:cubicBezTo>
                  <a:cubicBezTo>
                    <a:pt x="10642" y="4062"/>
                    <a:pt x="10642" y="4067"/>
                    <a:pt x="10642" y="4067"/>
                  </a:cubicBezTo>
                  <a:cubicBezTo>
                    <a:pt x="10642" y="4073"/>
                    <a:pt x="10642" y="4073"/>
                    <a:pt x="10648" y="4073"/>
                  </a:cubicBezTo>
                  <a:cubicBezTo>
                    <a:pt x="10648" y="4073"/>
                    <a:pt x="10648" y="4073"/>
                    <a:pt x="10654" y="4079"/>
                  </a:cubicBezTo>
                  <a:cubicBezTo>
                    <a:pt x="10654" y="4079"/>
                    <a:pt x="10654" y="4079"/>
                    <a:pt x="10654" y="4085"/>
                  </a:cubicBezTo>
                  <a:cubicBezTo>
                    <a:pt x="10659" y="4085"/>
                    <a:pt x="10659" y="4085"/>
                    <a:pt x="10665" y="4091"/>
                  </a:cubicBezTo>
                  <a:cubicBezTo>
                    <a:pt x="10665" y="4091"/>
                    <a:pt x="10665" y="4091"/>
                    <a:pt x="10671" y="4091"/>
                  </a:cubicBezTo>
                  <a:cubicBezTo>
                    <a:pt x="10671" y="4097"/>
                    <a:pt x="10677" y="4097"/>
                    <a:pt x="10677" y="4103"/>
                  </a:cubicBezTo>
                  <a:cubicBezTo>
                    <a:pt x="10677" y="4103"/>
                    <a:pt x="10677" y="4109"/>
                    <a:pt x="10671" y="4109"/>
                  </a:cubicBezTo>
                  <a:cubicBezTo>
                    <a:pt x="10671" y="4115"/>
                    <a:pt x="10671" y="4115"/>
                    <a:pt x="10665" y="4115"/>
                  </a:cubicBezTo>
                  <a:cubicBezTo>
                    <a:pt x="10665" y="4121"/>
                    <a:pt x="10665" y="4121"/>
                    <a:pt x="10665" y="4121"/>
                  </a:cubicBezTo>
                  <a:cubicBezTo>
                    <a:pt x="10665" y="4127"/>
                    <a:pt x="10665" y="4127"/>
                    <a:pt x="10659" y="4133"/>
                  </a:cubicBezTo>
                  <a:lnTo>
                    <a:pt x="10659" y="4139"/>
                  </a:lnTo>
                  <a:cubicBezTo>
                    <a:pt x="10659" y="4150"/>
                    <a:pt x="10659" y="4150"/>
                    <a:pt x="10665" y="4156"/>
                  </a:cubicBezTo>
                  <a:cubicBezTo>
                    <a:pt x="10665" y="4162"/>
                    <a:pt x="10665" y="4162"/>
                    <a:pt x="10665" y="4162"/>
                  </a:cubicBezTo>
                  <a:cubicBezTo>
                    <a:pt x="10665" y="4168"/>
                    <a:pt x="10671" y="4168"/>
                    <a:pt x="10671" y="4168"/>
                  </a:cubicBezTo>
                  <a:cubicBezTo>
                    <a:pt x="10677" y="4168"/>
                    <a:pt x="10677" y="4174"/>
                    <a:pt x="10677" y="4174"/>
                  </a:cubicBezTo>
                  <a:cubicBezTo>
                    <a:pt x="10683" y="4174"/>
                    <a:pt x="10689" y="4168"/>
                    <a:pt x="10689" y="4162"/>
                  </a:cubicBezTo>
                  <a:cubicBezTo>
                    <a:pt x="10689" y="4156"/>
                    <a:pt x="10689" y="4156"/>
                    <a:pt x="10689" y="4156"/>
                  </a:cubicBezTo>
                  <a:cubicBezTo>
                    <a:pt x="10689" y="4150"/>
                    <a:pt x="10695" y="4150"/>
                    <a:pt x="10695" y="4144"/>
                  </a:cubicBezTo>
                  <a:cubicBezTo>
                    <a:pt x="10695" y="4144"/>
                    <a:pt x="10695" y="4144"/>
                    <a:pt x="10695" y="4139"/>
                  </a:cubicBezTo>
                  <a:cubicBezTo>
                    <a:pt x="10695" y="4133"/>
                    <a:pt x="10695" y="4133"/>
                    <a:pt x="10695" y="4121"/>
                  </a:cubicBezTo>
                  <a:cubicBezTo>
                    <a:pt x="10695" y="4121"/>
                    <a:pt x="10695" y="4121"/>
                    <a:pt x="10695" y="4115"/>
                  </a:cubicBezTo>
                  <a:cubicBezTo>
                    <a:pt x="10695" y="4109"/>
                    <a:pt x="10695" y="4109"/>
                    <a:pt x="10695" y="4103"/>
                  </a:cubicBezTo>
                  <a:cubicBezTo>
                    <a:pt x="10707" y="4103"/>
                    <a:pt x="10707" y="4103"/>
                    <a:pt x="10707" y="4103"/>
                  </a:cubicBezTo>
                  <a:cubicBezTo>
                    <a:pt x="10707" y="4103"/>
                    <a:pt x="10707" y="4103"/>
                    <a:pt x="10713" y="4103"/>
                  </a:cubicBezTo>
                  <a:cubicBezTo>
                    <a:pt x="10713" y="4103"/>
                    <a:pt x="10713" y="4103"/>
                    <a:pt x="10719" y="4109"/>
                  </a:cubicBezTo>
                  <a:lnTo>
                    <a:pt x="10719" y="4109"/>
                  </a:lnTo>
                  <a:cubicBezTo>
                    <a:pt x="10725" y="4115"/>
                    <a:pt x="10725" y="4115"/>
                    <a:pt x="10725" y="4115"/>
                  </a:cubicBezTo>
                  <a:cubicBezTo>
                    <a:pt x="10731" y="4121"/>
                    <a:pt x="10736" y="4121"/>
                    <a:pt x="10736" y="4127"/>
                  </a:cubicBezTo>
                  <a:cubicBezTo>
                    <a:pt x="10743" y="4133"/>
                    <a:pt x="10743" y="4133"/>
                    <a:pt x="10743" y="4133"/>
                  </a:cubicBezTo>
                  <a:cubicBezTo>
                    <a:pt x="10748" y="4139"/>
                    <a:pt x="10748" y="4139"/>
                    <a:pt x="10748" y="4139"/>
                  </a:cubicBezTo>
                  <a:cubicBezTo>
                    <a:pt x="10754" y="4144"/>
                    <a:pt x="10754" y="4144"/>
                    <a:pt x="10754" y="4144"/>
                  </a:cubicBezTo>
                  <a:lnTo>
                    <a:pt x="10760" y="4150"/>
                  </a:lnTo>
                  <a:lnTo>
                    <a:pt x="10766" y="4150"/>
                  </a:lnTo>
                  <a:cubicBezTo>
                    <a:pt x="10772" y="4150"/>
                    <a:pt x="10772" y="4150"/>
                    <a:pt x="10778" y="4150"/>
                  </a:cubicBezTo>
                  <a:cubicBezTo>
                    <a:pt x="10784" y="4150"/>
                    <a:pt x="10784" y="4150"/>
                    <a:pt x="10790" y="4150"/>
                  </a:cubicBezTo>
                  <a:cubicBezTo>
                    <a:pt x="10790" y="4150"/>
                    <a:pt x="10790" y="4156"/>
                    <a:pt x="10796" y="4156"/>
                  </a:cubicBezTo>
                  <a:cubicBezTo>
                    <a:pt x="10802" y="4156"/>
                    <a:pt x="10802" y="4156"/>
                    <a:pt x="10808" y="4156"/>
                  </a:cubicBezTo>
                  <a:lnTo>
                    <a:pt x="10814" y="4156"/>
                  </a:lnTo>
                  <a:cubicBezTo>
                    <a:pt x="10814" y="4156"/>
                    <a:pt x="10820" y="4156"/>
                    <a:pt x="10820" y="4150"/>
                  </a:cubicBezTo>
                  <a:lnTo>
                    <a:pt x="10825" y="4150"/>
                  </a:lnTo>
                  <a:cubicBezTo>
                    <a:pt x="10825" y="4144"/>
                    <a:pt x="10825" y="4144"/>
                    <a:pt x="10825" y="4144"/>
                  </a:cubicBezTo>
                  <a:cubicBezTo>
                    <a:pt x="10825" y="4139"/>
                    <a:pt x="10825" y="4139"/>
                    <a:pt x="10825" y="4139"/>
                  </a:cubicBezTo>
                  <a:cubicBezTo>
                    <a:pt x="10825" y="4133"/>
                    <a:pt x="10820" y="4127"/>
                    <a:pt x="10820" y="4121"/>
                  </a:cubicBezTo>
                  <a:cubicBezTo>
                    <a:pt x="10820" y="4121"/>
                    <a:pt x="10820" y="4115"/>
                    <a:pt x="10825" y="4115"/>
                  </a:cubicBezTo>
                  <a:cubicBezTo>
                    <a:pt x="10825" y="4109"/>
                    <a:pt x="10825" y="4109"/>
                    <a:pt x="10831" y="4109"/>
                  </a:cubicBezTo>
                  <a:cubicBezTo>
                    <a:pt x="10831" y="4103"/>
                    <a:pt x="10831" y="4103"/>
                    <a:pt x="10831" y="4103"/>
                  </a:cubicBezTo>
                  <a:cubicBezTo>
                    <a:pt x="10831" y="4103"/>
                    <a:pt x="10837" y="4097"/>
                    <a:pt x="10843" y="4097"/>
                  </a:cubicBezTo>
                  <a:cubicBezTo>
                    <a:pt x="10843" y="4091"/>
                    <a:pt x="10849" y="4097"/>
                    <a:pt x="10855" y="4097"/>
                  </a:cubicBezTo>
                  <a:cubicBezTo>
                    <a:pt x="10861" y="4097"/>
                    <a:pt x="10867" y="4091"/>
                    <a:pt x="10873" y="4097"/>
                  </a:cubicBezTo>
                  <a:cubicBezTo>
                    <a:pt x="10873" y="4097"/>
                    <a:pt x="10873" y="4103"/>
                    <a:pt x="10879" y="4103"/>
                  </a:cubicBezTo>
                  <a:cubicBezTo>
                    <a:pt x="10879" y="4103"/>
                    <a:pt x="10885" y="4109"/>
                    <a:pt x="10885" y="4115"/>
                  </a:cubicBezTo>
                  <a:cubicBezTo>
                    <a:pt x="10891" y="4115"/>
                    <a:pt x="10891" y="4115"/>
                    <a:pt x="10891" y="4115"/>
                  </a:cubicBezTo>
                  <a:cubicBezTo>
                    <a:pt x="10897" y="4121"/>
                    <a:pt x="10903" y="4127"/>
                    <a:pt x="10903" y="4127"/>
                  </a:cubicBezTo>
                  <a:cubicBezTo>
                    <a:pt x="10909" y="4133"/>
                    <a:pt x="10909" y="4133"/>
                    <a:pt x="10914" y="4133"/>
                  </a:cubicBezTo>
                  <a:cubicBezTo>
                    <a:pt x="10914" y="4133"/>
                    <a:pt x="10914" y="4139"/>
                    <a:pt x="10920" y="4139"/>
                  </a:cubicBezTo>
                  <a:cubicBezTo>
                    <a:pt x="10920" y="4139"/>
                    <a:pt x="10920" y="4144"/>
                    <a:pt x="10926" y="4144"/>
                  </a:cubicBezTo>
                  <a:lnTo>
                    <a:pt x="10926" y="4144"/>
                  </a:lnTo>
                  <a:cubicBezTo>
                    <a:pt x="10932" y="4144"/>
                    <a:pt x="10932" y="4150"/>
                    <a:pt x="10938" y="4150"/>
                  </a:cubicBezTo>
                  <a:cubicBezTo>
                    <a:pt x="11015" y="4150"/>
                    <a:pt x="11015" y="4150"/>
                    <a:pt x="11015" y="4150"/>
                  </a:cubicBezTo>
                  <a:cubicBezTo>
                    <a:pt x="11015" y="4139"/>
                    <a:pt x="11015" y="4133"/>
                    <a:pt x="11015" y="4127"/>
                  </a:cubicBezTo>
                  <a:cubicBezTo>
                    <a:pt x="11015" y="4121"/>
                    <a:pt x="11015" y="4121"/>
                    <a:pt x="11015" y="4121"/>
                  </a:cubicBezTo>
                  <a:cubicBezTo>
                    <a:pt x="11015" y="4115"/>
                    <a:pt x="11009" y="4115"/>
                    <a:pt x="11009" y="4109"/>
                  </a:cubicBezTo>
                  <a:cubicBezTo>
                    <a:pt x="11009" y="4109"/>
                    <a:pt x="11015" y="4103"/>
                    <a:pt x="11015" y="4097"/>
                  </a:cubicBezTo>
                  <a:lnTo>
                    <a:pt x="11021" y="4103"/>
                  </a:lnTo>
                  <a:cubicBezTo>
                    <a:pt x="11027" y="4103"/>
                    <a:pt x="11027" y="4097"/>
                    <a:pt x="11027" y="4097"/>
                  </a:cubicBezTo>
                  <a:cubicBezTo>
                    <a:pt x="11033" y="4097"/>
                    <a:pt x="11033" y="4097"/>
                    <a:pt x="11033" y="4097"/>
                  </a:cubicBezTo>
                  <a:cubicBezTo>
                    <a:pt x="11039" y="4097"/>
                    <a:pt x="11039" y="4097"/>
                    <a:pt x="11045" y="4097"/>
                  </a:cubicBezTo>
                  <a:cubicBezTo>
                    <a:pt x="11051" y="4097"/>
                    <a:pt x="11057" y="4097"/>
                    <a:pt x="11063" y="4103"/>
                  </a:cubicBezTo>
                  <a:cubicBezTo>
                    <a:pt x="11069" y="4103"/>
                    <a:pt x="11069" y="4109"/>
                    <a:pt x="11075" y="4115"/>
                  </a:cubicBezTo>
                  <a:cubicBezTo>
                    <a:pt x="11075" y="4115"/>
                    <a:pt x="11075" y="4115"/>
                    <a:pt x="11080" y="4115"/>
                  </a:cubicBezTo>
                  <a:cubicBezTo>
                    <a:pt x="11080" y="4115"/>
                    <a:pt x="11086" y="4115"/>
                    <a:pt x="11092" y="4115"/>
                  </a:cubicBezTo>
                  <a:cubicBezTo>
                    <a:pt x="11092" y="4115"/>
                    <a:pt x="11092" y="4121"/>
                    <a:pt x="11098" y="4115"/>
                  </a:cubicBezTo>
                  <a:cubicBezTo>
                    <a:pt x="11098" y="4115"/>
                    <a:pt x="11098" y="4115"/>
                    <a:pt x="11104" y="4115"/>
                  </a:cubicBezTo>
                  <a:lnTo>
                    <a:pt x="11104" y="4109"/>
                  </a:lnTo>
                  <a:cubicBezTo>
                    <a:pt x="11104" y="4109"/>
                    <a:pt x="11110" y="4109"/>
                    <a:pt x="11110" y="4103"/>
                  </a:cubicBezTo>
                  <a:cubicBezTo>
                    <a:pt x="11110" y="4103"/>
                    <a:pt x="11116" y="4103"/>
                    <a:pt x="11116" y="4109"/>
                  </a:cubicBezTo>
                  <a:cubicBezTo>
                    <a:pt x="11116" y="4109"/>
                    <a:pt x="11116" y="4115"/>
                    <a:pt x="11122" y="4115"/>
                  </a:cubicBezTo>
                  <a:cubicBezTo>
                    <a:pt x="11122" y="4121"/>
                    <a:pt x="11122" y="4121"/>
                    <a:pt x="11128" y="4121"/>
                  </a:cubicBezTo>
                  <a:lnTo>
                    <a:pt x="11128" y="4127"/>
                  </a:lnTo>
                  <a:cubicBezTo>
                    <a:pt x="11128" y="4133"/>
                    <a:pt x="11128" y="4133"/>
                    <a:pt x="11128" y="4139"/>
                  </a:cubicBezTo>
                  <a:cubicBezTo>
                    <a:pt x="11128" y="4144"/>
                    <a:pt x="11128" y="4150"/>
                    <a:pt x="11128" y="4156"/>
                  </a:cubicBezTo>
                  <a:lnTo>
                    <a:pt x="11122" y="4162"/>
                  </a:lnTo>
                  <a:cubicBezTo>
                    <a:pt x="11116" y="4168"/>
                    <a:pt x="11116" y="4174"/>
                    <a:pt x="11116" y="4180"/>
                  </a:cubicBezTo>
                  <a:cubicBezTo>
                    <a:pt x="11116" y="4186"/>
                    <a:pt x="11110" y="4192"/>
                    <a:pt x="11110" y="4204"/>
                  </a:cubicBezTo>
                  <a:lnTo>
                    <a:pt x="11110" y="4210"/>
                  </a:lnTo>
                  <a:cubicBezTo>
                    <a:pt x="11110" y="4216"/>
                    <a:pt x="11116" y="4216"/>
                    <a:pt x="11116" y="4221"/>
                  </a:cubicBezTo>
                  <a:cubicBezTo>
                    <a:pt x="11116" y="4221"/>
                    <a:pt x="11116" y="4221"/>
                    <a:pt x="11116" y="4228"/>
                  </a:cubicBezTo>
                  <a:cubicBezTo>
                    <a:pt x="11116" y="4228"/>
                    <a:pt x="11116" y="4228"/>
                    <a:pt x="11116" y="4233"/>
                  </a:cubicBezTo>
                  <a:cubicBezTo>
                    <a:pt x="11122" y="4233"/>
                    <a:pt x="11122" y="4239"/>
                    <a:pt x="11122" y="4239"/>
                  </a:cubicBezTo>
                  <a:cubicBezTo>
                    <a:pt x="11128" y="4245"/>
                    <a:pt x="11128" y="4245"/>
                    <a:pt x="11128" y="4251"/>
                  </a:cubicBezTo>
                  <a:cubicBezTo>
                    <a:pt x="11128" y="4251"/>
                    <a:pt x="11128" y="4257"/>
                    <a:pt x="11122" y="4257"/>
                  </a:cubicBezTo>
                  <a:cubicBezTo>
                    <a:pt x="11122" y="4263"/>
                    <a:pt x="11122" y="4263"/>
                    <a:pt x="11116" y="4263"/>
                  </a:cubicBezTo>
                  <a:cubicBezTo>
                    <a:pt x="11116" y="4269"/>
                    <a:pt x="11116" y="4269"/>
                    <a:pt x="11116" y="4269"/>
                  </a:cubicBezTo>
                  <a:cubicBezTo>
                    <a:pt x="11110" y="4269"/>
                    <a:pt x="11110" y="4275"/>
                    <a:pt x="11110" y="4275"/>
                  </a:cubicBezTo>
                  <a:cubicBezTo>
                    <a:pt x="11110" y="4281"/>
                    <a:pt x="11110" y="4281"/>
                    <a:pt x="11110" y="4287"/>
                  </a:cubicBezTo>
                  <a:lnTo>
                    <a:pt x="11110" y="4293"/>
                  </a:lnTo>
                  <a:cubicBezTo>
                    <a:pt x="11104" y="4299"/>
                    <a:pt x="11104" y="4299"/>
                    <a:pt x="11104" y="4299"/>
                  </a:cubicBezTo>
                  <a:cubicBezTo>
                    <a:pt x="11098" y="4305"/>
                    <a:pt x="11098" y="4310"/>
                    <a:pt x="11092" y="4316"/>
                  </a:cubicBezTo>
                  <a:cubicBezTo>
                    <a:pt x="11092" y="4316"/>
                    <a:pt x="11092" y="4322"/>
                    <a:pt x="11086" y="4328"/>
                  </a:cubicBezTo>
                  <a:cubicBezTo>
                    <a:pt x="11086" y="4328"/>
                    <a:pt x="11080" y="4334"/>
                    <a:pt x="11075" y="4334"/>
                  </a:cubicBezTo>
                  <a:lnTo>
                    <a:pt x="11069" y="4340"/>
                  </a:lnTo>
                  <a:lnTo>
                    <a:pt x="11063" y="4340"/>
                  </a:lnTo>
                  <a:cubicBezTo>
                    <a:pt x="11063" y="4346"/>
                    <a:pt x="11057" y="4346"/>
                    <a:pt x="11057" y="4346"/>
                  </a:cubicBezTo>
                  <a:cubicBezTo>
                    <a:pt x="11057" y="4352"/>
                    <a:pt x="11057" y="4352"/>
                    <a:pt x="11057" y="4352"/>
                  </a:cubicBezTo>
                  <a:cubicBezTo>
                    <a:pt x="11057" y="4358"/>
                    <a:pt x="11057" y="4364"/>
                    <a:pt x="11057" y="4364"/>
                  </a:cubicBezTo>
                  <a:cubicBezTo>
                    <a:pt x="11051" y="4376"/>
                    <a:pt x="11051" y="4382"/>
                    <a:pt x="11045" y="4394"/>
                  </a:cubicBezTo>
                  <a:cubicBezTo>
                    <a:pt x="11045" y="4399"/>
                    <a:pt x="11045" y="4405"/>
                    <a:pt x="11039" y="4411"/>
                  </a:cubicBezTo>
                  <a:cubicBezTo>
                    <a:pt x="11039" y="4417"/>
                    <a:pt x="11033" y="4417"/>
                    <a:pt x="11033" y="4423"/>
                  </a:cubicBezTo>
                  <a:cubicBezTo>
                    <a:pt x="11027" y="4423"/>
                    <a:pt x="11027" y="4423"/>
                    <a:pt x="11027" y="4429"/>
                  </a:cubicBezTo>
                  <a:cubicBezTo>
                    <a:pt x="11021" y="4429"/>
                    <a:pt x="11021" y="4429"/>
                    <a:pt x="11021" y="4435"/>
                  </a:cubicBezTo>
                  <a:cubicBezTo>
                    <a:pt x="11015" y="4435"/>
                    <a:pt x="11015" y="4435"/>
                    <a:pt x="11015" y="4435"/>
                  </a:cubicBezTo>
                  <a:cubicBezTo>
                    <a:pt x="11009" y="4435"/>
                    <a:pt x="11009" y="4435"/>
                    <a:pt x="11009" y="4435"/>
                  </a:cubicBezTo>
                  <a:cubicBezTo>
                    <a:pt x="11003" y="4435"/>
                    <a:pt x="10997" y="4435"/>
                    <a:pt x="10997" y="4435"/>
                  </a:cubicBezTo>
                  <a:cubicBezTo>
                    <a:pt x="10991" y="4441"/>
                    <a:pt x="10986" y="4441"/>
                    <a:pt x="10986" y="4441"/>
                  </a:cubicBezTo>
                  <a:cubicBezTo>
                    <a:pt x="10980" y="4441"/>
                    <a:pt x="10980" y="4441"/>
                    <a:pt x="10980" y="4441"/>
                  </a:cubicBezTo>
                  <a:cubicBezTo>
                    <a:pt x="10974" y="4441"/>
                    <a:pt x="10974" y="4441"/>
                    <a:pt x="10968" y="4441"/>
                  </a:cubicBezTo>
                  <a:cubicBezTo>
                    <a:pt x="10968" y="4441"/>
                    <a:pt x="10968" y="4447"/>
                    <a:pt x="10962" y="4447"/>
                  </a:cubicBezTo>
                  <a:lnTo>
                    <a:pt x="10962" y="4447"/>
                  </a:lnTo>
                  <a:cubicBezTo>
                    <a:pt x="10956" y="4447"/>
                    <a:pt x="10956" y="4453"/>
                    <a:pt x="10950" y="4453"/>
                  </a:cubicBezTo>
                  <a:lnTo>
                    <a:pt x="10944" y="4453"/>
                  </a:lnTo>
                  <a:cubicBezTo>
                    <a:pt x="10938" y="4453"/>
                    <a:pt x="10938" y="4447"/>
                    <a:pt x="10938" y="4447"/>
                  </a:cubicBezTo>
                  <a:cubicBezTo>
                    <a:pt x="10932" y="4441"/>
                    <a:pt x="10932" y="4441"/>
                    <a:pt x="10926" y="4435"/>
                  </a:cubicBezTo>
                  <a:cubicBezTo>
                    <a:pt x="10920" y="4435"/>
                    <a:pt x="10920" y="4435"/>
                    <a:pt x="10920" y="4435"/>
                  </a:cubicBezTo>
                  <a:cubicBezTo>
                    <a:pt x="10914" y="4435"/>
                    <a:pt x="10914" y="4435"/>
                    <a:pt x="10909" y="4435"/>
                  </a:cubicBezTo>
                  <a:cubicBezTo>
                    <a:pt x="10903" y="4435"/>
                    <a:pt x="10903" y="4435"/>
                    <a:pt x="10897" y="4435"/>
                  </a:cubicBezTo>
                  <a:cubicBezTo>
                    <a:pt x="10897" y="4435"/>
                    <a:pt x="10897" y="4435"/>
                    <a:pt x="10891" y="4435"/>
                  </a:cubicBezTo>
                  <a:cubicBezTo>
                    <a:pt x="10885" y="4435"/>
                    <a:pt x="10879" y="4435"/>
                    <a:pt x="10879" y="4435"/>
                  </a:cubicBezTo>
                  <a:cubicBezTo>
                    <a:pt x="10873" y="4435"/>
                    <a:pt x="10873" y="4429"/>
                    <a:pt x="10867" y="4429"/>
                  </a:cubicBezTo>
                  <a:cubicBezTo>
                    <a:pt x="10861" y="4429"/>
                    <a:pt x="10861" y="4429"/>
                    <a:pt x="10861" y="4429"/>
                  </a:cubicBezTo>
                  <a:cubicBezTo>
                    <a:pt x="10861" y="4429"/>
                    <a:pt x="10861" y="4429"/>
                    <a:pt x="10855" y="4429"/>
                  </a:cubicBezTo>
                  <a:lnTo>
                    <a:pt x="10849" y="4435"/>
                  </a:lnTo>
                  <a:cubicBezTo>
                    <a:pt x="10855" y="4435"/>
                    <a:pt x="10855" y="4441"/>
                    <a:pt x="10861" y="4441"/>
                  </a:cubicBezTo>
                  <a:cubicBezTo>
                    <a:pt x="10867" y="4441"/>
                    <a:pt x="10873" y="4447"/>
                    <a:pt x="10879" y="4447"/>
                  </a:cubicBezTo>
                  <a:cubicBezTo>
                    <a:pt x="10885" y="4447"/>
                    <a:pt x="10891" y="4447"/>
                    <a:pt x="10897" y="4453"/>
                  </a:cubicBezTo>
                  <a:cubicBezTo>
                    <a:pt x="10903" y="4453"/>
                    <a:pt x="10909" y="4453"/>
                    <a:pt x="10909" y="4453"/>
                  </a:cubicBezTo>
                  <a:cubicBezTo>
                    <a:pt x="10909" y="4465"/>
                    <a:pt x="10909" y="4465"/>
                    <a:pt x="10909" y="4465"/>
                  </a:cubicBezTo>
                  <a:cubicBezTo>
                    <a:pt x="10909" y="4471"/>
                    <a:pt x="10909" y="4471"/>
                    <a:pt x="10909" y="4471"/>
                  </a:cubicBezTo>
                  <a:cubicBezTo>
                    <a:pt x="10909" y="4476"/>
                    <a:pt x="10914" y="4476"/>
                    <a:pt x="10920" y="4482"/>
                  </a:cubicBezTo>
                  <a:cubicBezTo>
                    <a:pt x="10920" y="4482"/>
                    <a:pt x="10920" y="4482"/>
                    <a:pt x="10920" y="4488"/>
                  </a:cubicBezTo>
                  <a:cubicBezTo>
                    <a:pt x="10926" y="4488"/>
                    <a:pt x="10926" y="4494"/>
                    <a:pt x="10926" y="4494"/>
                  </a:cubicBezTo>
                  <a:cubicBezTo>
                    <a:pt x="10926" y="4500"/>
                    <a:pt x="10920" y="4500"/>
                    <a:pt x="10920" y="4500"/>
                  </a:cubicBezTo>
                  <a:cubicBezTo>
                    <a:pt x="10920" y="4506"/>
                    <a:pt x="10926" y="4506"/>
                    <a:pt x="10926" y="4506"/>
                  </a:cubicBezTo>
                  <a:cubicBezTo>
                    <a:pt x="10926" y="4512"/>
                    <a:pt x="10920" y="4512"/>
                    <a:pt x="10920" y="4512"/>
                  </a:cubicBezTo>
                  <a:cubicBezTo>
                    <a:pt x="10920" y="4524"/>
                    <a:pt x="10920" y="4530"/>
                    <a:pt x="10920" y="4536"/>
                  </a:cubicBezTo>
                  <a:cubicBezTo>
                    <a:pt x="10920" y="4536"/>
                    <a:pt x="10926" y="4548"/>
                    <a:pt x="10932" y="4548"/>
                  </a:cubicBezTo>
                  <a:cubicBezTo>
                    <a:pt x="10938" y="4554"/>
                    <a:pt x="10944" y="4560"/>
                    <a:pt x="10950" y="4571"/>
                  </a:cubicBezTo>
                  <a:lnTo>
                    <a:pt x="10956" y="4577"/>
                  </a:lnTo>
                  <a:cubicBezTo>
                    <a:pt x="10962" y="4589"/>
                    <a:pt x="10962" y="4589"/>
                    <a:pt x="10962" y="4589"/>
                  </a:cubicBezTo>
                  <a:cubicBezTo>
                    <a:pt x="10962" y="4595"/>
                    <a:pt x="10968" y="4601"/>
                    <a:pt x="10968" y="4601"/>
                  </a:cubicBezTo>
                  <a:cubicBezTo>
                    <a:pt x="10974" y="4607"/>
                    <a:pt x="10974" y="4613"/>
                    <a:pt x="10980" y="4613"/>
                  </a:cubicBezTo>
                  <a:cubicBezTo>
                    <a:pt x="10980" y="4619"/>
                    <a:pt x="10986" y="4625"/>
                    <a:pt x="10991" y="4625"/>
                  </a:cubicBezTo>
                  <a:cubicBezTo>
                    <a:pt x="10997" y="4625"/>
                    <a:pt x="10997" y="4631"/>
                    <a:pt x="11003" y="4631"/>
                  </a:cubicBezTo>
                  <a:cubicBezTo>
                    <a:pt x="11015" y="4631"/>
                    <a:pt x="11015" y="4631"/>
                    <a:pt x="11015" y="4631"/>
                  </a:cubicBezTo>
                  <a:cubicBezTo>
                    <a:pt x="11021" y="4631"/>
                    <a:pt x="11021" y="4631"/>
                    <a:pt x="11027" y="4631"/>
                  </a:cubicBezTo>
                  <a:cubicBezTo>
                    <a:pt x="11033" y="4631"/>
                    <a:pt x="11039" y="4625"/>
                    <a:pt x="11039" y="4625"/>
                  </a:cubicBezTo>
                  <a:cubicBezTo>
                    <a:pt x="11039" y="4619"/>
                    <a:pt x="11039" y="4613"/>
                    <a:pt x="11039" y="4613"/>
                  </a:cubicBezTo>
                  <a:cubicBezTo>
                    <a:pt x="11039" y="4607"/>
                    <a:pt x="11045" y="4607"/>
                    <a:pt x="11051" y="4601"/>
                  </a:cubicBezTo>
                  <a:cubicBezTo>
                    <a:pt x="11057" y="4613"/>
                    <a:pt x="11057" y="4613"/>
                    <a:pt x="11057" y="4613"/>
                  </a:cubicBezTo>
                  <a:cubicBezTo>
                    <a:pt x="11063" y="4625"/>
                    <a:pt x="11075" y="4631"/>
                    <a:pt x="11080" y="4648"/>
                  </a:cubicBezTo>
                  <a:cubicBezTo>
                    <a:pt x="11086" y="4648"/>
                    <a:pt x="11086" y="4654"/>
                    <a:pt x="11086" y="4654"/>
                  </a:cubicBezTo>
                  <a:cubicBezTo>
                    <a:pt x="11092" y="4660"/>
                    <a:pt x="11092" y="4660"/>
                    <a:pt x="11098" y="4666"/>
                  </a:cubicBezTo>
                  <a:cubicBezTo>
                    <a:pt x="11104" y="4666"/>
                    <a:pt x="11104" y="4672"/>
                    <a:pt x="11110" y="4672"/>
                  </a:cubicBezTo>
                  <a:cubicBezTo>
                    <a:pt x="11116" y="4672"/>
                    <a:pt x="11116" y="4678"/>
                    <a:pt x="11116" y="4684"/>
                  </a:cubicBezTo>
                  <a:cubicBezTo>
                    <a:pt x="11122" y="4690"/>
                    <a:pt x="11122" y="4702"/>
                    <a:pt x="11122" y="4708"/>
                  </a:cubicBezTo>
                  <a:cubicBezTo>
                    <a:pt x="11122" y="4714"/>
                    <a:pt x="11122" y="4714"/>
                    <a:pt x="11122" y="4720"/>
                  </a:cubicBezTo>
                  <a:cubicBezTo>
                    <a:pt x="11128" y="4726"/>
                    <a:pt x="11134" y="4726"/>
                    <a:pt x="11134" y="4731"/>
                  </a:cubicBezTo>
                  <a:cubicBezTo>
                    <a:pt x="11140" y="4743"/>
                    <a:pt x="11146" y="4749"/>
                    <a:pt x="11152" y="4755"/>
                  </a:cubicBezTo>
                  <a:cubicBezTo>
                    <a:pt x="11158" y="4761"/>
                    <a:pt x="11163" y="4761"/>
                    <a:pt x="11163" y="4767"/>
                  </a:cubicBezTo>
                  <a:cubicBezTo>
                    <a:pt x="11169" y="4773"/>
                    <a:pt x="11169" y="4779"/>
                    <a:pt x="11169" y="4791"/>
                  </a:cubicBezTo>
                  <a:cubicBezTo>
                    <a:pt x="11169" y="4797"/>
                    <a:pt x="11169" y="4797"/>
                    <a:pt x="11169" y="4797"/>
                  </a:cubicBezTo>
                  <a:lnTo>
                    <a:pt x="11163" y="4803"/>
                  </a:lnTo>
                  <a:cubicBezTo>
                    <a:pt x="11163" y="4820"/>
                    <a:pt x="11163" y="4832"/>
                    <a:pt x="11169" y="4844"/>
                  </a:cubicBezTo>
                  <a:cubicBezTo>
                    <a:pt x="11175" y="4850"/>
                    <a:pt x="11181" y="4850"/>
                    <a:pt x="11187" y="4850"/>
                  </a:cubicBezTo>
                  <a:cubicBezTo>
                    <a:pt x="11193" y="4850"/>
                    <a:pt x="11193" y="4856"/>
                    <a:pt x="11199" y="4856"/>
                  </a:cubicBezTo>
                  <a:cubicBezTo>
                    <a:pt x="11205" y="4856"/>
                    <a:pt x="11205" y="4856"/>
                    <a:pt x="11211" y="4862"/>
                  </a:cubicBezTo>
                  <a:cubicBezTo>
                    <a:pt x="11217" y="4862"/>
                    <a:pt x="11217" y="4862"/>
                    <a:pt x="11223" y="4868"/>
                  </a:cubicBezTo>
                  <a:cubicBezTo>
                    <a:pt x="11223" y="4874"/>
                    <a:pt x="11223" y="4874"/>
                    <a:pt x="11229" y="4880"/>
                  </a:cubicBezTo>
                  <a:cubicBezTo>
                    <a:pt x="11229" y="4886"/>
                    <a:pt x="11229" y="4886"/>
                    <a:pt x="11235" y="4892"/>
                  </a:cubicBezTo>
                  <a:cubicBezTo>
                    <a:pt x="11241" y="4903"/>
                    <a:pt x="11252" y="4903"/>
                    <a:pt x="11258" y="4915"/>
                  </a:cubicBezTo>
                  <a:cubicBezTo>
                    <a:pt x="11258" y="4927"/>
                    <a:pt x="11264" y="4933"/>
                    <a:pt x="11270" y="4939"/>
                  </a:cubicBezTo>
                  <a:cubicBezTo>
                    <a:pt x="11276" y="4963"/>
                    <a:pt x="11276" y="4963"/>
                    <a:pt x="11276" y="4963"/>
                  </a:cubicBezTo>
                  <a:cubicBezTo>
                    <a:pt x="11282" y="4975"/>
                    <a:pt x="11288" y="4986"/>
                    <a:pt x="11288" y="4998"/>
                  </a:cubicBezTo>
                  <a:cubicBezTo>
                    <a:pt x="11288" y="5004"/>
                    <a:pt x="11294" y="5004"/>
                    <a:pt x="11288" y="5010"/>
                  </a:cubicBezTo>
                  <a:cubicBezTo>
                    <a:pt x="11288" y="5016"/>
                    <a:pt x="11282" y="5016"/>
                    <a:pt x="11282" y="5022"/>
                  </a:cubicBezTo>
                  <a:cubicBezTo>
                    <a:pt x="11282" y="5028"/>
                    <a:pt x="11282" y="5028"/>
                    <a:pt x="11282" y="5034"/>
                  </a:cubicBezTo>
                  <a:cubicBezTo>
                    <a:pt x="11282" y="5040"/>
                    <a:pt x="11282" y="5052"/>
                    <a:pt x="11288" y="5058"/>
                  </a:cubicBezTo>
                  <a:cubicBezTo>
                    <a:pt x="11288" y="5063"/>
                    <a:pt x="11294" y="5063"/>
                    <a:pt x="11300" y="5063"/>
                  </a:cubicBezTo>
                  <a:cubicBezTo>
                    <a:pt x="11300" y="5069"/>
                    <a:pt x="11306" y="5069"/>
                    <a:pt x="11312" y="5069"/>
                  </a:cubicBezTo>
                  <a:cubicBezTo>
                    <a:pt x="11318" y="5075"/>
                    <a:pt x="11318" y="5081"/>
                    <a:pt x="11324" y="5081"/>
                  </a:cubicBezTo>
                  <a:cubicBezTo>
                    <a:pt x="11329" y="5087"/>
                    <a:pt x="11335" y="5093"/>
                    <a:pt x="11347" y="5105"/>
                  </a:cubicBezTo>
                  <a:cubicBezTo>
                    <a:pt x="11347" y="5105"/>
                    <a:pt x="11353" y="5105"/>
                    <a:pt x="11353" y="5111"/>
                  </a:cubicBezTo>
                  <a:cubicBezTo>
                    <a:pt x="11359" y="5117"/>
                    <a:pt x="11359" y="5117"/>
                    <a:pt x="11359" y="5123"/>
                  </a:cubicBezTo>
                  <a:cubicBezTo>
                    <a:pt x="11365" y="5129"/>
                    <a:pt x="11371" y="5129"/>
                    <a:pt x="11371" y="5135"/>
                  </a:cubicBezTo>
                  <a:cubicBezTo>
                    <a:pt x="11377" y="5141"/>
                    <a:pt x="11383" y="5152"/>
                    <a:pt x="11383" y="5158"/>
                  </a:cubicBezTo>
                  <a:cubicBezTo>
                    <a:pt x="11389" y="5164"/>
                    <a:pt x="11389" y="5170"/>
                    <a:pt x="11395" y="5176"/>
                  </a:cubicBezTo>
                  <a:cubicBezTo>
                    <a:pt x="11395" y="5176"/>
                    <a:pt x="11407" y="5182"/>
                    <a:pt x="11407" y="5188"/>
                  </a:cubicBezTo>
                  <a:cubicBezTo>
                    <a:pt x="11418" y="5200"/>
                    <a:pt x="11424" y="5206"/>
                    <a:pt x="11430" y="5218"/>
                  </a:cubicBezTo>
                  <a:cubicBezTo>
                    <a:pt x="11442" y="5235"/>
                    <a:pt x="11454" y="5241"/>
                    <a:pt x="11466" y="5253"/>
                  </a:cubicBezTo>
                  <a:cubicBezTo>
                    <a:pt x="11466" y="5259"/>
                    <a:pt x="11466" y="5259"/>
                    <a:pt x="11472" y="5265"/>
                  </a:cubicBezTo>
                  <a:cubicBezTo>
                    <a:pt x="11472" y="5271"/>
                    <a:pt x="11478" y="5271"/>
                    <a:pt x="11478" y="5277"/>
                  </a:cubicBezTo>
                  <a:cubicBezTo>
                    <a:pt x="11478" y="5283"/>
                    <a:pt x="11484" y="5283"/>
                    <a:pt x="11484" y="5289"/>
                  </a:cubicBezTo>
                  <a:cubicBezTo>
                    <a:pt x="11484" y="5301"/>
                    <a:pt x="11484" y="5307"/>
                    <a:pt x="11484" y="5312"/>
                  </a:cubicBezTo>
                  <a:cubicBezTo>
                    <a:pt x="11484" y="5318"/>
                    <a:pt x="11484" y="5324"/>
                    <a:pt x="11484" y="5324"/>
                  </a:cubicBezTo>
                  <a:cubicBezTo>
                    <a:pt x="11484" y="5330"/>
                    <a:pt x="11490" y="5330"/>
                    <a:pt x="11490" y="5336"/>
                  </a:cubicBezTo>
                  <a:cubicBezTo>
                    <a:pt x="11495" y="5348"/>
                    <a:pt x="11501" y="5348"/>
                    <a:pt x="11501" y="5360"/>
                  </a:cubicBezTo>
                  <a:cubicBezTo>
                    <a:pt x="11501" y="5461"/>
                    <a:pt x="11501" y="5461"/>
                    <a:pt x="11501" y="5461"/>
                  </a:cubicBezTo>
                  <a:cubicBezTo>
                    <a:pt x="11501" y="5473"/>
                    <a:pt x="11519" y="5478"/>
                    <a:pt x="11531" y="5490"/>
                  </a:cubicBezTo>
                  <a:cubicBezTo>
                    <a:pt x="11543" y="5496"/>
                    <a:pt x="11543" y="5502"/>
                    <a:pt x="11555" y="5502"/>
                  </a:cubicBezTo>
                  <a:cubicBezTo>
                    <a:pt x="11567" y="5508"/>
                    <a:pt x="11573" y="5502"/>
                    <a:pt x="11579" y="5502"/>
                  </a:cubicBezTo>
                  <a:cubicBezTo>
                    <a:pt x="11590" y="5502"/>
                    <a:pt x="11602" y="5508"/>
                    <a:pt x="11614" y="5502"/>
                  </a:cubicBezTo>
                  <a:cubicBezTo>
                    <a:pt x="11620" y="5502"/>
                    <a:pt x="11620" y="5496"/>
                    <a:pt x="11626" y="5490"/>
                  </a:cubicBezTo>
                  <a:cubicBezTo>
                    <a:pt x="11632" y="5485"/>
                    <a:pt x="11632" y="5473"/>
                    <a:pt x="11638" y="5467"/>
                  </a:cubicBezTo>
                  <a:cubicBezTo>
                    <a:pt x="11644" y="5461"/>
                    <a:pt x="11656" y="5455"/>
                    <a:pt x="11661" y="5455"/>
                  </a:cubicBezTo>
                  <a:cubicBezTo>
                    <a:pt x="11668" y="5455"/>
                    <a:pt x="11668" y="5449"/>
                    <a:pt x="11673" y="5449"/>
                  </a:cubicBezTo>
                  <a:cubicBezTo>
                    <a:pt x="11745" y="5449"/>
                    <a:pt x="11745" y="5449"/>
                    <a:pt x="11745" y="5449"/>
                  </a:cubicBezTo>
                  <a:cubicBezTo>
                    <a:pt x="11750" y="5449"/>
                    <a:pt x="11750" y="5461"/>
                    <a:pt x="11756" y="5461"/>
                  </a:cubicBezTo>
                  <a:cubicBezTo>
                    <a:pt x="11756" y="5461"/>
                    <a:pt x="11762" y="5461"/>
                    <a:pt x="11768" y="5461"/>
                  </a:cubicBezTo>
                  <a:cubicBezTo>
                    <a:pt x="11780" y="5437"/>
                    <a:pt x="11780" y="5437"/>
                    <a:pt x="11780" y="5437"/>
                  </a:cubicBezTo>
                  <a:cubicBezTo>
                    <a:pt x="11780" y="5431"/>
                    <a:pt x="11786" y="5431"/>
                    <a:pt x="11786" y="5425"/>
                  </a:cubicBezTo>
                  <a:cubicBezTo>
                    <a:pt x="11792" y="5419"/>
                    <a:pt x="11798" y="5419"/>
                    <a:pt x="11804" y="5419"/>
                  </a:cubicBezTo>
                  <a:cubicBezTo>
                    <a:pt x="11804" y="5413"/>
                    <a:pt x="11810" y="5407"/>
                    <a:pt x="11810" y="5407"/>
                  </a:cubicBezTo>
                  <a:cubicBezTo>
                    <a:pt x="11827" y="5401"/>
                    <a:pt x="11834" y="5401"/>
                    <a:pt x="11845" y="5401"/>
                  </a:cubicBezTo>
                  <a:cubicBezTo>
                    <a:pt x="11851" y="5396"/>
                    <a:pt x="11851" y="5390"/>
                    <a:pt x="11857" y="5390"/>
                  </a:cubicBezTo>
                  <a:cubicBezTo>
                    <a:pt x="11863" y="5390"/>
                    <a:pt x="11875" y="5390"/>
                    <a:pt x="11881" y="5390"/>
                  </a:cubicBezTo>
                  <a:cubicBezTo>
                    <a:pt x="11887" y="5390"/>
                    <a:pt x="11887" y="5384"/>
                    <a:pt x="11893" y="5384"/>
                  </a:cubicBezTo>
                  <a:cubicBezTo>
                    <a:pt x="11899" y="5384"/>
                    <a:pt x="11899" y="5384"/>
                    <a:pt x="11905" y="5384"/>
                  </a:cubicBezTo>
                  <a:cubicBezTo>
                    <a:pt x="11911" y="5384"/>
                    <a:pt x="11916" y="5384"/>
                    <a:pt x="11928" y="5378"/>
                  </a:cubicBezTo>
                  <a:cubicBezTo>
                    <a:pt x="11934" y="5378"/>
                    <a:pt x="11934" y="5372"/>
                    <a:pt x="11940" y="5366"/>
                  </a:cubicBezTo>
                  <a:cubicBezTo>
                    <a:pt x="11952" y="5354"/>
                    <a:pt x="11952" y="5354"/>
                    <a:pt x="11952" y="5354"/>
                  </a:cubicBezTo>
                  <a:cubicBezTo>
                    <a:pt x="11952" y="5354"/>
                    <a:pt x="11958" y="5348"/>
                    <a:pt x="11964" y="5342"/>
                  </a:cubicBezTo>
                  <a:lnTo>
                    <a:pt x="11970" y="5342"/>
                  </a:lnTo>
                  <a:cubicBezTo>
                    <a:pt x="11988" y="5342"/>
                    <a:pt x="11993" y="5342"/>
                    <a:pt x="12005" y="5342"/>
                  </a:cubicBezTo>
                  <a:cubicBezTo>
                    <a:pt x="12005" y="5336"/>
                    <a:pt x="12005" y="5330"/>
                    <a:pt x="12005" y="5324"/>
                  </a:cubicBezTo>
                  <a:cubicBezTo>
                    <a:pt x="12005" y="5318"/>
                    <a:pt x="12005" y="5318"/>
                    <a:pt x="12005" y="5312"/>
                  </a:cubicBezTo>
                  <a:cubicBezTo>
                    <a:pt x="12011" y="5307"/>
                    <a:pt x="12011" y="5307"/>
                    <a:pt x="12017" y="5301"/>
                  </a:cubicBezTo>
                  <a:cubicBezTo>
                    <a:pt x="12017" y="5301"/>
                    <a:pt x="12023" y="5307"/>
                    <a:pt x="12029" y="5301"/>
                  </a:cubicBezTo>
                  <a:cubicBezTo>
                    <a:pt x="12029" y="5301"/>
                    <a:pt x="12035" y="5295"/>
                    <a:pt x="12041" y="5295"/>
                  </a:cubicBezTo>
                  <a:lnTo>
                    <a:pt x="12047" y="5289"/>
                  </a:lnTo>
                  <a:cubicBezTo>
                    <a:pt x="12053" y="5289"/>
                    <a:pt x="12059" y="5283"/>
                    <a:pt x="12059" y="5283"/>
                  </a:cubicBezTo>
                  <a:cubicBezTo>
                    <a:pt x="12065" y="5283"/>
                    <a:pt x="12071" y="5283"/>
                    <a:pt x="12071" y="5283"/>
                  </a:cubicBezTo>
                  <a:cubicBezTo>
                    <a:pt x="12077" y="5283"/>
                    <a:pt x="12082" y="5283"/>
                    <a:pt x="12082" y="5283"/>
                  </a:cubicBezTo>
                  <a:cubicBezTo>
                    <a:pt x="12166" y="5283"/>
                    <a:pt x="12166" y="5283"/>
                    <a:pt x="12166" y="5283"/>
                  </a:cubicBezTo>
                  <a:cubicBezTo>
                    <a:pt x="12166" y="5277"/>
                    <a:pt x="12166" y="5277"/>
                    <a:pt x="12166" y="5265"/>
                  </a:cubicBezTo>
                  <a:lnTo>
                    <a:pt x="12166" y="5259"/>
                  </a:lnTo>
                  <a:cubicBezTo>
                    <a:pt x="12166" y="5253"/>
                    <a:pt x="12166" y="5247"/>
                    <a:pt x="12166" y="5247"/>
                  </a:cubicBezTo>
                  <a:cubicBezTo>
                    <a:pt x="12171" y="5235"/>
                    <a:pt x="12177" y="5230"/>
                    <a:pt x="12183" y="5224"/>
                  </a:cubicBezTo>
                  <a:cubicBezTo>
                    <a:pt x="12237" y="5224"/>
                    <a:pt x="12237" y="5224"/>
                    <a:pt x="12237" y="5224"/>
                  </a:cubicBezTo>
                  <a:cubicBezTo>
                    <a:pt x="12237" y="5218"/>
                    <a:pt x="12243" y="5212"/>
                    <a:pt x="12243" y="5212"/>
                  </a:cubicBezTo>
                  <a:cubicBezTo>
                    <a:pt x="12243" y="5206"/>
                    <a:pt x="12243" y="5206"/>
                    <a:pt x="12248" y="5200"/>
                  </a:cubicBezTo>
                  <a:cubicBezTo>
                    <a:pt x="12248" y="5188"/>
                    <a:pt x="12248" y="5182"/>
                    <a:pt x="12254" y="5176"/>
                  </a:cubicBezTo>
                  <a:cubicBezTo>
                    <a:pt x="12260" y="5170"/>
                    <a:pt x="12260" y="5170"/>
                    <a:pt x="12266" y="5164"/>
                  </a:cubicBezTo>
                  <a:cubicBezTo>
                    <a:pt x="12272" y="5164"/>
                    <a:pt x="12272" y="5170"/>
                    <a:pt x="12278" y="5170"/>
                  </a:cubicBezTo>
                  <a:cubicBezTo>
                    <a:pt x="12290" y="5170"/>
                    <a:pt x="12290" y="5170"/>
                    <a:pt x="12290" y="5170"/>
                  </a:cubicBezTo>
                  <a:cubicBezTo>
                    <a:pt x="12296" y="5170"/>
                    <a:pt x="12296" y="5164"/>
                    <a:pt x="12302" y="5164"/>
                  </a:cubicBezTo>
                  <a:cubicBezTo>
                    <a:pt x="12308" y="5146"/>
                    <a:pt x="12308" y="5146"/>
                    <a:pt x="12308" y="5146"/>
                  </a:cubicBezTo>
                  <a:cubicBezTo>
                    <a:pt x="12308" y="5141"/>
                    <a:pt x="12314" y="5141"/>
                    <a:pt x="12314" y="5135"/>
                  </a:cubicBezTo>
                  <a:cubicBezTo>
                    <a:pt x="12314" y="5129"/>
                    <a:pt x="12314" y="5129"/>
                    <a:pt x="12314" y="5123"/>
                  </a:cubicBezTo>
                  <a:cubicBezTo>
                    <a:pt x="12314" y="5117"/>
                    <a:pt x="12320" y="5117"/>
                    <a:pt x="12320" y="5111"/>
                  </a:cubicBezTo>
                  <a:cubicBezTo>
                    <a:pt x="12325" y="5105"/>
                    <a:pt x="12325" y="5105"/>
                    <a:pt x="12325" y="5099"/>
                  </a:cubicBezTo>
                  <a:cubicBezTo>
                    <a:pt x="12332" y="5093"/>
                    <a:pt x="12337" y="5093"/>
                    <a:pt x="12343" y="5093"/>
                  </a:cubicBezTo>
                  <a:cubicBezTo>
                    <a:pt x="12349" y="5093"/>
                    <a:pt x="12349" y="5093"/>
                    <a:pt x="12349" y="5093"/>
                  </a:cubicBezTo>
                  <a:cubicBezTo>
                    <a:pt x="12355" y="5093"/>
                    <a:pt x="12355" y="5099"/>
                    <a:pt x="12355" y="5105"/>
                  </a:cubicBezTo>
                  <a:cubicBezTo>
                    <a:pt x="12361" y="5105"/>
                    <a:pt x="12367" y="5105"/>
                    <a:pt x="12367" y="5105"/>
                  </a:cubicBezTo>
                  <a:cubicBezTo>
                    <a:pt x="12367" y="5093"/>
                    <a:pt x="12367" y="5087"/>
                    <a:pt x="12367" y="5069"/>
                  </a:cubicBezTo>
                  <a:cubicBezTo>
                    <a:pt x="12373" y="5058"/>
                    <a:pt x="12373" y="5046"/>
                    <a:pt x="12379" y="5034"/>
                  </a:cubicBezTo>
                  <a:cubicBezTo>
                    <a:pt x="12379" y="5028"/>
                    <a:pt x="12379" y="5022"/>
                    <a:pt x="12379" y="5022"/>
                  </a:cubicBezTo>
                  <a:cubicBezTo>
                    <a:pt x="12379" y="5016"/>
                    <a:pt x="12379" y="5010"/>
                    <a:pt x="12385" y="5010"/>
                  </a:cubicBezTo>
                  <a:cubicBezTo>
                    <a:pt x="12385" y="5004"/>
                    <a:pt x="12391" y="5004"/>
                    <a:pt x="12397" y="5004"/>
                  </a:cubicBezTo>
                  <a:cubicBezTo>
                    <a:pt x="12397" y="5004"/>
                    <a:pt x="12403" y="5004"/>
                    <a:pt x="12409" y="5004"/>
                  </a:cubicBezTo>
                  <a:cubicBezTo>
                    <a:pt x="12414" y="5004"/>
                    <a:pt x="12420" y="4998"/>
                    <a:pt x="12426" y="4998"/>
                  </a:cubicBezTo>
                  <a:cubicBezTo>
                    <a:pt x="12426" y="4986"/>
                    <a:pt x="12426" y="4980"/>
                    <a:pt x="12426" y="4969"/>
                  </a:cubicBezTo>
                  <a:cubicBezTo>
                    <a:pt x="12420" y="4963"/>
                    <a:pt x="12420" y="4963"/>
                    <a:pt x="12414" y="4963"/>
                  </a:cubicBezTo>
                  <a:cubicBezTo>
                    <a:pt x="12409" y="4957"/>
                    <a:pt x="12403" y="4963"/>
                    <a:pt x="12403" y="4963"/>
                  </a:cubicBezTo>
                  <a:cubicBezTo>
                    <a:pt x="12397" y="4957"/>
                    <a:pt x="12391" y="4957"/>
                    <a:pt x="12391" y="4957"/>
                  </a:cubicBezTo>
                  <a:cubicBezTo>
                    <a:pt x="12385" y="4951"/>
                    <a:pt x="12379" y="4951"/>
                    <a:pt x="12379" y="4951"/>
                  </a:cubicBezTo>
                  <a:cubicBezTo>
                    <a:pt x="12379" y="4945"/>
                    <a:pt x="12379" y="4939"/>
                    <a:pt x="12379" y="4939"/>
                  </a:cubicBezTo>
                  <a:cubicBezTo>
                    <a:pt x="12379" y="4933"/>
                    <a:pt x="12373" y="4927"/>
                    <a:pt x="12373" y="4921"/>
                  </a:cubicBezTo>
                  <a:cubicBezTo>
                    <a:pt x="12373" y="4921"/>
                    <a:pt x="12373" y="4915"/>
                    <a:pt x="12367" y="4909"/>
                  </a:cubicBezTo>
                  <a:cubicBezTo>
                    <a:pt x="12367" y="4903"/>
                    <a:pt x="12361" y="4903"/>
                    <a:pt x="12355" y="4897"/>
                  </a:cubicBezTo>
                  <a:cubicBezTo>
                    <a:pt x="12349" y="4897"/>
                    <a:pt x="12343" y="4892"/>
                    <a:pt x="12337" y="4892"/>
                  </a:cubicBezTo>
                  <a:cubicBezTo>
                    <a:pt x="12332" y="4892"/>
                    <a:pt x="12325" y="4892"/>
                    <a:pt x="12325" y="4892"/>
                  </a:cubicBezTo>
                  <a:cubicBezTo>
                    <a:pt x="12320" y="4892"/>
                    <a:pt x="12314" y="4886"/>
                    <a:pt x="12314" y="4886"/>
                  </a:cubicBezTo>
                  <a:cubicBezTo>
                    <a:pt x="12314" y="4880"/>
                    <a:pt x="12314" y="4880"/>
                    <a:pt x="12314" y="4874"/>
                  </a:cubicBezTo>
                  <a:cubicBezTo>
                    <a:pt x="12314" y="4868"/>
                    <a:pt x="12320" y="4862"/>
                    <a:pt x="12320" y="4850"/>
                  </a:cubicBezTo>
                  <a:cubicBezTo>
                    <a:pt x="12320" y="4844"/>
                    <a:pt x="12320" y="4844"/>
                    <a:pt x="12320" y="4838"/>
                  </a:cubicBezTo>
                  <a:cubicBezTo>
                    <a:pt x="12314" y="4838"/>
                    <a:pt x="12308" y="4838"/>
                    <a:pt x="12308" y="4832"/>
                  </a:cubicBezTo>
                  <a:cubicBezTo>
                    <a:pt x="12302" y="4832"/>
                    <a:pt x="12302" y="4826"/>
                    <a:pt x="12296" y="4826"/>
                  </a:cubicBezTo>
                  <a:cubicBezTo>
                    <a:pt x="12272" y="4826"/>
                    <a:pt x="12272" y="4826"/>
                    <a:pt x="12272" y="4826"/>
                  </a:cubicBezTo>
                  <a:cubicBezTo>
                    <a:pt x="12272" y="4838"/>
                    <a:pt x="12272" y="4844"/>
                    <a:pt x="12272" y="4856"/>
                  </a:cubicBezTo>
                  <a:cubicBezTo>
                    <a:pt x="12272" y="4862"/>
                    <a:pt x="12260" y="4868"/>
                    <a:pt x="12254" y="4874"/>
                  </a:cubicBezTo>
                  <a:cubicBezTo>
                    <a:pt x="12254" y="4862"/>
                    <a:pt x="12248" y="4856"/>
                    <a:pt x="12248" y="4850"/>
                  </a:cubicBezTo>
                  <a:cubicBezTo>
                    <a:pt x="12248" y="4844"/>
                    <a:pt x="12248" y="4838"/>
                    <a:pt x="12248" y="4838"/>
                  </a:cubicBezTo>
                  <a:cubicBezTo>
                    <a:pt x="12248" y="4832"/>
                    <a:pt x="12243" y="4832"/>
                    <a:pt x="12237" y="4832"/>
                  </a:cubicBezTo>
                  <a:cubicBezTo>
                    <a:pt x="12237" y="4826"/>
                    <a:pt x="12231" y="4826"/>
                    <a:pt x="12231" y="4820"/>
                  </a:cubicBezTo>
                  <a:cubicBezTo>
                    <a:pt x="12231" y="4761"/>
                    <a:pt x="12231" y="4761"/>
                    <a:pt x="12231" y="4761"/>
                  </a:cubicBezTo>
                  <a:cubicBezTo>
                    <a:pt x="12225" y="4761"/>
                    <a:pt x="12225" y="4755"/>
                    <a:pt x="12219" y="4749"/>
                  </a:cubicBezTo>
                  <a:cubicBezTo>
                    <a:pt x="12219" y="4749"/>
                    <a:pt x="12213" y="4743"/>
                    <a:pt x="12207" y="4743"/>
                  </a:cubicBezTo>
                  <a:cubicBezTo>
                    <a:pt x="12207" y="4749"/>
                    <a:pt x="12207" y="4749"/>
                    <a:pt x="12201" y="4755"/>
                  </a:cubicBezTo>
                  <a:cubicBezTo>
                    <a:pt x="12201" y="4755"/>
                    <a:pt x="12195" y="4755"/>
                    <a:pt x="12195" y="4761"/>
                  </a:cubicBezTo>
                  <a:cubicBezTo>
                    <a:pt x="12189" y="4761"/>
                    <a:pt x="12183" y="4761"/>
                    <a:pt x="12183" y="4767"/>
                  </a:cubicBezTo>
                  <a:cubicBezTo>
                    <a:pt x="12171" y="4767"/>
                    <a:pt x="12171" y="4779"/>
                    <a:pt x="12166" y="4791"/>
                  </a:cubicBezTo>
                  <a:cubicBezTo>
                    <a:pt x="12166" y="4803"/>
                    <a:pt x="12166" y="4809"/>
                    <a:pt x="12166" y="4820"/>
                  </a:cubicBezTo>
                  <a:cubicBezTo>
                    <a:pt x="12166" y="4832"/>
                    <a:pt x="12166" y="4838"/>
                    <a:pt x="12166" y="4844"/>
                  </a:cubicBezTo>
                  <a:cubicBezTo>
                    <a:pt x="12154" y="4844"/>
                    <a:pt x="12148" y="4844"/>
                    <a:pt x="12142" y="4844"/>
                  </a:cubicBezTo>
                  <a:cubicBezTo>
                    <a:pt x="12130" y="4844"/>
                    <a:pt x="12124" y="4844"/>
                    <a:pt x="12118" y="4844"/>
                  </a:cubicBezTo>
                  <a:cubicBezTo>
                    <a:pt x="12106" y="4844"/>
                    <a:pt x="12106" y="4844"/>
                    <a:pt x="12106" y="4844"/>
                  </a:cubicBezTo>
                  <a:cubicBezTo>
                    <a:pt x="12100" y="4844"/>
                    <a:pt x="12094" y="4838"/>
                    <a:pt x="12088" y="4838"/>
                  </a:cubicBezTo>
                  <a:cubicBezTo>
                    <a:pt x="12082" y="4832"/>
                    <a:pt x="12077" y="4832"/>
                    <a:pt x="12071" y="4832"/>
                  </a:cubicBezTo>
                  <a:cubicBezTo>
                    <a:pt x="12065" y="4832"/>
                    <a:pt x="12065" y="4832"/>
                    <a:pt x="12059" y="4832"/>
                  </a:cubicBezTo>
                  <a:cubicBezTo>
                    <a:pt x="12059" y="4832"/>
                    <a:pt x="12053" y="4838"/>
                    <a:pt x="12047" y="4838"/>
                  </a:cubicBezTo>
                  <a:cubicBezTo>
                    <a:pt x="12047" y="4844"/>
                    <a:pt x="12041" y="4844"/>
                    <a:pt x="12041" y="4844"/>
                  </a:cubicBezTo>
                  <a:cubicBezTo>
                    <a:pt x="12035" y="4850"/>
                    <a:pt x="12029" y="4850"/>
                    <a:pt x="12029" y="4856"/>
                  </a:cubicBezTo>
                  <a:cubicBezTo>
                    <a:pt x="12023" y="4862"/>
                    <a:pt x="12023" y="4868"/>
                    <a:pt x="12017" y="4868"/>
                  </a:cubicBezTo>
                  <a:cubicBezTo>
                    <a:pt x="12005" y="4868"/>
                    <a:pt x="12000" y="4862"/>
                    <a:pt x="11993" y="4862"/>
                  </a:cubicBezTo>
                  <a:cubicBezTo>
                    <a:pt x="11988" y="4856"/>
                    <a:pt x="11988" y="4850"/>
                    <a:pt x="11982" y="4850"/>
                  </a:cubicBezTo>
                  <a:cubicBezTo>
                    <a:pt x="11976" y="4844"/>
                    <a:pt x="11970" y="4844"/>
                    <a:pt x="11970" y="4838"/>
                  </a:cubicBezTo>
                  <a:cubicBezTo>
                    <a:pt x="11970" y="4832"/>
                    <a:pt x="11970" y="4832"/>
                    <a:pt x="11970" y="4826"/>
                  </a:cubicBezTo>
                  <a:cubicBezTo>
                    <a:pt x="11970" y="4820"/>
                    <a:pt x="11970" y="4814"/>
                    <a:pt x="11970" y="4814"/>
                  </a:cubicBezTo>
                  <a:cubicBezTo>
                    <a:pt x="11970" y="4809"/>
                    <a:pt x="11976" y="4814"/>
                    <a:pt x="11982" y="4809"/>
                  </a:cubicBezTo>
                  <a:cubicBezTo>
                    <a:pt x="11988" y="4803"/>
                    <a:pt x="12000" y="4803"/>
                    <a:pt x="12011" y="4803"/>
                  </a:cubicBezTo>
                  <a:cubicBezTo>
                    <a:pt x="12017" y="4803"/>
                    <a:pt x="12017" y="4803"/>
                    <a:pt x="12017" y="4803"/>
                  </a:cubicBezTo>
                  <a:cubicBezTo>
                    <a:pt x="12023" y="4803"/>
                    <a:pt x="12023" y="4809"/>
                    <a:pt x="12035" y="4809"/>
                  </a:cubicBezTo>
                  <a:cubicBezTo>
                    <a:pt x="12041" y="4809"/>
                    <a:pt x="12041" y="4809"/>
                    <a:pt x="12053" y="4809"/>
                  </a:cubicBezTo>
                  <a:cubicBezTo>
                    <a:pt x="12059" y="4809"/>
                    <a:pt x="12065" y="4809"/>
                    <a:pt x="12071" y="4809"/>
                  </a:cubicBezTo>
                  <a:cubicBezTo>
                    <a:pt x="12077" y="4809"/>
                    <a:pt x="12077" y="4803"/>
                    <a:pt x="12082" y="4803"/>
                  </a:cubicBezTo>
                  <a:cubicBezTo>
                    <a:pt x="12082" y="4797"/>
                    <a:pt x="12082" y="4791"/>
                    <a:pt x="12082" y="4791"/>
                  </a:cubicBezTo>
                  <a:cubicBezTo>
                    <a:pt x="12077" y="4791"/>
                    <a:pt x="12077" y="4785"/>
                    <a:pt x="12071" y="4785"/>
                  </a:cubicBezTo>
                  <a:cubicBezTo>
                    <a:pt x="12059" y="4785"/>
                    <a:pt x="12059" y="4785"/>
                    <a:pt x="12059" y="4785"/>
                  </a:cubicBezTo>
                  <a:cubicBezTo>
                    <a:pt x="12047" y="4785"/>
                    <a:pt x="12047" y="4785"/>
                    <a:pt x="12035" y="4785"/>
                  </a:cubicBezTo>
                  <a:cubicBezTo>
                    <a:pt x="12023" y="4785"/>
                    <a:pt x="12023" y="4785"/>
                    <a:pt x="12023" y="4785"/>
                  </a:cubicBezTo>
                  <a:cubicBezTo>
                    <a:pt x="12017" y="4785"/>
                    <a:pt x="12017" y="4785"/>
                    <a:pt x="12011" y="4785"/>
                  </a:cubicBezTo>
                  <a:cubicBezTo>
                    <a:pt x="12005" y="4785"/>
                    <a:pt x="12005" y="4785"/>
                    <a:pt x="12000" y="4785"/>
                  </a:cubicBezTo>
                  <a:cubicBezTo>
                    <a:pt x="11988" y="4779"/>
                    <a:pt x="11982" y="4773"/>
                    <a:pt x="11970" y="4773"/>
                  </a:cubicBezTo>
                  <a:cubicBezTo>
                    <a:pt x="11958" y="4773"/>
                    <a:pt x="11952" y="4773"/>
                    <a:pt x="11934" y="4773"/>
                  </a:cubicBezTo>
                  <a:cubicBezTo>
                    <a:pt x="11928" y="4773"/>
                    <a:pt x="11928" y="4767"/>
                    <a:pt x="11922" y="4767"/>
                  </a:cubicBezTo>
                  <a:cubicBezTo>
                    <a:pt x="11911" y="4767"/>
                    <a:pt x="11911" y="4767"/>
                    <a:pt x="11911" y="4767"/>
                  </a:cubicBezTo>
                  <a:cubicBezTo>
                    <a:pt x="11911" y="4714"/>
                    <a:pt x="11911" y="4714"/>
                    <a:pt x="11911" y="4714"/>
                  </a:cubicBezTo>
                  <a:cubicBezTo>
                    <a:pt x="11905" y="4708"/>
                    <a:pt x="11905" y="4702"/>
                    <a:pt x="11899" y="4702"/>
                  </a:cubicBezTo>
                  <a:cubicBezTo>
                    <a:pt x="11899" y="4696"/>
                    <a:pt x="11893" y="4702"/>
                    <a:pt x="11887" y="4696"/>
                  </a:cubicBezTo>
                  <a:cubicBezTo>
                    <a:pt x="11887" y="4696"/>
                    <a:pt x="11887" y="4690"/>
                    <a:pt x="11881" y="4684"/>
                  </a:cubicBezTo>
                  <a:cubicBezTo>
                    <a:pt x="11875" y="4684"/>
                    <a:pt x="11869" y="4684"/>
                    <a:pt x="11869" y="4684"/>
                  </a:cubicBezTo>
                  <a:cubicBezTo>
                    <a:pt x="11863" y="4684"/>
                    <a:pt x="11857" y="4684"/>
                    <a:pt x="11857" y="4684"/>
                  </a:cubicBezTo>
                  <a:cubicBezTo>
                    <a:pt x="11851" y="4684"/>
                    <a:pt x="11845" y="4678"/>
                    <a:pt x="11845" y="4678"/>
                  </a:cubicBezTo>
                  <a:cubicBezTo>
                    <a:pt x="11839" y="4672"/>
                    <a:pt x="11827" y="4678"/>
                    <a:pt x="11827" y="4672"/>
                  </a:cubicBezTo>
                  <a:cubicBezTo>
                    <a:pt x="11827" y="4666"/>
                    <a:pt x="11827" y="4660"/>
                    <a:pt x="11827" y="4654"/>
                  </a:cubicBezTo>
                  <a:cubicBezTo>
                    <a:pt x="11827" y="4648"/>
                    <a:pt x="11827" y="4642"/>
                    <a:pt x="11827" y="4637"/>
                  </a:cubicBezTo>
                  <a:cubicBezTo>
                    <a:pt x="11827" y="4625"/>
                    <a:pt x="11816" y="4619"/>
                    <a:pt x="11810" y="4613"/>
                  </a:cubicBezTo>
                  <a:cubicBezTo>
                    <a:pt x="11810" y="4607"/>
                    <a:pt x="11804" y="4607"/>
                    <a:pt x="11804" y="4601"/>
                  </a:cubicBezTo>
                  <a:cubicBezTo>
                    <a:pt x="11798" y="4595"/>
                    <a:pt x="11804" y="4595"/>
                    <a:pt x="11804" y="4589"/>
                  </a:cubicBezTo>
                  <a:cubicBezTo>
                    <a:pt x="11798" y="4583"/>
                    <a:pt x="11804" y="4583"/>
                    <a:pt x="11804" y="4577"/>
                  </a:cubicBezTo>
                  <a:cubicBezTo>
                    <a:pt x="11804" y="4571"/>
                    <a:pt x="11798" y="4571"/>
                    <a:pt x="11798" y="4565"/>
                  </a:cubicBezTo>
                  <a:cubicBezTo>
                    <a:pt x="11792" y="4554"/>
                    <a:pt x="11798" y="4554"/>
                    <a:pt x="11798" y="4542"/>
                  </a:cubicBezTo>
                  <a:cubicBezTo>
                    <a:pt x="11798" y="4536"/>
                    <a:pt x="11792" y="4536"/>
                    <a:pt x="11798" y="4524"/>
                  </a:cubicBezTo>
                  <a:cubicBezTo>
                    <a:pt x="11798" y="4518"/>
                    <a:pt x="11798" y="4518"/>
                    <a:pt x="11804" y="4512"/>
                  </a:cubicBezTo>
                  <a:cubicBezTo>
                    <a:pt x="11804" y="4506"/>
                    <a:pt x="11810" y="4506"/>
                    <a:pt x="11810" y="4500"/>
                  </a:cubicBezTo>
                  <a:cubicBezTo>
                    <a:pt x="11816" y="4500"/>
                    <a:pt x="11822" y="4500"/>
                    <a:pt x="11827" y="4500"/>
                  </a:cubicBezTo>
                  <a:cubicBezTo>
                    <a:pt x="11839" y="4500"/>
                    <a:pt x="11845" y="4506"/>
                    <a:pt x="11857" y="4506"/>
                  </a:cubicBezTo>
                  <a:cubicBezTo>
                    <a:pt x="11875" y="4512"/>
                    <a:pt x="11881" y="4524"/>
                    <a:pt x="11887" y="4536"/>
                  </a:cubicBezTo>
                  <a:cubicBezTo>
                    <a:pt x="11893" y="4536"/>
                    <a:pt x="11899" y="4542"/>
                    <a:pt x="11899" y="4542"/>
                  </a:cubicBezTo>
                  <a:cubicBezTo>
                    <a:pt x="11911" y="4548"/>
                    <a:pt x="11916" y="4560"/>
                    <a:pt x="11922" y="4565"/>
                  </a:cubicBezTo>
                  <a:cubicBezTo>
                    <a:pt x="11922" y="4571"/>
                    <a:pt x="11928" y="4571"/>
                    <a:pt x="11934" y="4577"/>
                  </a:cubicBezTo>
                  <a:cubicBezTo>
                    <a:pt x="11940" y="4589"/>
                    <a:pt x="11940" y="4601"/>
                    <a:pt x="11952" y="4613"/>
                  </a:cubicBezTo>
                  <a:cubicBezTo>
                    <a:pt x="11952" y="4619"/>
                    <a:pt x="11958" y="4619"/>
                    <a:pt x="11964" y="4625"/>
                  </a:cubicBezTo>
                  <a:cubicBezTo>
                    <a:pt x="11976" y="4631"/>
                    <a:pt x="11982" y="4631"/>
                    <a:pt x="11993" y="4642"/>
                  </a:cubicBezTo>
                  <a:cubicBezTo>
                    <a:pt x="12005" y="4642"/>
                    <a:pt x="12011" y="4654"/>
                    <a:pt x="12017" y="4660"/>
                  </a:cubicBezTo>
                  <a:cubicBezTo>
                    <a:pt x="12029" y="4666"/>
                    <a:pt x="12029" y="4672"/>
                    <a:pt x="12041" y="4678"/>
                  </a:cubicBezTo>
                  <a:cubicBezTo>
                    <a:pt x="12047" y="4684"/>
                    <a:pt x="12053" y="4690"/>
                    <a:pt x="12065" y="4690"/>
                  </a:cubicBezTo>
                  <a:cubicBezTo>
                    <a:pt x="12071" y="4696"/>
                    <a:pt x="12082" y="4690"/>
                    <a:pt x="12088" y="4690"/>
                  </a:cubicBezTo>
                  <a:cubicBezTo>
                    <a:pt x="12094" y="4690"/>
                    <a:pt x="12100" y="4696"/>
                    <a:pt x="12100" y="4696"/>
                  </a:cubicBezTo>
                  <a:cubicBezTo>
                    <a:pt x="12118" y="4696"/>
                    <a:pt x="12130" y="4702"/>
                    <a:pt x="12148" y="4702"/>
                  </a:cubicBezTo>
                  <a:cubicBezTo>
                    <a:pt x="12154" y="4702"/>
                    <a:pt x="12154" y="4702"/>
                    <a:pt x="12154" y="4702"/>
                  </a:cubicBezTo>
                  <a:cubicBezTo>
                    <a:pt x="12166" y="4702"/>
                    <a:pt x="12166" y="4702"/>
                    <a:pt x="12166" y="4702"/>
                  </a:cubicBezTo>
                  <a:cubicBezTo>
                    <a:pt x="12166" y="4702"/>
                    <a:pt x="12171" y="4696"/>
                    <a:pt x="12177" y="4696"/>
                  </a:cubicBezTo>
                  <a:cubicBezTo>
                    <a:pt x="12183" y="4696"/>
                    <a:pt x="12189" y="4696"/>
                    <a:pt x="12195" y="4696"/>
                  </a:cubicBezTo>
                  <a:cubicBezTo>
                    <a:pt x="12201" y="4696"/>
                    <a:pt x="12207" y="4690"/>
                    <a:pt x="12207" y="4690"/>
                  </a:cubicBezTo>
                  <a:cubicBezTo>
                    <a:pt x="12219" y="4690"/>
                    <a:pt x="12219" y="4690"/>
                    <a:pt x="12219" y="4690"/>
                  </a:cubicBezTo>
                  <a:cubicBezTo>
                    <a:pt x="12231" y="4690"/>
                    <a:pt x="12237" y="4690"/>
                    <a:pt x="12243" y="4690"/>
                  </a:cubicBezTo>
                  <a:cubicBezTo>
                    <a:pt x="12248" y="4690"/>
                    <a:pt x="12248" y="4696"/>
                    <a:pt x="12254" y="4702"/>
                  </a:cubicBezTo>
                  <a:cubicBezTo>
                    <a:pt x="12260" y="4708"/>
                    <a:pt x="12266" y="4708"/>
                    <a:pt x="12272" y="4720"/>
                  </a:cubicBezTo>
                  <a:cubicBezTo>
                    <a:pt x="12272" y="4726"/>
                    <a:pt x="12272" y="4726"/>
                    <a:pt x="12272" y="4731"/>
                  </a:cubicBezTo>
                  <a:cubicBezTo>
                    <a:pt x="12272" y="4737"/>
                    <a:pt x="12272" y="4737"/>
                    <a:pt x="12272" y="4743"/>
                  </a:cubicBezTo>
                  <a:cubicBezTo>
                    <a:pt x="12278" y="4749"/>
                    <a:pt x="12278" y="4749"/>
                    <a:pt x="12278" y="4755"/>
                  </a:cubicBezTo>
                  <a:cubicBezTo>
                    <a:pt x="12284" y="4755"/>
                    <a:pt x="12290" y="4755"/>
                    <a:pt x="12290" y="4761"/>
                  </a:cubicBezTo>
                  <a:cubicBezTo>
                    <a:pt x="12296" y="4761"/>
                    <a:pt x="12302" y="4761"/>
                    <a:pt x="12308" y="4761"/>
                  </a:cubicBezTo>
                  <a:cubicBezTo>
                    <a:pt x="12367" y="4761"/>
                    <a:pt x="12367" y="4761"/>
                    <a:pt x="12367" y="4761"/>
                  </a:cubicBezTo>
                  <a:cubicBezTo>
                    <a:pt x="12373" y="4761"/>
                    <a:pt x="12373" y="4761"/>
                    <a:pt x="12379" y="4761"/>
                  </a:cubicBezTo>
                  <a:cubicBezTo>
                    <a:pt x="12385" y="4761"/>
                    <a:pt x="12385" y="4761"/>
                    <a:pt x="12391" y="4761"/>
                  </a:cubicBezTo>
                  <a:cubicBezTo>
                    <a:pt x="12397" y="4761"/>
                    <a:pt x="12397" y="4767"/>
                    <a:pt x="12403" y="4767"/>
                  </a:cubicBezTo>
                  <a:cubicBezTo>
                    <a:pt x="12409" y="4773"/>
                    <a:pt x="12409" y="4779"/>
                    <a:pt x="12409" y="4779"/>
                  </a:cubicBezTo>
                  <a:cubicBezTo>
                    <a:pt x="12414" y="4785"/>
                    <a:pt x="12414" y="4785"/>
                    <a:pt x="12420" y="4785"/>
                  </a:cubicBezTo>
                  <a:cubicBezTo>
                    <a:pt x="12426" y="4791"/>
                    <a:pt x="12426" y="4791"/>
                    <a:pt x="12438" y="4791"/>
                  </a:cubicBezTo>
                  <a:cubicBezTo>
                    <a:pt x="12492" y="4791"/>
                    <a:pt x="12492" y="4791"/>
                    <a:pt x="12492" y="4791"/>
                  </a:cubicBezTo>
                  <a:cubicBezTo>
                    <a:pt x="12503" y="4791"/>
                    <a:pt x="12509" y="4803"/>
                    <a:pt x="12521" y="4803"/>
                  </a:cubicBezTo>
                  <a:cubicBezTo>
                    <a:pt x="12616" y="4803"/>
                    <a:pt x="12616" y="4803"/>
                    <a:pt x="12616" y="4803"/>
                  </a:cubicBezTo>
                  <a:cubicBezTo>
                    <a:pt x="12687" y="4791"/>
                    <a:pt x="12687" y="4791"/>
                    <a:pt x="12687" y="4791"/>
                  </a:cubicBezTo>
                  <a:cubicBezTo>
                    <a:pt x="12752" y="4791"/>
                    <a:pt x="12752" y="4791"/>
                    <a:pt x="12752" y="4791"/>
                  </a:cubicBezTo>
                  <a:cubicBezTo>
                    <a:pt x="12764" y="4791"/>
                    <a:pt x="12764" y="4797"/>
                    <a:pt x="12776" y="4803"/>
                  </a:cubicBezTo>
                  <a:cubicBezTo>
                    <a:pt x="12776" y="4809"/>
                    <a:pt x="12782" y="4809"/>
                    <a:pt x="12788" y="4814"/>
                  </a:cubicBezTo>
                  <a:cubicBezTo>
                    <a:pt x="12788" y="4814"/>
                    <a:pt x="12794" y="4820"/>
                    <a:pt x="12800" y="4820"/>
                  </a:cubicBezTo>
                  <a:cubicBezTo>
                    <a:pt x="12806" y="4832"/>
                    <a:pt x="12806" y="4838"/>
                    <a:pt x="12812" y="4844"/>
                  </a:cubicBezTo>
                  <a:cubicBezTo>
                    <a:pt x="12818" y="4850"/>
                    <a:pt x="12818" y="4850"/>
                    <a:pt x="12824" y="4856"/>
                  </a:cubicBezTo>
                  <a:cubicBezTo>
                    <a:pt x="12830" y="4856"/>
                    <a:pt x="12830" y="4856"/>
                    <a:pt x="12835" y="4856"/>
                  </a:cubicBezTo>
                  <a:cubicBezTo>
                    <a:pt x="12841" y="4862"/>
                    <a:pt x="12841" y="4862"/>
                    <a:pt x="12847" y="4868"/>
                  </a:cubicBezTo>
                  <a:cubicBezTo>
                    <a:pt x="12847" y="4868"/>
                    <a:pt x="12847" y="4874"/>
                    <a:pt x="12853" y="4880"/>
                  </a:cubicBezTo>
                  <a:cubicBezTo>
                    <a:pt x="12853" y="4886"/>
                    <a:pt x="12853" y="4892"/>
                    <a:pt x="12853" y="4897"/>
                  </a:cubicBezTo>
                  <a:cubicBezTo>
                    <a:pt x="12859" y="4903"/>
                    <a:pt x="12871" y="4897"/>
                    <a:pt x="12877" y="4903"/>
                  </a:cubicBezTo>
                  <a:cubicBezTo>
                    <a:pt x="12877" y="4903"/>
                    <a:pt x="12877" y="4909"/>
                    <a:pt x="12883" y="4915"/>
                  </a:cubicBezTo>
                  <a:cubicBezTo>
                    <a:pt x="12883" y="4915"/>
                    <a:pt x="12883" y="4921"/>
                    <a:pt x="12889" y="4927"/>
                  </a:cubicBezTo>
                  <a:cubicBezTo>
                    <a:pt x="12895" y="4927"/>
                    <a:pt x="12895" y="4927"/>
                    <a:pt x="12901" y="4927"/>
                  </a:cubicBezTo>
                  <a:cubicBezTo>
                    <a:pt x="12913" y="4927"/>
                    <a:pt x="12913" y="4927"/>
                    <a:pt x="12913" y="4927"/>
                  </a:cubicBezTo>
                  <a:cubicBezTo>
                    <a:pt x="12918" y="4927"/>
                    <a:pt x="12924" y="4927"/>
                    <a:pt x="12936" y="4927"/>
                  </a:cubicBezTo>
                  <a:cubicBezTo>
                    <a:pt x="12936" y="4927"/>
                    <a:pt x="12942" y="4933"/>
                    <a:pt x="12948" y="4933"/>
                  </a:cubicBezTo>
                  <a:cubicBezTo>
                    <a:pt x="12948" y="4933"/>
                    <a:pt x="12954" y="4933"/>
                    <a:pt x="12960" y="4939"/>
                  </a:cubicBezTo>
                  <a:cubicBezTo>
                    <a:pt x="12966" y="4939"/>
                    <a:pt x="12972" y="4945"/>
                    <a:pt x="12984" y="4951"/>
                  </a:cubicBezTo>
                  <a:cubicBezTo>
                    <a:pt x="12972" y="4951"/>
                    <a:pt x="12960" y="4945"/>
                    <a:pt x="12948" y="4951"/>
                  </a:cubicBezTo>
                  <a:cubicBezTo>
                    <a:pt x="12942" y="4951"/>
                    <a:pt x="12936" y="4951"/>
                    <a:pt x="12924" y="4957"/>
                  </a:cubicBezTo>
                  <a:cubicBezTo>
                    <a:pt x="12924" y="4957"/>
                    <a:pt x="12918" y="4957"/>
                    <a:pt x="12913" y="4963"/>
                  </a:cubicBezTo>
                  <a:lnTo>
                    <a:pt x="12913" y="4969"/>
                  </a:lnTo>
                  <a:cubicBezTo>
                    <a:pt x="12918" y="4975"/>
                    <a:pt x="12918" y="4980"/>
                    <a:pt x="12918" y="4980"/>
                  </a:cubicBezTo>
                  <a:cubicBezTo>
                    <a:pt x="12924" y="4986"/>
                    <a:pt x="12930" y="4986"/>
                    <a:pt x="12930" y="4986"/>
                  </a:cubicBezTo>
                  <a:cubicBezTo>
                    <a:pt x="12936" y="4986"/>
                    <a:pt x="12942" y="4986"/>
                    <a:pt x="12942" y="4986"/>
                  </a:cubicBezTo>
                  <a:cubicBezTo>
                    <a:pt x="12948" y="4992"/>
                    <a:pt x="12948" y="4998"/>
                    <a:pt x="12954" y="4998"/>
                  </a:cubicBezTo>
                  <a:cubicBezTo>
                    <a:pt x="12954" y="5004"/>
                    <a:pt x="12954" y="5004"/>
                    <a:pt x="12960" y="5010"/>
                  </a:cubicBezTo>
                  <a:cubicBezTo>
                    <a:pt x="12966" y="5022"/>
                    <a:pt x="12972" y="5028"/>
                    <a:pt x="12984" y="5034"/>
                  </a:cubicBezTo>
                  <a:cubicBezTo>
                    <a:pt x="12990" y="5034"/>
                    <a:pt x="12990" y="5034"/>
                    <a:pt x="12996" y="5040"/>
                  </a:cubicBezTo>
                  <a:cubicBezTo>
                    <a:pt x="13002" y="5046"/>
                    <a:pt x="13002" y="5052"/>
                    <a:pt x="13007" y="5052"/>
                  </a:cubicBezTo>
                  <a:cubicBezTo>
                    <a:pt x="13013" y="5052"/>
                    <a:pt x="13013" y="5052"/>
                    <a:pt x="13019" y="5052"/>
                  </a:cubicBezTo>
                  <a:cubicBezTo>
                    <a:pt x="13025" y="5052"/>
                    <a:pt x="13025" y="5052"/>
                    <a:pt x="13031" y="5052"/>
                  </a:cubicBezTo>
                  <a:cubicBezTo>
                    <a:pt x="13037" y="5052"/>
                    <a:pt x="13037" y="5046"/>
                    <a:pt x="13043" y="5040"/>
                  </a:cubicBezTo>
                  <a:cubicBezTo>
                    <a:pt x="13049" y="5040"/>
                    <a:pt x="13049" y="5034"/>
                    <a:pt x="13049" y="5034"/>
                  </a:cubicBezTo>
                  <a:cubicBezTo>
                    <a:pt x="13061" y="5028"/>
                    <a:pt x="13067" y="5028"/>
                    <a:pt x="13073" y="5028"/>
                  </a:cubicBezTo>
                  <a:cubicBezTo>
                    <a:pt x="13079" y="5022"/>
                    <a:pt x="13079" y="5016"/>
                    <a:pt x="13084" y="5010"/>
                  </a:cubicBezTo>
                  <a:cubicBezTo>
                    <a:pt x="13084" y="5004"/>
                    <a:pt x="13090" y="4998"/>
                    <a:pt x="13096" y="4998"/>
                  </a:cubicBezTo>
                  <a:cubicBezTo>
                    <a:pt x="13108" y="4998"/>
                    <a:pt x="13114" y="5004"/>
                    <a:pt x="13120" y="5010"/>
                  </a:cubicBezTo>
                  <a:cubicBezTo>
                    <a:pt x="13126" y="5016"/>
                    <a:pt x="13126" y="5016"/>
                    <a:pt x="13126" y="5022"/>
                  </a:cubicBezTo>
                  <a:cubicBezTo>
                    <a:pt x="13132" y="5034"/>
                    <a:pt x="13132" y="5040"/>
                    <a:pt x="13132" y="5052"/>
                  </a:cubicBezTo>
                  <a:cubicBezTo>
                    <a:pt x="13132" y="5058"/>
                    <a:pt x="13138" y="5063"/>
                    <a:pt x="13138" y="5075"/>
                  </a:cubicBezTo>
                  <a:cubicBezTo>
                    <a:pt x="13138" y="5081"/>
                    <a:pt x="13144" y="5087"/>
                    <a:pt x="13150" y="5099"/>
                  </a:cubicBezTo>
                  <a:cubicBezTo>
                    <a:pt x="13150" y="5105"/>
                    <a:pt x="13150" y="5105"/>
                    <a:pt x="13150" y="5111"/>
                  </a:cubicBezTo>
                  <a:cubicBezTo>
                    <a:pt x="13150" y="5117"/>
                    <a:pt x="13150" y="5129"/>
                    <a:pt x="13150" y="5135"/>
                  </a:cubicBezTo>
                  <a:cubicBezTo>
                    <a:pt x="13150" y="5158"/>
                    <a:pt x="13150" y="5158"/>
                    <a:pt x="13150" y="5158"/>
                  </a:cubicBezTo>
                  <a:cubicBezTo>
                    <a:pt x="13150" y="5164"/>
                    <a:pt x="13150" y="5170"/>
                    <a:pt x="13150" y="5176"/>
                  </a:cubicBezTo>
                  <a:cubicBezTo>
                    <a:pt x="13150" y="5188"/>
                    <a:pt x="13150" y="5200"/>
                    <a:pt x="13150" y="5212"/>
                  </a:cubicBezTo>
                  <a:cubicBezTo>
                    <a:pt x="13150" y="5218"/>
                    <a:pt x="13150" y="5224"/>
                    <a:pt x="13150" y="5224"/>
                  </a:cubicBezTo>
                  <a:cubicBezTo>
                    <a:pt x="13150" y="5235"/>
                    <a:pt x="13156" y="5241"/>
                    <a:pt x="13156" y="5247"/>
                  </a:cubicBezTo>
                  <a:cubicBezTo>
                    <a:pt x="13156" y="5253"/>
                    <a:pt x="13162" y="5253"/>
                    <a:pt x="13162" y="5259"/>
                  </a:cubicBezTo>
                  <a:cubicBezTo>
                    <a:pt x="13162" y="5271"/>
                    <a:pt x="13156" y="5283"/>
                    <a:pt x="13162" y="5295"/>
                  </a:cubicBezTo>
                  <a:cubicBezTo>
                    <a:pt x="13162" y="5307"/>
                    <a:pt x="13168" y="5312"/>
                    <a:pt x="13179" y="5318"/>
                  </a:cubicBezTo>
                  <a:cubicBezTo>
                    <a:pt x="13179" y="5324"/>
                    <a:pt x="13179" y="5324"/>
                    <a:pt x="13185" y="5330"/>
                  </a:cubicBezTo>
                  <a:cubicBezTo>
                    <a:pt x="13191" y="5336"/>
                    <a:pt x="13197" y="5336"/>
                    <a:pt x="13197" y="5342"/>
                  </a:cubicBezTo>
                  <a:cubicBezTo>
                    <a:pt x="13197" y="5348"/>
                    <a:pt x="13203" y="5348"/>
                    <a:pt x="13203" y="5354"/>
                  </a:cubicBezTo>
                  <a:cubicBezTo>
                    <a:pt x="13209" y="5360"/>
                    <a:pt x="13203" y="5360"/>
                    <a:pt x="13203" y="5366"/>
                  </a:cubicBezTo>
                  <a:cubicBezTo>
                    <a:pt x="13209" y="5372"/>
                    <a:pt x="13209" y="5384"/>
                    <a:pt x="13209" y="5390"/>
                  </a:cubicBezTo>
                  <a:cubicBezTo>
                    <a:pt x="13215" y="5396"/>
                    <a:pt x="13215" y="5401"/>
                    <a:pt x="13215" y="5401"/>
                  </a:cubicBezTo>
                  <a:cubicBezTo>
                    <a:pt x="13215" y="5407"/>
                    <a:pt x="13221" y="5407"/>
                    <a:pt x="13221" y="5413"/>
                  </a:cubicBezTo>
                  <a:cubicBezTo>
                    <a:pt x="13227" y="5419"/>
                    <a:pt x="13227" y="5425"/>
                    <a:pt x="13227" y="5425"/>
                  </a:cubicBezTo>
                  <a:cubicBezTo>
                    <a:pt x="13227" y="5431"/>
                    <a:pt x="13227" y="5437"/>
                    <a:pt x="13227" y="5437"/>
                  </a:cubicBezTo>
                  <a:cubicBezTo>
                    <a:pt x="13227" y="5443"/>
                    <a:pt x="13233" y="5449"/>
                    <a:pt x="13233" y="5449"/>
                  </a:cubicBezTo>
                  <a:cubicBezTo>
                    <a:pt x="13233" y="5455"/>
                    <a:pt x="13239" y="5461"/>
                    <a:pt x="13239" y="5461"/>
                  </a:cubicBezTo>
                  <a:cubicBezTo>
                    <a:pt x="13245" y="5467"/>
                    <a:pt x="13250" y="5467"/>
                    <a:pt x="13250" y="5473"/>
                  </a:cubicBezTo>
                  <a:cubicBezTo>
                    <a:pt x="13257" y="5478"/>
                    <a:pt x="13257" y="5478"/>
                    <a:pt x="13257" y="5485"/>
                  </a:cubicBezTo>
                  <a:cubicBezTo>
                    <a:pt x="13262" y="5490"/>
                    <a:pt x="13268" y="5490"/>
                    <a:pt x="13268" y="5496"/>
                  </a:cubicBezTo>
                  <a:cubicBezTo>
                    <a:pt x="13274" y="5502"/>
                    <a:pt x="13274" y="5508"/>
                    <a:pt x="13274" y="5520"/>
                  </a:cubicBezTo>
                  <a:cubicBezTo>
                    <a:pt x="13274" y="5532"/>
                    <a:pt x="13274" y="5532"/>
                    <a:pt x="13274" y="5532"/>
                  </a:cubicBezTo>
                  <a:cubicBezTo>
                    <a:pt x="13268" y="5538"/>
                    <a:pt x="13268" y="5544"/>
                    <a:pt x="13268" y="5556"/>
                  </a:cubicBezTo>
                  <a:cubicBezTo>
                    <a:pt x="13268" y="5567"/>
                    <a:pt x="13268" y="5579"/>
                    <a:pt x="13280" y="5591"/>
                  </a:cubicBezTo>
                  <a:cubicBezTo>
                    <a:pt x="13280" y="5597"/>
                    <a:pt x="13286" y="5597"/>
                    <a:pt x="13292" y="5603"/>
                  </a:cubicBezTo>
                  <a:cubicBezTo>
                    <a:pt x="13292" y="5609"/>
                    <a:pt x="13292" y="5615"/>
                    <a:pt x="13298" y="5615"/>
                  </a:cubicBezTo>
                  <a:cubicBezTo>
                    <a:pt x="13298" y="5621"/>
                    <a:pt x="13304" y="5621"/>
                    <a:pt x="13304" y="5627"/>
                  </a:cubicBezTo>
                  <a:cubicBezTo>
                    <a:pt x="13316" y="5644"/>
                    <a:pt x="13322" y="5662"/>
                    <a:pt x="13334" y="5680"/>
                  </a:cubicBezTo>
                  <a:cubicBezTo>
                    <a:pt x="13339" y="5692"/>
                    <a:pt x="13345" y="5698"/>
                    <a:pt x="13351" y="5716"/>
                  </a:cubicBezTo>
                  <a:cubicBezTo>
                    <a:pt x="13351" y="5716"/>
                    <a:pt x="13351" y="5722"/>
                    <a:pt x="13351" y="5728"/>
                  </a:cubicBezTo>
                  <a:cubicBezTo>
                    <a:pt x="13357" y="5733"/>
                    <a:pt x="13357" y="5733"/>
                    <a:pt x="13357" y="5733"/>
                  </a:cubicBezTo>
                  <a:cubicBezTo>
                    <a:pt x="13357" y="5739"/>
                    <a:pt x="13363" y="5739"/>
                    <a:pt x="13369" y="5745"/>
                  </a:cubicBezTo>
                  <a:cubicBezTo>
                    <a:pt x="13375" y="5751"/>
                    <a:pt x="13375" y="5757"/>
                    <a:pt x="13387" y="5757"/>
                  </a:cubicBezTo>
                  <a:cubicBezTo>
                    <a:pt x="13393" y="5757"/>
                    <a:pt x="13399" y="5757"/>
                    <a:pt x="13405" y="5751"/>
                  </a:cubicBezTo>
                  <a:cubicBezTo>
                    <a:pt x="13405" y="5751"/>
                    <a:pt x="13411" y="5751"/>
                    <a:pt x="13416" y="5745"/>
                  </a:cubicBezTo>
                  <a:cubicBezTo>
                    <a:pt x="13416" y="5739"/>
                    <a:pt x="13416" y="5739"/>
                    <a:pt x="13416" y="5733"/>
                  </a:cubicBezTo>
                  <a:cubicBezTo>
                    <a:pt x="13416" y="5728"/>
                    <a:pt x="13423" y="5728"/>
                    <a:pt x="13423" y="5722"/>
                  </a:cubicBezTo>
                  <a:cubicBezTo>
                    <a:pt x="13428" y="5710"/>
                    <a:pt x="13434" y="5698"/>
                    <a:pt x="13440" y="5686"/>
                  </a:cubicBezTo>
                  <a:cubicBezTo>
                    <a:pt x="13446" y="5686"/>
                    <a:pt x="13446" y="5680"/>
                    <a:pt x="13446" y="5674"/>
                  </a:cubicBezTo>
                  <a:cubicBezTo>
                    <a:pt x="13452" y="5674"/>
                    <a:pt x="13458" y="5680"/>
                    <a:pt x="13458" y="5674"/>
                  </a:cubicBezTo>
                  <a:cubicBezTo>
                    <a:pt x="13464" y="5674"/>
                    <a:pt x="13470" y="5674"/>
                    <a:pt x="13470" y="5674"/>
                  </a:cubicBezTo>
                  <a:cubicBezTo>
                    <a:pt x="13476" y="5668"/>
                    <a:pt x="13482" y="5668"/>
                    <a:pt x="13482" y="5662"/>
                  </a:cubicBezTo>
                  <a:cubicBezTo>
                    <a:pt x="13488" y="5656"/>
                    <a:pt x="13494" y="5656"/>
                    <a:pt x="13494" y="5651"/>
                  </a:cubicBezTo>
                  <a:cubicBezTo>
                    <a:pt x="13494" y="5651"/>
                    <a:pt x="13494" y="5644"/>
                    <a:pt x="13500" y="5644"/>
                  </a:cubicBezTo>
                  <a:cubicBezTo>
                    <a:pt x="13500" y="5639"/>
                    <a:pt x="13500" y="5633"/>
                    <a:pt x="13500" y="5633"/>
                  </a:cubicBezTo>
                  <a:cubicBezTo>
                    <a:pt x="13505" y="5621"/>
                    <a:pt x="13511" y="5621"/>
                    <a:pt x="13511" y="5609"/>
                  </a:cubicBezTo>
                  <a:cubicBezTo>
                    <a:pt x="13511" y="5597"/>
                    <a:pt x="13505" y="5591"/>
                    <a:pt x="13511" y="5579"/>
                  </a:cubicBezTo>
                  <a:lnTo>
                    <a:pt x="13517" y="5573"/>
                  </a:lnTo>
                  <a:cubicBezTo>
                    <a:pt x="13523" y="5562"/>
                    <a:pt x="13523" y="5556"/>
                    <a:pt x="13529" y="5550"/>
                  </a:cubicBezTo>
                  <a:cubicBezTo>
                    <a:pt x="13529" y="5538"/>
                    <a:pt x="13535" y="5532"/>
                    <a:pt x="13535" y="5526"/>
                  </a:cubicBezTo>
                  <a:cubicBezTo>
                    <a:pt x="13535" y="5514"/>
                    <a:pt x="13535" y="5508"/>
                    <a:pt x="13535" y="5502"/>
                  </a:cubicBezTo>
                  <a:cubicBezTo>
                    <a:pt x="13535" y="5496"/>
                    <a:pt x="13529" y="5490"/>
                    <a:pt x="13529" y="5478"/>
                  </a:cubicBezTo>
                  <a:cubicBezTo>
                    <a:pt x="13529" y="5473"/>
                    <a:pt x="13535" y="5473"/>
                    <a:pt x="13535" y="5467"/>
                  </a:cubicBezTo>
                  <a:cubicBezTo>
                    <a:pt x="13535" y="5407"/>
                    <a:pt x="13535" y="5407"/>
                    <a:pt x="13535" y="5407"/>
                  </a:cubicBezTo>
                  <a:cubicBezTo>
                    <a:pt x="13535" y="5390"/>
                    <a:pt x="13529" y="5372"/>
                    <a:pt x="13529" y="5354"/>
                  </a:cubicBezTo>
                  <a:cubicBezTo>
                    <a:pt x="13529" y="5348"/>
                    <a:pt x="13535" y="5348"/>
                    <a:pt x="13535" y="5342"/>
                  </a:cubicBezTo>
                  <a:cubicBezTo>
                    <a:pt x="13541" y="5342"/>
                    <a:pt x="13541" y="5336"/>
                    <a:pt x="13541" y="5336"/>
                  </a:cubicBezTo>
                  <a:cubicBezTo>
                    <a:pt x="13553" y="5324"/>
                    <a:pt x="13565" y="5330"/>
                    <a:pt x="13577" y="5330"/>
                  </a:cubicBezTo>
                  <a:cubicBezTo>
                    <a:pt x="13589" y="5330"/>
                    <a:pt x="13600" y="5336"/>
                    <a:pt x="13612" y="5324"/>
                  </a:cubicBezTo>
                  <a:cubicBezTo>
                    <a:pt x="13618" y="5318"/>
                    <a:pt x="13618" y="5312"/>
                    <a:pt x="13618" y="5301"/>
                  </a:cubicBezTo>
                  <a:cubicBezTo>
                    <a:pt x="13618" y="5301"/>
                    <a:pt x="13624" y="5295"/>
                    <a:pt x="13624" y="5289"/>
                  </a:cubicBezTo>
                  <a:cubicBezTo>
                    <a:pt x="13630" y="5283"/>
                    <a:pt x="13630" y="5283"/>
                    <a:pt x="13636" y="5277"/>
                  </a:cubicBezTo>
                  <a:cubicBezTo>
                    <a:pt x="13642" y="5277"/>
                    <a:pt x="13642" y="5277"/>
                    <a:pt x="13648" y="5277"/>
                  </a:cubicBezTo>
                  <a:cubicBezTo>
                    <a:pt x="13654" y="5277"/>
                    <a:pt x="13654" y="5277"/>
                    <a:pt x="13660" y="5271"/>
                  </a:cubicBezTo>
                  <a:cubicBezTo>
                    <a:pt x="13666" y="5271"/>
                    <a:pt x="13666" y="5265"/>
                    <a:pt x="13671" y="5265"/>
                  </a:cubicBezTo>
                  <a:cubicBezTo>
                    <a:pt x="13677" y="5265"/>
                    <a:pt x="13677" y="5259"/>
                    <a:pt x="13677" y="5253"/>
                  </a:cubicBezTo>
                  <a:cubicBezTo>
                    <a:pt x="13683" y="5253"/>
                    <a:pt x="13689" y="5247"/>
                    <a:pt x="13689" y="5247"/>
                  </a:cubicBezTo>
                  <a:cubicBezTo>
                    <a:pt x="13695" y="5247"/>
                    <a:pt x="13701" y="5247"/>
                    <a:pt x="13701" y="5247"/>
                  </a:cubicBezTo>
                  <a:cubicBezTo>
                    <a:pt x="13707" y="5241"/>
                    <a:pt x="13707" y="5235"/>
                    <a:pt x="13713" y="5235"/>
                  </a:cubicBezTo>
                  <a:cubicBezTo>
                    <a:pt x="13719" y="5224"/>
                    <a:pt x="13719" y="5218"/>
                    <a:pt x="13725" y="5212"/>
                  </a:cubicBezTo>
                  <a:cubicBezTo>
                    <a:pt x="13725" y="5206"/>
                    <a:pt x="13731" y="5206"/>
                    <a:pt x="13731" y="5200"/>
                  </a:cubicBezTo>
                  <a:cubicBezTo>
                    <a:pt x="13737" y="5194"/>
                    <a:pt x="13737" y="5194"/>
                    <a:pt x="13743" y="5188"/>
                  </a:cubicBezTo>
                  <a:cubicBezTo>
                    <a:pt x="13743" y="5182"/>
                    <a:pt x="13748" y="5182"/>
                    <a:pt x="13748" y="5176"/>
                  </a:cubicBezTo>
                  <a:cubicBezTo>
                    <a:pt x="13760" y="5170"/>
                    <a:pt x="13766" y="5170"/>
                    <a:pt x="13772" y="5164"/>
                  </a:cubicBezTo>
                  <a:cubicBezTo>
                    <a:pt x="13778" y="5164"/>
                    <a:pt x="13778" y="5158"/>
                    <a:pt x="13784" y="5152"/>
                  </a:cubicBezTo>
                  <a:cubicBezTo>
                    <a:pt x="13784" y="5152"/>
                    <a:pt x="13784" y="5146"/>
                    <a:pt x="13790" y="5141"/>
                  </a:cubicBezTo>
                  <a:cubicBezTo>
                    <a:pt x="13790" y="5141"/>
                    <a:pt x="13790" y="5135"/>
                    <a:pt x="13796" y="5129"/>
                  </a:cubicBezTo>
                  <a:cubicBezTo>
                    <a:pt x="13796" y="5129"/>
                    <a:pt x="13802" y="5135"/>
                    <a:pt x="13808" y="5129"/>
                  </a:cubicBezTo>
                  <a:cubicBezTo>
                    <a:pt x="13808" y="5129"/>
                    <a:pt x="13814" y="5135"/>
                    <a:pt x="13814" y="5129"/>
                  </a:cubicBezTo>
                  <a:cubicBezTo>
                    <a:pt x="13820" y="5129"/>
                    <a:pt x="13826" y="5129"/>
                    <a:pt x="13826" y="5123"/>
                  </a:cubicBezTo>
                  <a:cubicBezTo>
                    <a:pt x="13832" y="5117"/>
                    <a:pt x="13826" y="5117"/>
                    <a:pt x="13826" y="5111"/>
                  </a:cubicBezTo>
                  <a:cubicBezTo>
                    <a:pt x="13832" y="5105"/>
                    <a:pt x="13837" y="5099"/>
                    <a:pt x="13849" y="5093"/>
                  </a:cubicBezTo>
                  <a:cubicBezTo>
                    <a:pt x="13849" y="5093"/>
                    <a:pt x="13855" y="5093"/>
                    <a:pt x="13861" y="5093"/>
                  </a:cubicBezTo>
                  <a:cubicBezTo>
                    <a:pt x="13867" y="5093"/>
                    <a:pt x="13873" y="5093"/>
                    <a:pt x="13885" y="5093"/>
                  </a:cubicBezTo>
                  <a:cubicBezTo>
                    <a:pt x="13885" y="5087"/>
                    <a:pt x="13891" y="5081"/>
                    <a:pt x="13891" y="5081"/>
                  </a:cubicBezTo>
                  <a:cubicBezTo>
                    <a:pt x="13903" y="5063"/>
                    <a:pt x="13897" y="5052"/>
                    <a:pt x="13897" y="5034"/>
                  </a:cubicBezTo>
                  <a:cubicBezTo>
                    <a:pt x="13903" y="5028"/>
                    <a:pt x="13903" y="5022"/>
                    <a:pt x="13903" y="5010"/>
                  </a:cubicBezTo>
                  <a:cubicBezTo>
                    <a:pt x="13956" y="5010"/>
                    <a:pt x="13956" y="5010"/>
                    <a:pt x="13956" y="5010"/>
                  </a:cubicBezTo>
                  <a:cubicBezTo>
                    <a:pt x="13962" y="5010"/>
                    <a:pt x="13962" y="5016"/>
                    <a:pt x="13968" y="5016"/>
                  </a:cubicBezTo>
                  <a:cubicBezTo>
                    <a:pt x="13974" y="5016"/>
                    <a:pt x="13980" y="5022"/>
                    <a:pt x="13986" y="5022"/>
                  </a:cubicBezTo>
                  <a:cubicBezTo>
                    <a:pt x="13992" y="5022"/>
                    <a:pt x="13992" y="5022"/>
                    <a:pt x="13992" y="5022"/>
                  </a:cubicBezTo>
                  <a:cubicBezTo>
                    <a:pt x="13998" y="5016"/>
                    <a:pt x="13998" y="5016"/>
                    <a:pt x="14003" y="5010"/>
                  </a:cubicBezTo>
                  <a:cubicBezTo>
                    <a:pt x="14003" y="5010"/>
                    <a:pt x="14009" y="5010"/>
                    <a:pt x="14015" y="5010"/>
                  </a:cubicBezTo>
                  <a:cubicBezTo>
                    <a:pt x="14021" y="5010"/>
                    <a:pt x="14021" y="5004"/>
                    <a:pt x="14027" y="4998"/>
                  </a:cubicBezTo>
                  <a:cubicBezTo>
                    <a:pt x="14027" y="4998"/>
                    <a:pt x="14033" y="4998"/>
                    <a:pt x="14039" y="4998"/>
                  </a:cubicBezTo>
                  <a:cubicBezTo>
                    <a:pt x="14039" y="4992"/>
                    <a:pt x="14045" y="4992"/>
                    <a:pt x="14045" y="4986"/>
                  </a:cubicBezTo>
                  <a:cubicBezTo>
                    <a:pt x="14051" y="4986"/>
                    <a:pt x="14051" y="4980"/>
                    <a:pt x="14051" y="4975"/>
                  </a:cubicBezTo>
                  <a:cubicBezTo>
                    <a:pt x="14110" y="4975"/>
                    <a:pt x="14110" y="4975"/>
                    <a:pt x="14110" y="4975"/>
                  </a:cubicBezTo>
                  <a:cubicBezTo>
                    <a:pt x="14110" y="4945"/>
                    <a:pt x="14110" y="4945"/>
                    <a:pt x="14110" y="4945"/>
                  </a:cubicBezTo>
                  <a:cubicBezTo>
                    <a:pt x="14116" y="4945"/>
                    <a:pt x="14122" y="4945"/>
                    <a:pt x="14128" y="4945"/>
                  </a:cubicBezTo>
                  <a:cubicBezTo>
                    <a:pt x="14134" y="4945"/>
                    <a:pt x="14140" y="4945"/>
                    <a:pt x="14140" y="4945"/>
                  </a:cubicBezTo>
                  <a:cubicBezTo>
                    <a:pt x="14146" y="4951"/>
                    <a:pt x="14146" y="4951"/>
                    <a:pt x="14152" y="4957"/>
                  </a:cubicBezTo>
                  <a:cubicBezTo>
                    <a:pt x="14152" y="4963"/>
                    <a:pt x="14152" y="4963"/>
                    <a:pt x="14152" y="4969"/>
                  </a:cubicBezTo>
                  <a:cubicBezTo>
                    <a:pt x="14158" y="4975"/>
                    <a:pt x="14158" y="4975"/>
                    <a:pt x="14158" y="4980"/>
                  </a:cubicBezTo>
                  <a:cubicBezTo>
                    <a:pt x="14164" y="4980"/>
                    <a:pt x="14170" y="4980"/>
                    <a:pt x="14170" y="4986"/>
                  </a:cubicBezTo>
                  <a:cubicBezTo>
                    <a:pt x="14175" y="4986"/>
                    <a:pt x="14175" y="4992"/>
                    <a:pt x="14175" y="4998"/>
                  </a:cubicBezTo>
                  <a:cubicBezTo>
                    <a:pt x="14181" y="5004"/>
                    <a:pt x="14181" y="5016"/>
                    <a:pt x="14187" y="5022"/>
                  </a:cubicBezTo>
                  <a:cubicBezTo>
                    <a:pt x="14187" y="5034"/>
                    <a:pt x="14181" y="5034"/>
                    <a:pt x="14181" y="5046"/>
                  </a:cubicBezTo>
                  <a:cubicBezTo>
                    <a:pt x="14181" y="5052"/>
                    <a:pt x="14187" y="5052"/>
                    <a:pt x="14187" y="5058"/>
                  </a:cubicBezTo>
                  <a:cubicBezTo>
                    <a:pt x="14187" y="5058"/>
                    <a:pt x="14193" y="5063"/>
                    <a:pt x="14193" y="5069"/>
                  </a:cubicBezTo>
                  <a:cubicBezTo>
                    <a:pt x="14193" y="5069"/>
                    <a:pt x="14199" y="5069"/>
                    <a:pt x="14205" y="5075"/>
                  </a:cubicBezTo>
                  <a:cubicBezTo>
                    <a:pt x="14205" y="5075"/>
                    <a:pt x="14205" y="5081"/>
                    <a:pt x="14205" y="5087"/>
                  </a:cubicBezTo>
                  <a:cubicBezTo>
                    <a:pt x="14217" y="5093"/>
                    <a:pt x="14223" y="5093"/>
                    <a:pt x="14229" y="5105"/>
                  </a:cubicBezTo>
                  <a:cubicBezTo>
                    <a:pt x="14235" y="5105"/>
                    <a:pt x="14241" y="5105"/>
                    <a:pt x="14241" y="5111"/>
                  </a:cubicBezTo>
                  <a:cubicBezTo>
                    <a:pt x="14247" y="5117"/>
                    <a:pt x="14247" y="5117"/>
                    <a:pt x="14253" y="5123"/>
                  </a:cubicBezTo>
                  <a:cubicBezTo>
                    <a:pt x="14253" y="5129"/>
                    <a:pt x="14258" y="5129"/>
                    <a:pt x="14258" y="5135"/>
                  </a:cubicBezTo>
                  <a:cubicBezTo>
                    <a:pt x="14258" y="5146"/>
                    <a:pt x="14258" y="5146"/>
                    <a:pt x="14258" y="5146"/>
                  </a:cubicBezTo>
                  <a:cubicBezTo>
                    <a:pt x="14258" y="5152"/>
                    <a:pt x="14258" y="5152"/>
                    <a:pt x="14258" y="5158"/>
                  </a:cubicBezTo>
                  <a:cubicBezTo>
                    <a:pt x="14253" y="5164"/>
                    <a:pt x="14258" y="5170"/>
                    <a:pt x="14258" y="5182"/>
                  </a:cubicBezTo>
                  <a:cubicBezTo>
                    <a:pt x="14258" y="5182"/>
                    <a:pt x="14253" y="5182"/>
                    <a:pt x="14258" y="5182"/>
                  </a:cubicBezTo>
                  <a:cubicBezTo>
                    <a:pt x="14264" y="5176"/>
                    <a:pt x="14270" y="5176"/>
                    <a:pt x="14276" y="5176"/>
                  </a:cubicBezTo>
                  <a:cubicBezTo>
                    <a:pt x="14282" y="5176"/>
                    <a:pt x="14288" y="5182"/>
                    <a:pt x="14288" y="5182"/>
                  </a:cubicBezTo>
                  <a:cubicBezTo>
                    <a:pt x="14294" y="5182"/>
                    <a:pt x="14300" y="5182"/>
                    <a:pt x="14300" y="5188"/>
                  </a:cubicBezTo>
                  <a:cubicBezTo>
                    <a:pt x="14306" y="5188"/>
                    <a:pt x="14300" y="5194"/>
                    <a:pt x="14300" y="5194"/>
                  </a:cubicBezTo>
                  <a:cubicBezTo>
                    <a:pt x="14300" y="5206"/>
                    <a:pt x="14300" y="5212"/>
                    <a:pt x="14300" y="5218"/>
                  </a:cubicBezTo>
                  <a:cubicBezTo>
                    <a:pt x="14300" y="5224"/>
                    <a:pt x="14294" y="5230"/>
                    <a:pt x="14294" y="5230"/>
                  </a:cubicBezTo>
                  <a:cubicBezTo>
                    <a:pt x="14288" y="5241"/>
                    <a:pt x="14288" y="5253"/>
                    <a:pt x="14288" y="5265"/>
                  </a:cubicBezTo>
                  <a:cubicBezTo>
                    <a:pt x="14288" y="5283"/>
                    <a:pt x="14288" y="5301"/>
                    <a:pt x="14300" y="5312"/>
                  </a:cubicBezTo>
                  <a:cubicBezTo>
                    <a:pt x="14306" y="5312"/>
                    <a:pt x="14312" y="5318"/>
                    <a:pt x="14312" y="5318"/>
                  </a:cubicBezTo>
                  <a:cubicBezTo>
                    <a:pt x="14318" y="5324"/>
                    <a:pt x="14318" y="5324"/>
                    <a:pt x="14324" y="5330"/>
                  </a:cubicBezTo>
                  <a:cubicBezTo>
                    <a:pt x="14330" y="5330"/>
                    <a:pt x="14341" y="5330"/>
                    <a:pt x="14347" y="5330"/>
                  </a:cubicBezTo>
                  <a:cubicBezTo>
                    <a:pt x="14359" y="5330"/>
                    <a:pt x="14359" y="5330"/>
                    <a:pt x="14359" y="5330"/>
                  </a:cubicBezTo>
                  <a:cubicBezTo>
                    <a:pt x="14365" y="5330"/>
                    <a:pt x="14365" y="5330"/>
                    <a:pt x="14371" y="5330"/>
                  </a:cubicBezTo>
                  <a:cubicBezTo>
                    <a:pt x="14377" y="5324"/>
                    <a:pt x="14371" y="5318"/>
                    <a:pt x="14377" y="5318"/>
                  </a:cubicBezTo>
                  <a:cubicBezTo>
                    <a:pt x="14377" y="5312"/>
                    <a:pt x="14383" y="5312"/>
                    <a:pt x="14389" y="5312"/>
                  </a:cubicBezTo>
                  <a:cubicBezTo>
                    <a:pt x="14395" y="5312"/>
                    <a:pt x="14395" y="5307"/>
                    <a:pt x="14401" y="5307"/>
                  </a:cubicBezTo>
                  <a:cubicBezTo>
                    <a:pt x="14407" y="5307"/>
                    <a:pt x="14413" y="5307"/>
                    <a:pt x="14424" y="5301"/>
                  </a:cubicBezTo>
                  <a:cubicBezTo>
                    <a:pt x="14424" y="5289"/>
                    <a:pt x="14424" y="5289"/>
                    <a:pt x="14424" y="5289"/>
                  </a:cubicBezTo>
                  <a:cubicBezTo>
                    <a:pt x="14424" y="5277"/>
                    <a:pt x="14424" y="5277"/>
                    <a:pt x="14424" y="5277"/>
                  </a:cubicBezTo>
                  <a:cubicBezTo>
                    <a:pt x="14424" y="5277"/>
                    <a:pt x="14430" y="5271"/>
                    <a:pt x="14430" y="5265"/>
                  </a:cubicBezTo>
                  <a:cubicBezTo>
                    <a:pt x="14448" y="5271"/>
                    <a:pt x="14460" y="5271"/>
                    <a:pt x="14466" y="5283"/>
                  </a:cubicBezTo>
                  <a:cubicBezTo>
                    <a:pt x="14472" y="5283"/>
                    <a:pt x="14472" y="5289"/>
                    <a:pt x="14472" y="5295"/>
                  </a:cubicBezTo>
                  <a:cubicBezTo>
                    <a:pt x="14478" y="5301"/>
                    <a:pt x="14478" y="5301"/>
                    <a:pt x="14478" y="5307"/>
                  </a:cubicBezTo>
                  <a:cubicBezTo>
                    <a:pt x="14484" y="5312"/>
                    <a:pt x="14484" y="5318"/>
                    <a:pt x="14490" y="5330"/>
                  </a:cubicBezTo>
                  <a:cubicBezTo>
                    <a:pt x="14490" y="5342"/>
                    <a:pt x="14490" y="5348"/>
                    <a:pt x="14496" y="5366"/>
                  </a:cubicBezTo>
                  <a:cubicBezTo>
                    <a:pt x="14496" y="5366"/>
                    <a:pt x="14496" y="5372"/>
                    <a:pt x="14502" y="5378"/>
                  </a:cubicBezTo>
                  <a:cubicBezTo>
                    <a:pt x="14502" y="5384"/>
                    <a:pt x="14507" y="5384"/>
                    <a:pt x="14507" y="5390"/>
                  </a:cubicBezTo>
                  <a:cubicBezTo>
                    <a:pt x="14507" y="5390"/>
                    <a:pt x="14519" y="5390"/>
                    <a:pt x="14519" y="5396"/>
                  </a:cubicBezTo>
                  <a:cubicBezTo>
                    <a:pt x="14519" y="5396"/>
                    <a:pt x="14519" y="5401"/>
                    <a:pt x="14519" y="5407"/>
                  </a:cubicBezTo>
                  <a:cubicBezTo>
                    <a:pt x="14519" y="5419"/>
                    <a:pt x="14502" y="5425"/>
                    <a:pt x="14502" y="5443"/>
                  </a:cubicBezTo>
                  <a:cubicBezTo>
                    <a:pt x="14502" y="5449"/>
                    <a:pt x="14507" y="5455"/>
                    <a:pt x="14507" y="5455"/>
                  </a:cubicBezTo>
                  <a:cubicBezTo>
                    <a:pt x="14507" y="5461"/>
                    <a:pt x="14513" y="5467"/>
                    <a:pt x="14513" y="5467"/>
                  </a:cubicBezTo>
                  <a:cubicBezTo>
                    <a:pt x="14513" y="5473"/>
                    <a:pt x="14519" y="5473"/>
                    <a:pt x="14525" y="5478"/>
                  </a:cubicBezTo>
                  <a:cubicBezTo>
                    <a:pt x="14531" y="5485"/>
                    <a:pt x="14531" y="5490"/>
                    <a:pt x="14543" y="5496"/>
                  </a:cubicBezTo>
                  <a:cubicBezTo>
                    <a:pt x="14543" y="5502"/>
                    <a:pt x="14549" y="5502"/>
                    <a:pt x="14555" y="5508"/>
                  </a:cubicBezTo>
                  <a:cubicBezTo>
                    <a:pt x="14555" y="5514"/>
                    <a:pt x="14561" y="5520"/>
                    <a:pt x="14561" y="5526"/>
                  </a:cubicBezTo>
                  <a:cubicBezTo>
                    <a:pt x="14561" y="5532"/>
                    <a:pt x="14555" y="5538"/>
                    <a:pt x="14555" y="5550"/>
                  </a:cubicBezTo>
                  <a:cubicBezTo>
                    <a:pt x="14555" y="5556"/>
                    <a:pt x="14561" y="5562"/>
                    <a:pt x="14561" y="5573"/>
                  </a:cubicBezTo>
                  <a:cubicBezTo>
                    <a:pt x="14561" y="5585"/>
                    <a:pt x="14555" y="5591"/>
                    <a:pt x="14543" y="5597"/>
                  </a:cubicBezTo>
                  <a:cubicBezTo>
                    <a:pt x="14543" y="5597"/>
                    <a:pt x="14537" y="5597"/>
                    <a:pt x="14531" y="5603"/>
                  </a:cubicBezTo>
                  <a:cubicBezTo>
                    <a:pt x="14531" y="5603"/>
                    <a:pt x="14525" y="5603"/>
                    <a:pt x="14519" y="5603"/>
                  </a:cubicBezTo>
                  <a:cubicBezTo>
                    <a:pt x="14519" y="5609"/>
                    <a:pt x="14519" y="5615"/>
                    <a:pt x="14513" y="5615"/>
                  </a:cubicBezTo>
                  <a:cubicBezTo>
                    <a:pt x="14513" y="5621"/>
                    <a:pt x="14513" y="5627"/>
                    <a:pt x="14513" y="5627"/>
                  </a:cubicBezTo>
                  <a:cubicBezTo>
                    <a:pt x="14513" y="5639"/>
                    <a:pt x="14513" y="5651"/>
                    <a:pt x="14513" y="5662"/>
                  </a:cubicBezTo>
                  <a:cubicBezTo>
                    <a:pt x="14513" y="5674"/>
                    <a:pt x="14513" y="5674"/>
                    <a:pt x="14513" y="5674"/>
                  </a:cubicBezTo>
                  <a:cubicBezTo>
                    <a:pt x="14513" y="5680"/>
                    <a:pt x="14507" y="5686"/>
                    <a:pt x="14507" y="5698"/>
                  </a:cubicBezTo>
                  <a:cubicBezTo>
                    <a:pt x="14507" y="5704"/>
                    <a:pt x="14507" y="5710"/>
                    <a:pt x="14507" y="5716"/>
                  </a:cubicBezTo>
                  <a:cubicBezTo>
                    <a:pt x="14507" y="5728"/>
                    <a:pt x="14507" y="5733"/>
                    <a:pt x="14507" y="5745"/>
                  </a:cubicBezTo>
                  <a:cubicBezTo>
                    <a:pt x="14513" y="5751"/>
                    <a:pt x="14513" y="5751"/>
                    <a:pt x="14519" y="5757"/>
                  </a:cubicBezTo>
                  <a:cubicBezTo>
                    <a:pt x="14525" y="5757"/>
                    <a:pt x="14525" y="5757"/>
                    <a:pt x="14531" y="5763"/>
                  </a:cubicBezTo>
                  <a:cubicBezTo>
                    <a:pt x="14531" y="5763"/>
                    <a:pt x="14537" y="5763"/>
                    <a:pt x="14543" y="5763"/>
                  </a:cubicBezTo>
                  <a:cubicBezTo>
                    <a:pt x="14549" y="5769"/>
                    <a:pt x="14555" y="5781"/>
                    <a:pt x="14561" y="5787"/>
                  </a:cubicBezTo>
                  <a:cubicBezTo>
                    <a:pt x="14567" y="5799"/>
                    <a:pt x="14573" y="5805"/>
                    <a:pt x="14585" y="5805"/>
                  </a:cubicBezTo>
                  <a:cubicBezTo>
                    <a:pt x="14591" y="5810"/>
                    <a:pt x="14591" y="5810"/>
                    <a:pt x="14596" y="5810"/>
                  </a:cubicBezTo>
                  <a:cubicBezTo>
                    <a:pt x="14602" y="5810"/>
                    <a:pt x="14602" y="5817"/>
                    <a:pt x="14602" y="5822"/>
                  </a:cubicBezTo>
                  <a:cubicBezTo>
                    <a:pt x="14608" y="5828"/>
                    <a:pt x="14614" y="5828"/>
                    <a:pt x="14614" y="5834"/>
                  </a:cubicBezTo>
                  <a:cubicBezTo>
                    <a:pt x="14614" y="5846"/>
                    <a:pt x="14614" y="5846"/>
                    <a:pt x="14614" y="5858"/>
                  </a:cubicBezTo>
                  <a:cubicBezTo>
                    <a:pt x="14614" y="5870"/>
                    <a:pt x="14614" y="5876"/>
                    <a:pt x="14620" y="5882"/>
                  </a:cubicBezTo>
                  <a:cubicBezTo>
                    <a:pt x="14620" y="5888"/>
                    <a:pt x="14632" y="5894"/>
                    <a:pt x="14632" y="5905"/>
                  </a:cubicBezTo>
                  <a:cubicBezTo>
                    <a:pt x="14638" y="5911"/>
                    <a:pt x="14632" y="5911"/>
                    <a:pt x="14638" y="5917"/>
                  </a:cubicBezTo>
                  <a:cubicBezTo>
                    <a:pt x="14638" y="5923"/>
                    <a:pt x="14644" y="5923"/>
                    <a:pt x="14650" y="5929"/>
                  </a:cubicBezTo>
                  <a:cubicBezTo>
                    <a:pt x="14650" y="5941"/>
                    <a:pt x="14656" y="5947"/>
                    <a:pt x="14656" y="5959"/>
                  </a:cubicBezTo>
                  <a:cubicBezTo>
                    <a:pt x="14656" y="6018"/>
                    <a:pt x="14656" y="6018"/>
                    <a:pt x="14656" y="6018"/>
                  </a:cubicBezTo>
                  <a:cubicBezTo>
                    <a:pt x="14656" y="6024"/>
                    <a:pt x="14662" y="6024"/>
                    <a:pt x="14662" y="6030"/>
                  </a:cubicBezTo>
                  <a:cubicBezTo>
                    <a:pt x="14662" y="6036"/>
                    <a:pt x="14662" y="6042"/>
                    <a:pt x="14662" y="6042"/>
                  </a:cubicBezTo>
                  <a:cubicBezTo>
                    <a:pt x="14668" y="6048"/>
                    <a:pt x="14668" y="6054"/>
                    <a:pt x="14673" y="6054"/>
                  </a:cubicBezTo>
                  <a:cubicBezTo>
                    <a:pt x="14679" y="6060"/>
                    <a:pt x="14679" y="6065"/>
                    <a:pt x="14685" y="6065"/>
                  </a:cubicBezTo>
                  <a:cubicBezTo>
                    <a:pt x="14685" y="6071"/>
                    <a:pt x="14691" y="6071"/>
                    <a:pt x="14697" y="6071"/>
                  </a:cubicBezTo>
                  <a:cubicBezTo>
                    <a:pt x="14709" y="6083"/>
                    <a:pt x="14715" y="6089"/>
                    <a:pt x="14733" y="6095"/>
                  </a:cubicBezTo>
                  <a:cubicBezTo>
                    <a:pt x="14739" y="6101"/>
                    <a:pt x="14751" y="6101"/>
                    <a:pt x="14757" y="6107"/>
                  </a:cubicBezTo>
                  <a:cubicBezTo>
                    <a:pt x="14762" y="6113"/>
                    <a:pt x="14762" y="6119"/>
                    <a:pt x="14768" y="6125"/>
                  </a:cubicBezTo>
                  <a:cubicBezTo>
                    <a:pt x="14774" y="6131"/>
                    <a:pt x="14774" y="6137"/>
                    <a:pt x="14774" y="6137"/>
                  </a:cubicBezTo>
                  <a:cubicBezTo>
                    <a:pt x="14780" y="6142"/>
                    <a:pt x="14786" y="6142"/>
                    <a:pt x="14786" y="6142"/>
                  </a:cubicBezTo>
                  <a:cubicBezTo>
                    <a:pt x="14792" y="6142"/>
                    <a:pt x="14792" y="6142"/>
                    <a:pt x="14798" y="6142"/>
                  </a:cubicBezTo>
                  <a:cubicBezTo>
                    <a:pt x="14804" y="6149"/>
                    <a:pt x="14810" y="6149"/>
                    <a:pt x="14816" y="6149"/>
                  </a:cubicBezTo>
                  <a:cubicBezTo>
                    <a:pt x="14822" y="6154"/>
                    <a:pt x="14828" y="6154"/>
                    <a:pt x="14834" y="6154"/>
                  </a:cubicBezTo>
                  <a:cubicBezTo>
                    <a:pt x="14839" y="6154"/>
                    <a:pt x="14839" y="6154"/>
                    <a:pt x="14839" y="6154"/>
                  </a:cubicBezTo>
                  <a:cubicBezTo>
                    <a:pt x="14846" y="6154"/>
                    <a:pt x="14846" y="6149"/>
                    <a:pt x="14851" y="6149"/>
                  </a:cubicBezTo>
                  <a:cubicBezTo>
                    <a:pt x="14846" y="6137"/>
                    <a:pt x="14839" y="6131"/>
                    <a:pt x="14834" y="6125"/>
                  </a:cubicBezTo>
                  <a:cubicBezTo>
                    <a:pt x="14834" y="6119"/>
                    <a:pt x="14834" y="6113"/>
                    <a:pt x="14828" y="6113"/>
                  </a:cubicBezTo>
                  <a:cubicBezTo>
                    <a:pt x="14828" y="6113"/>
                    <a:pt x="14822" y="6113"/>
                    <a:pt x="14816" y="6113"/>
                  </a:cubicBezTo>
                  <a:cubicBezTo>
                    <a:pt x="14810" y="6101"/>
                    <a:pt x="14804" y="6095"/>
                    <a:pt x="14804" y="6089"/>
                  </a:cubicBezTo>
                  <a:cubicBezTo>
                    <a:pt x="14804" y="6077"/>
                    <a:pt x="14804" y="6071"/>
                    <a:pt x="14804" y="6060"/>
                  </a:cubicBezTo>
                  <a:cubicBezTo>
                    <a:pt x="14804" y="6060"/>
                    <a:pt x="14804" y="6054"/>
                    <a:pt x="14804" y="6048"/>
                  </a:cubicBezTo>
                  <a:cubicBezTo>
                    <a:pt x="14798" y="6036"/>
                    <a:pt x="14804" y="6030"/>
                    <a:pt x="14804" y="6018"/>
                  </a:cubicBezTo>
                  <a:cubicBezTo>
                    <a:pt x="14804" y="6012"/>
                    <a:pt x="14798" y="6006"/>
                    <a:pt x="14798" y="6006"/>
                  </a:cubicBezTo>
                  <a:cubicBezTo>
                    <a:pt x="14798" y="6000"/>
                    <a:pt x="14792" y="5994"/>
                    <a:pt x="14792" y="5994"/>
                  </a:cubicBezTo>
                  <a:cubicBezTo>
                    <a:pt x="14792" y="5988"/>
                    <a:pt x="14780" y="5988"/>
                    <a:pt x="14780" y="5983"/>
                  </a:cubicBezTo>
                  <a:cubicBezTo>
                    <a:pt x="14780" y="5971"/>
                    <a:pt x="14780" y="5959"/>
                    <a:pt x="14780" y="5947"/>
                  </a:cubicBezTo>
                  <a:cubicBezTo>
                    <a:pt x="14780" y="5935"/>
                    <a:pt x="14780" y="5935"/>
                    <a:pt x="14780" y="5935"/>
                  </a:cubicBezTo>
                  <a:cubicBezTo>
                    <a:pt x="14780" y="5929"/>
                    <a:pt x="14780" y="5929"/>
                    <a:pt x="14780" y="5923"/>
                  </a:cubicBezTo>
                  <a:cubicBezTo>
                    <a:pt x="14780" y="5911"/>
                    <a:pt x="14780" y="5911"/>
                    <a:pt x="14780" y="5911"/>
                  </a:cubicBezTo>
                  <a:cubicBezTo>
                    <a:pt x="14780" y="5905"/>
                    <a:pt x="14774" y="5905"/>
                    <a:pt x="14774" y="5899"/>
                  </a:cubicBezTo>
                  <a:cubicBezTo>
                    <a:pt x="14774" y="5876"/>
                    <a:pt x="14774" y="5876"/>
                    <a:pt x="14774" y="5876"/>
                  </a:cubicBezTo>
                  <a:cubicBezTo>
                    <a:pt x="14762" y="5876"/>
                    <a:pt x="14751" y="5882"/>
                    <a:pt x="14739" y="5876"/>
                  </a:cubicBezTo>
                  <a:cubicBezTo>
                    <a:pt x="14739" y="5870"/>
                    <a:pt x="14733" y="5870"/>
                    <a:pt x="14733" y="5864"/>
                  </a:cubicBezTo>
                  <a:cubicBezTo>
                    <a:pt x="14727" y="5864"/>
                    <a:pt x="14727" y="5858"/>
                    <a:pt x="14721" y="5852"/>
                  </a:cubicBezTo>
                  <a:cubicBezTo>
                    <a:pt x="14715" y="5852"/>
                    <a:pt x="14715" y="5852"/>
                    <a:pt x="14709" y="5846"/>
                  </a:cubicBezTo>
                  <a:cubicBezTo>
                    <a:pt x="14703" y="5846"/>
                    <a:pt x="14703" y="5840"/>
                    <a:pt x="14697" y="5834"/>
                  </a:cubicBezTo>
                  <a:cubicBezTo>
                    <a:pt x="14691" y="5834"/>
                    <a:pt x="14685" y="5828"/>
                    <a:pt x="14673" y="5828"/>
                  </a:cubicBezTo>
                  <a:cubicBezTo>
                    <a:pt x="14673" y="5828"/>
                    <a:pt x="14668" y="5828"/>
                    <a:pt x="14662" y="5828"/>
                  </a:cubicBezTo>
                  <a:cubicBezTo>
                    <a:pt x="14650" y="5822"/>
                    <a:pt x="14650" y="5817"/>
                    <a:pt x="14644" y="5810"/>
                  </a:cubicBezTo>
                  <a:cubicBezTo>
                    <a:pt x="14638" y="5805"/>
                    <a:pt x="14632" y="5805"/>
                    <a:pt x="14632" y="5799"/>
                  </a:cubicBezTo>
                  <a:cubicBezTo>
                    <a:pt x="14632" y="5793"/>
                    <a:pt x="14632" y="5793"/>
                    <a:pt x="14632" y="5787"/>
                  </a:cubicBezTo>
                  <a:cubicBezTo>
                    <a:pt x="14626" y="5781"/>
                    <a:pt x="14632" y="5775"/>
                    <a:pt x="14632" y="5763"/>
                  </a:cubicBezTo>
                  <a:cubicBezTo>
                    <a:pt x="14632" y="5763"/>
                    <a:pt x="14632" y="5757"/>
                    <a:pt x="14632" y="5751"/>
                  </a:cubicBezTo>
                  <a:cubicBezTo>
                    <a:pt x="14632" y="5751"/>
                    <a:pt x="14632" y="5745"/>
                    <a:pt x="14626" y="5739"/>
                  </a:cubicBezTo>
                  <a:cubicBezTo>
                    <a:pt x="14626" y="5739"/>
                    <a:pt x="14620" y="5739"/>
                    <a:pt x="14614" y="5733"/>
                  </a:cubicBezTo>
                  <a:cubicBezTo>
                    <a:pt x="14614" y="5733"/>
                    <a:pt x="14608" y="5733"/>
                    <a:pt x="14602" y="5728"/>
                  </a:cubicBezTo>
                  <a:cubicBezTo>
                    <a:pt x="14602" y="5722"/>
                    <a:pt x="14602" y="5716"/>
                    <a:pt x="14602" y="5710"/>
                  </a:cubicBezTo>
                  <a:cubicBezTo>
                    <a:pt x="14602" y="5698"/>
                    <a:pt x="14602" y="5698"/>
                    <a:pt x="14602" y="5698"/>
                  </a:cubicBezTo>
                  <a:cubicBezTo>
                    <a:pt x="14602" y="5692"/>
                    <a:pt x="14602" y="5686"/>
                    <a:pt x="14602" y="5686"/>
                  </a:cubicBezTo>
                  <a:cubicBezTo>
                    <a:pt x="14602" y="5680"/>
                    <a:pt x="14596" y="5686"/>
                    <a:pt x="14591" y="5680"/>
                  </a:cubicBezTo>
                  <a:cubicBezTo>
                    <a:pt x="14585" y="5680"/>
                    <a:pt x="14585" y="5680"/>
                    <a:pt x="14579" y="5674"/>
                  </a:cubicBezTo>
                  <a:cubicBezTo>
                    <a:pt x="14573" y="5674"/>
                    <a:pt x="14573" y="5674"/>
                    <a:pt x="14573" y="5674"/>
                  </a:cubicBezTo>
                  <a:cubicBezTo>
                    <a:pt x="14573" y="5615"/>
                    <a:pt x="14573" y="5615"/>
                    <a:pt x="14573" y="5615"/>
                  </a:cubicBezTo>
                  <a:cubicBezTo>
                    <a:pt x="14573" y="5597"/>
                    <a:pt x="14585" y="5591"/>
                    <a:pt x="14591" y="5579"/>
                  </a:cubicBezTo>
                  <a:cubicBezTo>
                    <a:pt x="14602" y="5567"/>
                    <a:pt x="14602" y="5556"/>
                    <a:pt x="14608" y="5544"/>
                  </a:cubicBezTo>
                  <a:cubicBezTo>
                    <a:pt x="14614" y="5538"/>
                    <a:pt x="14614" y="5532"/>
                    <a:pt x="14614" y="5526"/>
                  </a:cubicBezTo>
                  <a:cubicBezTo>
                    <a:pt x="14614" y="5520"/>
                    <a:pt x="14608" y="5514"/>
                    <a:pt x="14608" y="5502"/>
                  </a:cubicBezTo>
                  <a:cubicBezTo>
                    <a:pt x="14608" y="5496"/>
                    <a:pt x="14608" y="5496"/>
                    <a:pt x="14614" y="5490"/>
                  </a:cubicBezTo>
                  <a:cubicBezTo>
                    <a:pt x="14614" y="5485"/>
                    <a:pt x="14620" y="5485"/>
                    <a:pt x="14626" y="5478"/>
                  </a:cubicBezTo>
                  <a:cubicBezTo>
                    <a:pt x="14626" y="5473"/>
                    <a:pt x="14632" y="5473"/>
                    <a:pt x="14632" y="5467"/>
                  </a:cubicBezTo>
                  <a:cubicBezTo>
                    <a:pt x="14638" y="5467"/>
                    <a:pt x="14644" y="5467"/>
                    <a:pt x="14644" y="5467"/>
                  </a:cubicBezTo>
                  <a:cubicBezTo>
                    <a:pt x="14650" y="5473"/>
                    <a:pt x="14650" y="5473"/>
                    <a:pt x="14656" y="5478"/>
                  </a:cubicBezTo>
                  <a:cubicBezTo>
                    <a:pt x="14662" y="5478"/>
                    <a:pt x="14656" y="5485"/>
                    <a:pt x="14662" y="5490"/>
                  </a:cubicBezTo>
                  <a:cubicBezTo>
                    <a:pt x="14662" y="5490"/>
                    <a:pt x="14673" y="5490"/>
                    <a:pt x="14673" y="5496"/>
                  </a:cubicBezTo>
                  <a:cubicBezTo>
                    <a:pt x="14679" y="5502"/>
                    <a:pt x="14673" y="5514"/>
                    <a:pt x="14679" y="5520"/>
                  </a:cubicBezTo>
                  <a:cubicBezTo>
                    <a:pt x="14679" y="5526"/>
                    <a:pt x="14685" y="5526"/>
                    <a:pt x="14691" y="5526"/>
                  </a:cubicBezTo>
                  <a:cubicBezTo>
                    <a:pt x="14697" y="5532"/>
                    <a:pt x="14697" y="5532"/>
                    <a:pt x="14709" y="5532"/>
                  </a:cubicBezTo>
                  <a:cubicBezTo>
                    <a:pt x="14715" y="5532"/>
                    <a:pt x="14715" y="5532"/>
                    <a:pt x="14715" y="5532"/>
                  </a:cubicBezTo>
                  <a:cubicBezTo>
                    <a:pt x="14715" y="5532"/>
                    <a:pt x="14721" y="5526"/>
                    <a:pt x="14727" y="5526"/>
                  </a:cubicBezTo>
                  <a:lnTo>
                    <a:pt x="14733" y="5520"/>
                  </a:lnTo>
                  <a:cubicBezTo>
                    <a:pt x="14745" y="5520"/>
                    <a:pt x="14745" y="5532"/>
                    <a:pt x="14751" y="5544"/>
                  </a:cubicBezTo>
                  <a:cubicBezTo>
                    <a:pt x="14757" y="5550"/>
                    <a:pt x="14768" y="5556"/>
                    <a:pt x="14768" y="5567"/>
                  </a:cubicBezTo>
                  <a:cubicBezTo>
                    <a:pt x="14774" y="5573"/>
                    <a:pt x="14774" y="5579"/>
                    <a:pt x="14780" y="5591"/>
                  </a:cubicBezTo>
                  <a:cubicBezTo>
                    <a:pt x="14780" y="5597"/>
                    <a:pt x="14786" y="5603"/>
                    <a:pt x="14792" y="5615"/>
                  </a:cubicBezTo>
                  <a:cubicBezTo>
                    <a:pt x="14792" y="5621"/>
                    <a:pt x="14798" y="5627"/>
                    <a:pt x="14804" y="5639"/>
                  </a:cubicBezTo>
                  <a:cubicBezTo>
                    <a:pt x="14810" y="5644"/>
                    <a:pt x="14816" y="5651"/>
                    <a:pt x="14822" y="5656"/>
                  </a:cubicBezTo>
                  <a:cubicBezTo>
                    <a:pt x="14828" y="5656"/>
                    <a:pt x="14834" y="5656"/>
                    <a:pt x="14834" y="5656"/>
                  </a:cubicBezTo>
                  <a:cubicBezTo>
                    <a:pt x="14839" y="5656"/>
                    <a:pt x="14846" y="5656"/>
                    <a:pt x="14846" y="5656"/>
                  </a:cubicBezTo>
                  <a:cubicBezTo>
                    <a:pt x="14851" y="5662"/>
                    <a:pt x="14857" y="5662"/>
                    <a:pt x="14857" y="5662"/>
                  </a:cubicBezTo>
                  <a:cubicBezTo>
                    <a:pt x="14863" y="5662"/>
                    <a:pt x="14869" y="5662"/>
                    <a:pt x="14869" y="5662"/>
                  </a:cubicBezTo>
                  <a:cubicBezTo>
                    <a:pt x="14875" y="5668"/>
                    <a:pt x="14881" y="5668"/>
                    <a:pt x="14881" y="5674"/>
                  </a:cubicBezTo>
                  <a:cubicBezTo>
                    <a:pt x="14881" y="5686"/>
                    <a:pt x="14869" y="5692"/>
                    <a:pt x="14869" y="5698"/>
                  </a:cubicBezTo>
                  <a:cubicBezTo>
                    <a:pt x="14863" y="5710"/>
                    <a:pt x="14863" y="5716"/>
                    <a:pt x="14863" y="5722"/>
                  </a:cubicBezTo>
                  <a:cubicBezTo>
                    <a:pt x="14863" y="5739"/>
                    <a:pt x="14869" y="5751"/>
                    <a:pt x="14881" y="5769"/>
                  </a:cubicBezTo>
                  <a:cubicBezTo>
                    <a:pt x="14887" y="5769"/>
                    <a:pt x="14887" y="5763"/>
                    <a:pt x="14893" y="5757"/>
                  </a:cubicBezTo>
                  <a:cubicBezTo>
                    <a:pt x="14899" y="5751"/>
                    <a:pt x="14899" y="5745"/>
                    <a:pt x="14911" y="5733"/>
                  </a:cubicBezTo>
                  <a:cubicBezTo>
                    <a:pt x="14917" y="5733"/>
                    <a:pt x="14917" y="5733"/>
                    <a:pt x="14923" y="5728"/>
                  </a:cubicBezTo>
                  <a:cubicBezTo>
                    <a:pt x="14928" y="5722"/>
                    <a:pt x="14928" y="5722"/>
                    <a:pt x="14934" y="5716"/>
                  </a:cubicBezTo>
                  <a:cubicBezTo>
                    <a:pt x="14940" y="5710"/>
                    <a:pt x="14940" y="5710"/>
                    <a:pt x="14946" y="5704"/>
                  </a:cubicBezTo>
                  <a:cubicBezTo>
                    <a:pt x="14952" y="5704"/>
                    <a:pt x="14958" y="5698"/>
                    <a:pt x="14958" y="5698"/>
                  </a:cubicBezTo>
                  <a:cubicBezTo>
                    <a:pt x="14958" y="5692"/>
                    <a:pt x="14964" y="5686"/>
                    <a:pt x="14964" y="5686"/>
                  </a:cubicBezTo>
                  <a:cubicBezTo>
                    <a:pt x="14964" y="5680"/>
                    <a:pt x="14970" y="5680"/>
                    <a:pt x="14970" y="5674"/>
                  </a:cubicBezTo>
                  <a:cubicBezTo>
                    <a:pt x="14976" y="5668"/>
                    <a:pt x="14976" y="5668"/>
                    <a:pt x="14976" y="5662"/>
                  </a:cubicBezTo>
                  <a:cubicBezTo>
                    <a:pt x="14976" y="5656"/>
                    <a:pt x="14976" y="5656"/>
                    <a:pt x="14976" y="5651"/>
                  </a:cubicBezTo>
                  <a:cubicBezTo>
                    <a:pt x="14982" y="5644"/>
                    <a:pt x="14982" y="5639"/>
                    <a:pt x="14988" y="5639"/>
                  </a:cubicBezTo>
                  <a:cubicBezTo>
                    <a:pt x="14994" y="5639"/>
                    <a:pt x="15000" y="5644"/>
                    <a:pt x="15005" y="5644"/>
                  </a:cubicBezTo>
                  <a:cubicBezTo>
                    <a:pt x="15017" y="5644"/>
                    <a:pt x="15023" y="5644"/>
                    <a:pt x="15029" y="5644"/>
                  </a:cubicBezTo>
                  <a:cubicBezTo>
                    <a:pt x="15035" y="5639"/>
                    <a:pt x="15041" y="5639"/>
                    <a:pt x="15041" y="5633"/>
                  </a:cubicBezTo>
                  <a:cubicBezTo>
                    <a:pt x="15053" y="5627"/>
                    <a:pt x="15059" y="5615"/>
                    <a:pt x="15071" y="5609"/>
                  </a:cubicBezTo>
                  <a:cubicBezTo>
                    <a:pt x="15077" y="5603"/>
                    <a:pt x="15077" y="5597"/>
                    <a:pt x="15083" y="5597"/>
                  </a:cubicBezTo>
                  <a:cubicBezTo>
                    <a:pt x="15089" y="5597"/>
                    <a:pt x="15094" y="5597"/>
                    <a:pt x="15094" y="5591"/>
                  </a:cubicBezTo>
                  <a:cubicBezTo>
                    <a:pt x="15100" y="5591"/>
                    <a:pt x="15106" y="5591"/>
                    <a:pt x="15106" y="5585"/>
                  </a:cubicBezTo>
                  <a:cubicBezTo>
                    <a:pt x="15106" y="5579"/>
                    <a:pt x="15106" y="5579"/>
                    <a:pt x="15112" y="5573"/>
                  </a:cubicBezTo>
                  <a:cubicBezTo>
                    <a:pt x="15112" y="5567"/>
                    <a:pt x="15112" y="5562"/>
                    <a:pt x="15112" y="5550"/>
                  </a:cubicBezTo>
                  <a:cubicBezTo>
                    <a:pt x="15112" y="5532"/>
                    <a:pt x="15112" y="5514"/>
                    <a:pt x="15112" y="5496"/>
                  </a:cubicBezTo>
                  <a:cubicBezTo>
                    <a:pt x="15112" y="5455"/>
                    <a:pt x="15112" y="5455"/>
                    <a:pt x="15112" y="5455"/>
                  </a:cubicBezTo>
                  <a:cubicBezTo>
                    <a:pt x="15112" y="5443"/>
                    <a:pt x="15112" y="5437"/>
                    <a:pt x="15112" y="5425"/>
                  </a:cubicBezTo>
                  <a:cubicBezTo>
                    <a:pt x="15106" y="5413"/>
                    <a:pt x="15100" y="5407"/>
                    <a:pt x="15094" y="5390"/>
                  </a:cubicBezTo>
                  <a:cubicBezTo>
                    <a:pt x="15094" y="5384"/>
                    <a:pt x="15089" y="5378"/>
                    <a:pt x="15089" y="5366"/>
                  </a:cubicBezTo>
                  <a:cubicBezTo>
                    <a:pt x="15089" y="5354"/>
                    <a:pt x="15089" y="5348"/>
                    <a:pt x="15089" y="5342"/>
                  </a:cubicBezTo>
                  <a:cubicBezTo>
                    <a:pt x="15077" y="5342"/>
                    <a:pt x="15071" y="5342"/>
                    <a:pt x="15059" y="5342"/>
                  </a:cubicBezTo>
                  <a:cubicBezTo>
                    <a:pt x="15059" y="5336"/>
                    <a:pt x="15053" y="5336"/>
                    <a:pt x="15047" y="5336"/>
                  </a:cubicBezTo>
                  <a:cubicBezTo>
                    <a:pt x="15047" y="5330"/>
                    <a:pt x="15047" y="5324"/>
                    <a:pt x="15041" y="5324"/>
                  </a:cubicBezTo>
                  <a:cubicBezTo>
                    <a:pt x="15035" y="5312"/>
                    <a:pt x="15029" y="5307"/>
                    <a:pt x="15023" y="5295"/>
                  </a:cubicBezTo>
                  <a:cubicBezTo>
                    <a:pt x="15023" y="5295"/>
                    <a:pt x="15023" y="5289"/>
                    <a:pt x="15023" y="5283"/>
                  </a:cubicBezTo>
                  <a:cubicBezTo>
                    <a:pt x="15023" y="5283"/>
                    <a:pt x="15017" y="5283"/>
                    <a:pt x="15012" y="5283"/>
                  </a:cubicBezTo>
                  <a:cubicBezTo>
                    <a:pt x="15005" y="5277"/>
                    <a:pt x="15005" y="5277"/>
                    <a:pt x="15000" y="5271"/>
                  </a:cubicBezTo>
                  <a:cubicBezTo>
                    <a:pt x="14994" y="5265"/>
                    <a:pt x="14988" y="5265"/>
                    <a:pt x="14976" y="5259"/>
                  </a:cubicBezTo>
                  <a:cubicBezTo>
                    <a:pt x="14976" y="5253"/>
                    <a:pt x="14970" y="5253"/>
                    <a:pt x="14964" y="5247"/>
                  </a:cubicBezTo>
                  <a:cubicBezTo>
                    <a:pt x="14964" y="5247"/>
                    <a:pt x="14964" y="5241"/>
                    <a:pt x="14958" y="5235"/>
                  </a:cubicBezTo>
                  <a:cubicBezTo>
                    <a:pt x="14952" y="5230"/>
                    <a:pt x="14946" y="5235"/>
                    <a:pt x="14946" y="5230"/>
                  </a:cubicBezTo>
                  <a:cubicBezTo>
                    <a:pt x="14946" y="5224"/>
                    <a:pt x="14946" y="5212"/>
                    <a:pt x="14946" y="5206"/>
                  </a:cubicBezTo>
                  <a:cubicBezTo>
                    <a:pt x="14946" y="5200"/>
                    <a:pt x="14946" y="5200"/>
                    <a:pt x="14946" y="5194"/>
                  </a:cubicBezTo>
                  <a:cubicBezTo>
                    <a:pt x="14946" y="5188"/>
                    <a:pt x="14934" y="5188"/>
                    <a:pt x="14934" y="5188"/>
                  </a:cubicBezTo>
                  <a:cubicBezTo>
                    <a:pt x="14928" y="5176"/>
                    <a:pt x="14934" y="5176"/>
                    <a:pt x="14934" y="5164"/>
                  </a:cubicBezTo>
                  <a:cubicBezTo>
                    <a:pt x="14934" y="5158"/>
                    <a:pt x="14928" y="5152"/>
                    <a:pt x="14934" y="5146"/>
                  </a:cubicBezTo>
                  <a:cubicBezTo>
                    <a:pt x="14934" y="5141"/>
                    <a:pt x="14934" y="5141"/>
                    <a:pt x="14934" y="5135"/>
                  </a:cubicBezTo>
                  <a:cubicBezTo>
                    <a:pt x="14934" y="5129"/>
                    <a:pt x="14946" y="5129"/>
                    <a:pt x="14946" y="5123"/>
                  </a:cubicBezTo>
                  <a:cubicBezTo>
                    <a:pt x="14952" y="5123"/>
                    <a:pt x="14952" y="5123"/>
                    <a:pt x="14958" y="5117"/>
                  </a:cubicBezTo>
                  <a:cubicBezTo>
                    <a:pt x="14964" y="5111"/>
                    <a:pt x="14970" y="5117"/>
                    <a:pt x="14970" y="5111"/>
                  </a:cubicBezTo>
                  <a:cubicBezTo>
                    <a:pt x="14970" y="5105"/>
                    <a:pt x="14970" y="5099"/>
                    <a:pt x="14970" y="5099"/>
                  </a:cubicBezTo>
                  <a:cubicBezTo>
                    <a:pt x="14970" y="5093"/>
                    <a:pt x="14970" y="5087"/>
                    <a:pt x="14970" y="5081"/>
                  </a:cubicBezTo>
                  <a:cubicBezTo>
                    <a:pt x="14976" y="5075"/>
                    <a:pt x="14976" y="5069"/>
                    <a:pt x="14976" y="5063"/>
                  </a:cubicBezTo>
                  <a:cubicBezTo>
                    <a:pt x="14982" y="5058"/>
                    <a:pt x="14982" y="5058"/>
                    <a:pt x="14982" y="5052"/>
                  </a:cubicBezTo>
                  <a:cubicBezTo>
                    <a:pt x="14982" y="5046"/>
                    <a:pt x="14982" y="5040"/>
                    <a:pt x="14988" y="5034"/>
                  </a:cubicBezTo>
                  <a:cubicBezTo>
                    <a:pt x="14994" y="5034"/>
                    <a:pt x="15000" y="5034"/>
                    <a:pt x="15000" y="5034"/>
                  </a:cubicBezTo>
                  <a:cubicBezTo>
                    <a:pt x="15005" y="5034"/>
                    <a:pt x="15012" y="5034"/>
                    <a:pt x="15017" y="5034"/>
                  </a:cubicBezTo>
                  <a:cubicBezTo>
                    <a:pt x="15023" y="5034"/>
                    <a:pt x="15029" y="5028"/>
                    <a:pt x="15041" y="5022"/>
                  </a:cubicBezTo>
                  <a:cubicBezTo>
                    <a:pt x="15047" y="5022"/>
                    <a:pt x="15047" y="5022"/>
                    <a:pt x="15053" y="5022"/>
                  </a:cubicBezTo>
                  <a:cubicBezTo>
                    <a:pt x="15059" y="5022"/>
                    <a:pt x="15059" y="5010"/>
                    <a:pt x="15059" y="5010"/>
                  </a:cubicBezTo>
                  <a:cubicBezTo>
                    <a:pt x="15065" y="5010"/>
                    <a:pt x="15071" y="5010"/>
                    <a:pt x="15071" y="5010"/>
                  </a:cubicBezTo>
                  <a:cubicBezTo>
                    <a:pt x="15083" y="5010"/>
                    <a:pt x="15089" y="5010"/>
                    <a:pt x="15094" y="5010"/>
                  </a:cubicBezTo>
                  <a:cubicBezTo>
                    <a:pt x="15100" y="5010"/>
                    <a:pt x="15100" y="5016"/>
                    <a:pt x="15106" y="5016"/>
                  </a:cubicBezTo>
                  <a:cubicBezTo>
                    <a:pt x="15118" y="5016"/>
                    <a:pt x="15130" y="5010"/>
                    <a:pt x="15142" y="5010"/>
                  </a:cubicBezTo>
                  <a:cubicBezTo>
                    <a:pt x="15142" y="5028"/>
                    <a:pt x="15142" y="5028"/>
                    <a:pt x="15142" y="5028"/>
                  </a:cubicBezTo>
                  <a:lnTo>
                    <a:pt x="15136" y="5034"/>
                  </a:lnTo>
                  <a:cubicBezTo>
                    <a:pt x="15136" y="5099"/>
                    <a:pt x="15136" y="5099"/>
                    <a:pt x="15136" y="5099"/>
                  </a:cubicBezTo>
                  <a:cubicBezTo>
                    <a:pt x="15136" y="5105"/>
                    <a:pt x="15136" y="5111"/>
                    <a:pt x="15130" y="5111"/>
                  </a:cubicBezTo>
                  <a:cubicBezTo>
                    <a:pt x="15124" y="5111"/>
                    <a:pt x="15124" y="5117"/>
                    <a:pt x="15118" y="5117"/>
                  </a:cubicBezTo>
                  <a:cubicBezTo>
                    <a:pt x="15112" y="5117"/>
                    <a:pt x="15112" y="5117"/>
                    <a:pt x="15106" y="5117"/>
                  </a:cubicBezTo>
                  <a:cubicBezTo>
                    <a:pt x="15100" y="5117"/>
                    <a:pt x="15100" y="5123"/>
                    <a:pt x="15094" y="5123"/>
                  </a:cubicBezTo>
                  <a:cubicBezTo>
                    <a:pt x="15089" y="5129"/>
                    <a:pt x="15089" y="5135"/>
                    <a:pt x="15089" y="5135"/>
                  </a:cubicBezTo>
                  <a:cubicBezTo>
                    <a:pt x="15083" y="5141"/>
                    <a:pt x="15077" y="5146"/>
                    <a:pt x="15077" y="5152"/>
                  </a:cubicBezTo>
                  <a:cubicBezTo>
                    <a:pt x="15077" y="5158"/>
                    <a:pt x="15077" y="5164"/>
                    <a:pt x="15077" y="5170"/>
                  </a:cubicBezTo>
                  <a:cubicBezTo>
                    <a:pt x="15083" y="5176"/>
                    <a:pt x="15077" y="5182"/>
                    <a:pt x="15083" y="5188"/>
                  </a:cubicBezTo>
                  <a:cubicBezTo>
                    <a:pt x="15083" y="5188"/>
                    <a:pt x="15089" y="5188"/>
                    <a:pt x="15094" y="5188"/>
                  </a:cubicBezTo>
                  <a:cubicBezTo>
                    <a:pt x="15183" y="5188"/>
                    <a:pt x="15183" y="5188"/>
                    <a:pt x="15183" y="5188"/>
                  </a:cubicBezTo>
                  <a:cubicBezTo>
                    <a:pt x="15183" y="5176"/>
                    <a:pt x="15183" y="5164"/>
                    <a:pt x="15189" y="5152"/>
                  </a:cubicBezTo>
                  <a:cubicBezTo>
                    <a:pt x="15189" y="5146"/>
                    <a:pt x="15189" y="5141"/>
                    <a:pt x="15195" y="5141"/>
                  </a:cubicBezTo>
                  <a:cubicBezTo>
                    <a:pt x="15195" y="5135"/>
                    <a:pt x="15201" y="5135"/>
                    <a:pt x="15201" y="5129"/>
                  </a:cubicBezTo>
                  <a:cubicBezTo>
                    <a:pt x="15201" y="5123"/>
                    <a:pt x="15201" y="5123"/>
                    <a:pt x="15201" y="5117"/>
                  </a:cubicBezTo>
                  <a:cubicBezTo>
                    <a:pt x="15201" y="5111"/>
                    <a:pt x="15201" y="5105"/>
                    <a:pt x="15201" y="5105"/>
                  </a:cubicBezTo>
                  <a:cubicBezTo>
                    <a:pt x="15195" y="5093"/>
                    <a:pt x="15189" y="5099"/>
                    <a:pt x="15178" y="5093"/>
                  </a:cubicBezTo>
                  <a:cubicBezTo>
                    <a:pt x="15178" y="5028"/>
                    <a:pt x="15178" y="5028"/>
                    <a:pt x="15178" y="5028"/>
                  </a:cubicBezTo>
                  <a:cubicBezTo>
                    <a:pt x="15189" y="5028"/>
                    <a:pt x="15195" y="5028"/>
                    <a:pt x="15201" y="5028"/>
                  </a:cubicBezTo>
                  <a:cubicBezTo>
                    <a:pt x="15213" y="5028"/>
                    <a:pt x="15213" y="5028"/>
                    <a:pt x="15213" y="5028"/>
                  </a:cubicBezTo>
                  <a:cubicBezTo>
                    <a:pt x="15219" y="5028"/>
                    <a:pt x="15225" y="5022"/>
                    <a:pt x="15225" y="5022"/>
                  </a:cubicBezTo>
                  <a:cubicBezTo>
                    <a:pt x="15231" y="5016"/>
                    <a:pt x="15231" y="5010"/>
                    <a:pt x="15237" y="5010"/>
                  </a:cubicBezTo>
                  <a:cubicBezTo>
                    <a:pt x="15243" y="5004"/>
                    <a:pt x="15243" y="4998"/>
                    <a:pt x="15249" y="4998"/>
                  </a:cubicBezTo>
                  <a:cubicBezTo>
                    <a:pt x="15255" y="4998"/>
                    <a:pt x="15266" y="4998"/>
                    <a:pt x="15272" y="4992"/>
                  </a:cubicBezTo>
                  <a:cubicBezTo>
                    <a:pt x="15278" y="4992"/>
                    <a:pt x="15290" y="4992"/>
                    <a:pt x="15296" y="4992"/>
                  </a:cubicBezTo>
                  <a:cubicBezTo>
                    <a:pt x="15308" y="4992"/>
                    <a:pt x="15308" y="4992"/>
                    <a:pt x="15308" y="4992"/>
                  </a:cubicBezTo>
                  <a:cubicBezTo>
                    <a:pt x="15314" y="4992"/>
                    <a:pt x="15320" y="4992"/>
                    <a:pt x="15320" y="4992"/>
                  </a:cubicBezTo>
                  <a:cubicBezTo>
                    <a:pt x="15332" y="4992"/>
                    <a:pt x="15337" y="4998"/>
                    <a:pt x="15344" y="4998"/>
                  </a:cubicBezTo>
                  <a:cubicBezTo>
                    <a:pt x="15349" y="4998"/>
                    <a:pt x="15349" y="4998"/>
                    <a:pt x="15355" y="4998"/>
                  </a:cubicBezTo>
                  <a:cubicBezTo>
                    <a:pt x="15361" y="4998"/>
                    <a:pt x="15361" y="4992"/>
                    <a:pt x="15367" y="4992"/>
                  </a:cubicBezTo>
                  <a:cubicBezTo>
                    <a:pt x="15373" y="4986"/>
                    <a:pt x="15373" y="4980"/>
                    <a:pt x="15373" y="4980"/>
                  </a:cubicBezTo>
                  <a:cubicBezTo>
                    <a:pt x="15379" y="4975"/>
                    <a:pt x="15379" y="4975"/>
                    <a:pt x="15379" y="4969"/>
                  </a:cubicBezTo>
                  <a:cubicBezTo>
                    <a:pt x="15391" y="4969"/>
                    <a:pt x="15397" y="4969"/>
                    <a:pt x="15403" y="4969"/>
                  </a:cubicBezTo>
                  <a:cubicBezTo>
                    <a:pt x="15409" y="4969"/>
                    <a:pt x="15409" y="4963"/>
                    <a:pt x="15415" y="4963"/>
                  </a:cubicBezTo>
                  <a:cubicBezTo>
                    <a:pt x="15421" y="4963"/>
                    <a:pt x="15426" y="4963"/>
                    <a:pt x="15438" y="4963"/>
                  </a:cubicBezTo>
                  <a:cubicBezTo>
                    <a:pt x="15444" y="4963"/>
                    <a:pt x="15444" y="4963"/>
                    <a:pt x="15450" y="4963"/>
                  </a:cubicBezTo>
                  <a:cubicBezTo>
                    <a:pt x="15450" y="4957"/>
                    <a:pt x="15456" y="4963"/>
                    <a:pt x="15462" y="4963"/>
                  </a:cubicBezTo>
                  <a:cubicBezTo>
                    <a:pt x="15468" y="4957"/>
                    <a:pt x="15468" y="4951"/>
                    <a:pt x="15468" y="4951"/>
                  </a:cubicBezTo>
                  <a:cubicBezTo>
                    <a:pt x="15474" y="4945"/>
                    <a:pt x="15474" y="4939"/>
                    <a:pt x="15480" y="4939"/>
                  </a:cubicBezTo>
                  <a:cubicBezTo>
                    <a:pt x="15486" y="4939"/>
                    <a:pt x="15486" y="4939"/>
                    <a:pt x="15492" y="4939"/>
                  </a:cubicBezTo>
                  <a:cubicBezTo>
                    <a:pt x="15498" y="4933"/>
                    <a:pt x="15498" y="4933"/>
                    <a:pt x="15504" y="4927"/>
                  </a:cubicBezTo>
                  <a:cubicBezTo>
                    <a:pt x="15510" y="4927"/>
                    <a:pt x="15510" y="4927"/>
                    <a:pt x="15515" y="4921"/>
                  </a:cubicBezTo>
                  <a:cubicBezTo>
                    <a:pt x="15515" y="4921"/>
                    <a:pt x="15515" y="4915"/>
                    <a:pt x="15521" y="4909"/>
                  </a:cubicBezTo>
                  <a:cubicBezTo>
                    <a:pt x="15527" y="4909"/>
                    <a:pt x="15527" y="4903"/>
                    <a:pt x="15527" y="4897"/>
                  </a:cubicBezTo>
                  <a:cubicBezTo>
                    <a:pt x="15533" y="4897"/>
                    <a:pt x="15539" y="4892"/>
                    <a:pt x="15539" y="4892"/>
                  </a:cubicBezTo>
                  <a:cubicBezTo>
                    <a:pt x="15545" y="4886"/>
                    <a:pt x="15545" y="4886"/>
                    <a:pt x="15551" y="4886"/>
                  </a:cubicBezTo>
                  <a:cubicBezTo>
                    <a:pt x="15557" y="4886"/>
                    <a:pt x="15563" y="4886"/>
                    <a:pt x="15563" y="4886"/>
                  </a:cubicBezTo>
                  <a:cubicBezTo>
                    <a:pt x="15569" y="4880"/>
                    <a:pt x="15569" y="4886"/>
                    <a:pt x="15575" y="4886"/>
                  </a:cubicBezTo>
                  <a:cubicBezTo>
                    <a:pt x="15587" y="4880"/>
                    <a:pt x="15592" y="4874"/>
                    <a:pt x="15598" y="4868"/>
                  </a:cubicBezTo>
                  <a:cubicBezTo>
                    <a:pt x="15604" y="4868"/>
                    <a:pt x="15598" y="4862"/>
                    <a:pt x="15604" y="4856"/>
                  </a:cubicBezTo>
                  <a:cubicBezTo>
                    <a:pt x="15604" y="4856"/>
                    <a:pt x="15610" y="4856"/>
                    <a:pt x="15616" y="4850"/>
                  </a:cubicBezTo>
                  <a:cubicBezTo>
                    <a:pt x="15622" y="4850"/>
                    <a:pt x="15622" y="4844"/>
                    <a:pt x="15628" y="4838"/>
                  </a:cubicBezTo>
                  <a:cubicBezTo>
                    <a:pt x="15628" y="4838"/>
                    <a:pt x="15634" y="4832"/>
                    <a:pt x="15634" y="4826"/>
                  </a:cubicBezTo>
                  <a:cubicBezTo>
                    <a:pt x="15640" y="4826"/>
                    <a:pt x="15640" y="4820"/>
                    <a:pt x="15646" y="4814"/>
                  </a:cubicBezTo>
                  <a:cubicBezTo>
                    <a:pt x="15646" y="4814"/>
                    <a:pt x="15646" y="4809"/>
                    <a:pt x="15646" y="4803"/>
                  </a:cubicBezTo>
                  <a:lnTo>
                    <a:pt x="15652" y="4797"/>
                  </a:lnTo>
                  <a:cubicBezTo>
                    <a:pt x="15658" y="4785"/>
                    <a:pt x="15670" y="4785"/>
                    <a:pt x="15676" y="4773"/>
                  </a:cubicBezTo>
                  <a:cubicBezTo>
                    <a:pt x="15681" y="4761"/>
                    <a:pt x="15687" y="4749"/>
                    <a:pt x="15693" y="4737"/>
                  </a:cubicBezTo>
                  <a:cubicBezTo>
                    <a:pt x="15693" y="4731"/>
                    <a:pt x="15693" y="4731"/>
                    <a:pt x="15693" y="4726"/>
                  </a:cubicBezTo>
                  <a:cubicBezTo>
                    <a:pt x="15699" y="4720"/>
                    <a:pt x="15705" y="4720"/>
                    <a:pt x="15705" y="4714"/>
                  </a:cubicBezTo>
                  <a:cubicBezTo>
                    <a:pt x="15711" y="4708"/>
                    <a:pt x="15711" y="4708"/>
                    <a:pt x="15717" y="4702"/>
                  </a:cubicBezTo>
                  <a:cubicBezTo>
                    <a:pt x="15717" y="4696"/>
                    <a:pt x="15723" y="4696"/>
                    <a:pt x="15729" y="4690"/>
                  </a:cubicBezTo>
                  <a:cubicBezTo>
                    <a:pt x="15735" y="4690"/>
                    <a:pt x="15741" y="4684"/>
                    <a:pt x="15741" y="4684"/>
                  </a:cubicBezTo>
                  <a:cubicBezTo>
                    <a:pt x="15747" y="4678"/>
                    <a:pt x="15753" y="4678"/>
                    <a:pt x="15753" y="4672"/>
                  </a:cubicBezTo>
                  <a:cubicBezTo>
                    <a:pt x="15753" y="4666"/>
                    <a:pt x="15753" y="4660"/>
                    <a:pt x="15753" y="4654"/>
                  </a:cubicBezTo>
                  <a:cubicBezTo>
                    <a:pt x="15759" y="4654"/>
                    <a:pt x="15759" y="4648"/>
                    <a:pt x="15759" y="4642"/>
                  </a:cubicBezTo>
                  <a:cubicBezTo>
                    <a:pt x="15759" y="4637"/>
                    <a:pt x="15759" y="4637"/>
                    <a:pt x="15759" y="4631"/>
                  </a:cubicBezTo>
                  <a:cubicBezTo>
                    <a:pt x="15759" y="4631"/>
                    <a:pt x="15764" y="4625"/>
                    <a:pt x="15764" y="4619"/>
                  </a:cubicBezTo>
                  <a:cubicBezTo>
                    <a:pt x="15764" y="4619"/>
                    <a:pt x="15764" y="4613"/>
                    <a:pt x="15764" y="4607"/>
                  </a:cubicBezTo>
                  <a:cubicBezTo>
                    <a:pt x="15770" y="4601"/>
                    <a:pt x="15776" y="4601"/>
                    <a:pt x="15782" y="4601"/>
                  </a:cubicBezTo>
                  <a:cubicBezTo>
                    <a:pt x="15788" y="4595"/>
                    <a:pt x="15794" y="4589"/>
                    <a:pt x="15800" y="4577"/>
                  </a:cubicBezTo>
                  <a:cubicBezTo>
                    <a:pt x="15806" y="4565"/>
                    <a:pt x="15818" y="4560"/>
                    <a:pt x="15818" y="4548"/>
                  </a:cubicBezTo>
                  <a:cubicBezTo>
                    <a:pt x="15818" y="4536"/>
                    <a:pt x="15812" y="4536"/>
                    <a:pt x="15812" y="4530"/>
                  </a:cubicBezTo>
                  <a:cubicBezTo>
                    <a:pt x="15806" y="4524"/>
                    <a:pt x="15806" y="4518"/>
                    <a:pt x="15800" y="4518"/>
                  </a:cubicBezTo>
                  <a:cubicBezTo>
                    <a:pt x="15800" y="4518"/>
                    <a:pt x="15794" y="4518"/>
                    <a:pt x="15788" y="4518"/>
                  </a:cubicBezTo>
                  <a:cubicBezTo>
                    <a:pt x="15782" y="4518"/>
                    <a:pt x="15776" y="4518"/>
                    <a:pt x="15764" y="4512"/>
                  </a:cubicBezTo>
                  <a:cubicBezTo>
                    <a:pt x="15764" y="4506"/>
                    <a:pt x="15764" y="4500"/>
                    <a:pt x="15764" y="4494"/>
                  </a:cubicBezTo>
                  <a:cubicBezTo>
                    <a:pt x="15764" y="4488"/>
                    <a:pt x="15764" y="4482"/>
                    <a:pt x="15764" y="4482"/>
                  </a:cubicBezTo>
                  <a:cubicBezTo>
                    <a:pt x="15764" y="4476"/>
                    <a:pt x="15764" y="4471"/>
                    <a:pt x="15764" y="4471"/>
                  </a:cubicBezTo>
                  <a:cubicBezTo>
                    <a:pt x="15788" y="4471"/>
                    <a:pt x="15788" y="4471"/>
                    <a:pt x="15788" y="4471"/>
                  </a:cubicBezTo>
                  <a:cubicBezTo>
                    <a:pt x="15788" y="4465"/>
                    <a:pt x="15788" y="4459"/>
                    <a:pt x="15788" y="4459"/>
                  </a:cubicBezTo>
                  <a:cubicBezTo>
                    <a:pt x="15782" y="4453"/>
                    <a:pt x="15776" y="4453"/>
                    <a:pt x="15776" y="4447"/>
                  </a:cubicBezTo>
                  <a:cubicBezTo>
                    <a:pt x="15776" y="4435"/>
                    <a:pt x="15782" y="4423"/>
                    <a:pt x="15776" y="4411"/>
                  </a:cubicBezTo>
                  <a:cubicBezTo>
                    <a:pt x="15776" y="4405"/>
                    <a:pt x="15776" y="4405"/>
                    <a:pt x="15776" y="4399"/>
                  </a:cubicBezTo>
                  <a:cubicBezTo>
                    <a:pt x="15776" y="4394"/>
                    <a:pt x="15770" y="4394"/>
                    <a:pt x="15764" y="4387"/>
                  </a:cubicBezTo>
                  <a:cubicBezTo>
                    <a:pt x="15764" y="4382"/>
                    <a:pt x="15759" y="4387"/>
                    <a:pt x="15753" y="4382"/>
                  </a:cubicBezTo>
                  <a:cubicBezTo>
                    <a:pt x="15753" y="4370"/>
                    <a:pt x="15759" y="4358"/>
                    <a:pt x="15759" y="4346"/>
                  </a:cubicBezTo>
                  <a:cubicBezTo>
                    <a:pt x="15759" y="4334"/>
                    <a:pt x="15753" y="4322"/>
                    <a:pt x="15747" y="4310"/>
                  </a:cubicBezTo>
                  <a:cubicBezTo>
                    <a:pt x="15747" y="4305"/>
                    <a:pt x="15741" y="4299"/>
                    <a:pt x="15735" y="4287"/>
                  </a:cubicBezTo>
                  <a:cubicBezTo>
                    <a:pt x="15723" y="4281"/>
                    <a:pt x="15723" y="4269"/>
                    <a:pt x="15711" y="4263"/>
                  </a:cubicBezTo>
                  <a:cubicBezTo>
                    <a:pt x="15705" y="4263"/>
                    <a:pt x="15705" y="4257"/>
                    <a:pt x="15699" y="4257"/>
                  </a:cubicBezTo>
                  <a:cubicBezTo>
                    <a:pt x="15693" y="4251"/>
                    <a:pt x="15687" y="4257"/>
                    <a:pt x="15681" y="4257"/>
                  </a:cubicBezTo>
                  <a:cubicBezTo>
                    <a:pt x="15681" y="4251"/>
                    <a:pt x="15676" y="4251"/>
                    <a:pt x="15670" y="4245"/>
                  </a:cubicBezTo>
                  <a:cubicBezTo>
                    <a:pt x="15670" y="4245"/>
                    <a:pt x="15670" y="4239"/>
                    <a:pt x="15670" y="4233"/>
                  </a:cubicBezTo>
                  <a:cubicBezTo>
                    <a:pt x="15670" y="4221"/>
                    <a:pt x="15670" y="4221"/>
                    <a:pt x="15670" y="4221"/>
                  </a:cubicBezTo>
                  <a:cubicBezTo>
                    <a:pt x="15670" y="4216"/>
                    <a:pt x="15676" y="4216"/>
                    <a:pt x="15676" y="4210"/>
                  </a:cubicBezTo>
                  <a:cubicBezTo>
                    <a:pt x="15681" y="4204"/>
                    <a:pt x="15687" y="4204"/>
                    <a:pt x="15687" y="4198"/>
                  </a:cubicBezTo>
                  <a:cubicBezTo>
                    <a:pt x="15693" y="4198"/>
                    <a:pt x="15699" y="4198"/>
                    <a:pt x="15699" y="4192"/>
                  </a:cubicBezTo>
                  <a:cubicBezTo>
                    <a:pt x="15699" y="4186"/>
                    <a:pt x="15699" y="4180"/>
                    <a:pt x="15699" y="4168"/>
                  </a:cubicBezTo>
                  <a:cubicBezTo>
                    <a:pt x="15699" y="4144"/>
                    <a:pt x="15699" y="4144"/>
                    <a:pt x="15699" y="4144"/>
                  </a:cubicBezTo>
                  <a:cubicBezTo>
                    <a:pt x="15735" y="4144"/>
                    <a:pt x="15735" y="4144"/>
                    <a:pt x="15735" y="4144"/>
                  </a:cubicBezTo>
                  <a:cubicBezTo>
                    <a:pt x="15735" y="4144"/>
                    <a:pt x="15741" y="4144"/>
                    <a:pt x="15741" y="4139"/>
                  </a:cubicBezTo>
                  <a:cubicBezTo>
                    <a:pt x="15747" y="4133"/>
                    <a:pt x="15747" y="4133"/>
                    <a:pt x="15753" y="4127"/>
                  </a:cubicBezTo>
                  <a:cubicBezTo>
                    <a:pt x="15753" y="4121"/>
                    <a:pt x="15753" y="4115"/>
                    <a:pt x="15759" y="4115"/>
                  </a:cubicBezTo>
                  <a:cubicBezTo>
                    <a:pt x="15759" y="4115"/>
                    <a:pt x="15764" y="4115"/>
                    <a:pt x="15770" y="4115"/>
                  </a:cubicBezTo>
                  <a:cubicBezTo>
                    <a:pt x="15770" y="4115"/>
                    <a:pt x="15776" y="4115"/>
                    <a:pt x="15782" y="4115"/>
                  </a:cubicBezTo>
                  <a:cubicBezTo>
                    <a:pt x="15782" y="4115"/>
                    <a:pt x="15788" y="4109"/>
                    <a:pt x="15794" y="4109"/>
                  </a:cubicBezTo>
                  <a:cubicBezTo>
                    <a:pt x="15806" y="4109"/>
                    <a:pt x="15806" y="4109"/>
                    <a:pt x="15806" y="4109"/>
                  </a:cubicBezTo>
                  <a:cubicBezTo>
                    <a:pt x="15818" y="4109"/>
                    <a:pt x="15824" y="4109"/>
                    <a:pt x="15836" y="4109"/>
                  </a:cubicBezTo>
                  <a:cubicBezTo>
                    <a:pt x="15842" y="4097"/>
                    <a:pt x="15842" y="4091"/>
                    <a:pt x="15842" y="4079"/>
                  </a:cubicBezTo>
                  <a:lnTo>
                    <a:pt x="15836" y="4073"/>
                  </a:lnTo>
                  <a:cubicBezTo>
                    <a:pt x="15782" y="4073"/>
                    <a:pt x="15782" y="4073"/>
                    <a:pt x="15782" y="4073"/>
                  </a:cubicBezTo>
                  <a:cubicBezTo>
                    <a:pt x="15776" y="4067"/>
                    <a:pt x="15776" y="4062"/>
                    <a:pt x="15776" y="4062"/>
                  </a:cubicBezTo>
                  <a:cubicBezTo>
                    <a:pt x="15770" y="4050"/>
                    <a:pt x="15764" y="4044"/>
                    <a:pt x="15759" y="4038"/>
                  </a:cubicBezTo>
                  <a:cubicBezTo>
                    <a:pt x="15717" y="4038"/>
                    <a:pt x="15717" y="4038"/>
                    <a:pt x="15717" y="4038"/>
                  </a:cubicBezTo>
                  <a:cubicBezTo>
                    <a:pt x="15717" y="4044"/>
                    <a:pt x="15711" y="4050"/>
                    <a:pt x="15711" y="4062"/>
                  </a:cubicBezTo>
                  <a:cubicBezTo>
                    <a:pt x="15711" y="4067"/>
                    <a:pt x="15711" y="4067"/>
                    <a:pt x="15711" y="4073"/>
                  </a:cubicBezTo>
                  <a:lnTo>
                    <a:pt x="15705" y="4079"/>
                  </a:lnTo>
                  <a:cubicBezTo>
                    <a:pt x="15699" y="4079"/>
                    <a:pt x="15699" y="4085"/>
                    <a:pt x="15693" y="4085"/>
                  </a:cubicBezTo>
                  <a:cubicBezTo>
                    <a:pt x="15693" y="4085"/>
                    <a:pt x="15687" y="4079"/>
                    <a:pt x="15681" y="4079"/>
                  </a:cubicBezTo>
                  <a:cubicBezTo>
                    <a:pt x="15681" y="4079"/>
                    <a:pt x="15676" y="4079"/>
                    <a:pt x="15670" y="4079"/>
                  </a:cubicBezTo>
                  <a:cubicBezTo>
                    <a:pt x="15670" y="4020"/>
                    <a:pt x="15670" y="4020"/>
                    <a:pt x="15670" y="4020"/>
                  </a:cubicBezTo>
                  <a:cubicBezTo>
                    <a:pt x="15598" y="4020"/>
                    <a:pt x="15598" y="4020"/>
                    <a:pt x="15598" y="4020"/>
                  </a:cubicBezTo>
                  <a:cubicBezTo>
                    <a:pt x="15587" y="4020"/>
                    <a:pt x="15581" y="4008"/>
                    <a:pt x="15581" y="3996"/>
                  </a:cubicBezTo>
                  <a:cubicBezTo>
                    <a:pt x="15581" y="3984"/>
                    <a:pt x="15581" y="3978"/>
                    <a:pt x="15581" y="3973"/>
                  </a:cubicBezTo>
                  <a:cubicBezTo>
                    <a:pt x="15581" y="3973"/>
                    <a:pt x="15587" y="3967"/>
                    <a:pt x="15587" y="3961"/>
                  </a:cubicBezTo>
                  <a:cubicBezTo>
                    <a:pt x="15592" y="3961"/>
                    <a:pt x="15592" y="3955"/>
                    <a:pt x="15598" y="3955"/>
                  </a:cubicBezTo>
                  <a:cubicBezTo>
                    <a:pt x="15604" y="3949"/>
                    <a:pt x="15610" y="3949"/>
                    <a:pt x="15610" y="3949"/>
                  </a:cubicBezTo>
                  <a:cubicBezTo>
                    <a:pt x="15628" y="3949"/>
                    <a:pt x="15634" y="3949"/>
                    <a:pt x="15646" y="3949"/>
                  </a:cubicBezTo>
                  <a:cubicBezTo>
                    <a:pt x="15652" y="3949"/>
                    <a:pt x="15652" y="3949"/>
                    <a:pt x="15658" y="3949"/>
                  </a:cubicBezTo>
                  <a:cubicBezTo>
                    <a:pt x="15664" y="3949"/>
                    <a:pt x="15664" y="3949"/>
                    <a:pt x="15670" y="3949"/>
                  </a:cubicBezTo>
                  <a:cubicBezTo>
                    <a:pt x="15670" y="3943"/>
                    <a:pt x="15670" y="3937"/>
                    <a:pt x="15670" y="3937"/>
                  </a:cubicBezTo>
                  <a:cubicBezTo>
                    <a:pt x="15670" y="3931"/>
                    <a:pt x="15676" y="3925"/>
                    <a:pt x="15676" y="3925"/>
                  </a:cubicBezTo>
                  <a:cubicBezTo>
                    <a:pt x="15681" y="3919"/>
                    <a:pt x="15681" y="3913"/>
                    <a:pt x="15687" y="3913"/>
                  </a:cubicBezTo>
                  <a:cubicBezTo>
                    <a:pt x="15693" y="3907"/>
                    <a:pt x="15693" y="3913"/>
                    <a:pt x="15699" y="3907"/>
                  </a:cubicBezTo>
                  <a:cubicBezTo>
                    <a:pt x="15705" y="3907"/>
                    <a:pt x="15705" y="3901"/>
                    <a:pt x="15711" y="3901"/>
                  </a:cubicBezTo>
                  <a:cubicBezTo>
                    <a:pt x="15717" y="3901"/>
                    <a:pt x="15729" y="3901"/>
                    <a:pt x="15735" y="3901"/>
                  </a:cubicBezTo>
                  <a:cubicBezTo>
                    <a:pt x="15741" y="3901"/>
                    <a:pt x="15741" y="3901"/>
                    <a:pt x="15747" y="3901"/>
                  </a:cubicBezTo>
                  <a:cubicBezTo>
                    <a:pt x="15753" y="3901"/>
                    <a:pt x="15753" y="3895"/>
                    <a:pt x="15753" y="3889"/>
                  </a:cubicBezTo>
                  <a:cubicBezTo>
                    <a:pt x="15759" y="3889"/>
                    <a:pt x="15764" y="3884"/>
                    <a:pt x="15764" y="3884"/>
                  </a:cubicBezTo>
                  <a:cubicBezTo>
                    <a:pt x="15770" y="3878"/>
                    <a:pt x="15770" y="3872"/>
                    <a:pt x="15776" y="3872"/>
                  </a:cubicBezTo>
                  <a:cubicBezTo>
                    <a:pt x="15782" y="3866"/>
                    <a:pt x="15782" y="3860"/>
                    <a:pt x="15788" y="3860"/>
                  </a:cubicBezTo>
                  <a:cubicBezTo>
                    <a:pt x="15794" y="3854"/>
                    <a:pt x="15794" y="3848"/>
                    <a:pt x="15806" y="3848"/>
                  </a:cubicBezTo>
                  <a:cubicBezTo>
                    <a:pt x="15812" y="3848"/>
                    <a:pt x="15812" y="3848"/>
                    <a:pt x="15812" y="3848"/>
                  </a:cubicBezTo>
                  <a:cubicBezTo>
                    <a:pt x="15812" y="3848"/>
                    <a:pt x="15818" y="3848"/>
                    <a:pt x="15818" y="3854"/>
                  </a:cubicBezTo>
                  <a:cubicBezTo>
                    <a:pt x="15824" y="3866"/>
                    <a:pt x="15824" y="3866"/>
                    <a:pt x="15824" y="3866"/>
                  </a:cubicBezTo>
                  <a:cubicBezTo>
                    <a:pt x="15818" y="3866"/>
                    <a:pt x="15818" y="3872"/>
                    <a:pt x="15818" y="3878"/>
                  </a:cubicBezTo>
                  <a:cubicBezTo>
                    <a:pt x="15812" y="3878"/>
                    <a:pt x="15806" y="3878"/>
                    <a:pt x="15806" y="3884"/>
                  </a:cubicBezTo>
                  <a:cubicBezTo>
                    <a:pt x="15800" y="3889"/>
                    <a:pt x="15800" y="3901"/>
                    <a:pt x="15800" y="3907"/>
                  </a:cubicBezTo>
                  <a:cubicBezTo>
                    <a:pt x="15800" y="3919"/>
                    <a:pt x="15788" y="3919"/>
                    <a:pt x="15782" y="3931"/>
                  </a:cubicBezTo>
                  <a:cubicBezTo>
                    <a:pt x="15776" y="3931"/>
                    <a:pt x="15776" y="3937"/>
                    <a:pt x="15770" y="3943"/>
                  </a:cubicBezTo>
                  <a:cubicBezTo>
                    <a:pt x="15770" y="3943"/>
                    <a:pt x="15764" y="3943"/>
                    <a:pt x="15759" y="3949"/>
                  </a:cubicBezTo>
                  <a:cubicBezTo>
                    <a:pt x="15759" y="3955"/>
                    <a:pt x="15759" y="3955"/>
                    <a:pt x="15759" y="3961"/>
                  </a:cubicBezTo>
                  <a:cubicBezTo>
                    <a:pt x="15759" y="3973"/>
                    <a:pt x="15759" y="3973"/>
                    <a:pt x="15759" y="3973"/>
                  </a:cubicBezTo>
                  <a:cubicBezTo>
                    <a:pt x="15764" y="3973"/>
                    <a:pt x="15770" y="3967"/>
                    <a:pt x="15770" y="3967"/>
                  </a:cubicBezTo>
                  <a:cubicBezTo>
                    <a:pt x="15776" y="3961"/>
                    <a:pt x="15776" y="3961"/>
                    <a:pt x="15782" y="3955"/>
                  </a:cubicBezTo>
                  <a:cubicBezTo>
                    <a:pt x="15836" y="3955"/>
                    <a:pt x="15836" y="3955"/>
                    <a:pt x="15836" y="3955"/>
                  </a:cubicBezTo>
                  <a:cubicBezTo>
                    <a:pt x="15842" y="3955"/>
                    <a:pt x="15847" y="3949"/>
                    <a:pt x="15853" y="3949"/>
                  </a:cubicBezTo>
                  <a:cubicBezTo>
                    <a:pt x="15859" y="3943"/>
                    <a:pt x="15865" y="3931"/>
                    <a:pt x="15871" y="3925"/>
                  </a:cubicBezTo>
                  <a:cubicBezTo>
                    <a:pt x="15877" y="3925"/>
                    <a:pt x="15877" y="3919"/>
                    <a:pt x="15883" y="3913"/>
                  </a:cubicBezTo>
                  <a:lnTo>
                    <a:pt x="15889" y="3913"/>
                  </a:lnTo>
                  <a:cubicBezTo>
                    <a:pt x="15895" y="3913"/>
                    <a:pt x="15901" y="3907"/>
                    <a:pt x="15901" y="3907"/>
                  </a:cubicBezTo>
                  <a:cubicBezTo>
                    <a:pt x="15919" y="3907"/>
                    <a:pt x="15925" y="3913"/>
                    <a:pt x="15936" y="3919"/>
                  </a:cubicBezTo>
                  <a:cubicBezTo>
                    <a:pt x="15942" y="3919"/>
                    <a:pt x="15948" y="3919"/>
                    <a:pt x="15948" y="3919"/>
                  </a:cubicBezTo>
                  <a:cubicBezTo>
                    <a:pt x="15960" y="3919"/>
                    <a:pt x="15966" y="3919"/>
                    <a:pt x="15972" y="3925"/>
                  </a:cubicBezTo>
                  <a:cubicBezTo>
                    <a:pt x="15978" y="3931"/>
                    <a:pt x="15978" y="3931"/>
                    <a:pt x="15984" y="3931"/>
                  </a:cubicBezTo>
                  <a:cubicBezTo>
                    <a:pt x="15990" y="3937"/>
                    <a:pt x="15990" y="3949"/>
                    <a:pt x="15990" y="3955"/>
                  </a:cubicBezTo>
                  <a:cubicBezTo>
                    <a:pt x="15990" y="3967"/>
                    <a:pt x="15990" y="3967"/>
                    <a:pt x="15990" y="3967"/>
                  </a:cubicBezTo>
                  <a:cubicBezTo>
                    <a:pt x="15990" y="3973"/>
                    <a:pt x="15984" y="3973"/>
                    <a:pt x="15984" y="3978"/>
                  </a:cubicBezTo>
                  <a:cubicBezTo>
                    <a:pt x="15978" y="3984"/>
                    <a:pt x="15972" y="3984"/>
                    <a:pt x="15972" y="3990"/>
                  </a:cubicBezTo>
                  <a:cubicBezTo>
                    <a:pt x="15972" y="3990"/>
                    <a:pt x="15972" y="3996"/>
                    <a:pt x="15972" y="4002"/>
                  </a:cubicBezTo>
                  <a:cubicBezTo>
                    <a:pt x="15966" y="4008"/>
                    <a:pt x="15960" y="4008"/>
                    <a:pt x="15960" y="4020"/>
                  </a:cubicBezTo>
                  <a:cubicBezTo>
                    <a:pt x="15960" y="4026"/>
                    <a:pt x="15960" y="4032"/>
                    <a:pt x="15966" y="4044"/>
                  </a:cubicBezTo>
                  <a:cubicBezTo>
                    <a:pt x="15984" y="4044"/>
                    <a:pt x="15984" y="4044"/>
                    <a:pt x="15984" y="4044"/>
                  </a:cubicBezTo>
                  <a:cubicBezTo>
                    <a:pt x="15996" y="4038"/>
                    <a:pt x="15996" y="4038"/>
                    <a:pt x="15996" y="4038"/>
                  </a:cubicBezTo>
                  <a:cubicBezTo>
                    <a:pt x="16002" y="4038"/>
                    <a:pt x="16008" y="4032"/>
                    <a:pt x="16014" y="4032"/>
                  </a:cubicBezTo>
                  <a:cubicBezTo>
                    <a:pt x="16014" y="4032"/>
                    <a:pt x="16019" y="4032"/>
                    <a:pt x="16025" y="4032"/>
                  </a:cubicBezTo>
                  <a:cubicBezTo>
                    <a:pt x="16031" y="4038"/>
                    <a:pt x="16037" y="4044"/>
                    <a:pt x="16043" y="4050"/>
                  </a:cubicBezTo>
                  <a:cubicBezTo>
                    <a:pt x="16043" y="4055"/>
                    <a:pt x="16043" y="4062"/>
                    <a:pt x="16049" y="4062"/>
                  </a:cubicBezTo>
                  <a:cubicBezTo>
                    <a:pt x="16049" y="4073"/>
                    <a:pt x="16049" y="4079"/>
                    <a:pt x="16049" y="4085"/>
                  </a:cubicBezTo>
                  <a:cubicBezTo>
                    <a:pt x="16055" y="4091"/>
                    <a:pt x="16055" y="4091"/>
                    <a:pt x="16055" y="4097"/>
                  </a:cubicBezTo>
                  <a:cubicBezTo>
                    <a:pt x="16055" y="4103"/>
                    <a:pt x="16061" y="4103"/>
                    <a:pt x="16061" y="4109"/>
                  </a:cubicBezTo>
                  <a:cubicBezTo>
                    <a:pt x="16061" y="4115"/>
                    <a:pt x="16073" y="4115"/>
                    <a:pt x="16073" y="4127"/>
                  </a:cubicBezTo>
                  <a:cubicBezTo>
                    <a:pt x="16073" y="4186"/>
                    <a:pt x="16073" y="4186"/>
                    <a:pt x="16073" y="4186"/>
                  </a:cubicBezTo>
                  <a:cubicBezTo>
                    <a:pt x="16073" y="4192"/>
                    <a:pt x="16067" y="4198"/>
                    <a:pt x="16061" y="4198"/>
                  </a:cubicBezTo>
                  <a:cubicBezTo>
                    <a:pt x="16055" y="4204"/>
                    <a:pt x="16049" y="4204"/>
                    <a:pt x="16049" y="4210"/>
                  </a:cubicBezTo>
                  <a:cubicBezTo>
                    <a:pt x="16049" y="4210"/>
                    <a:pt x="16049" y="4216"/>
                    <a:pt x="16049" y="4221"/>
                  </a:cubicBezTo>
                  <a:cubicBezTo>
                    <a:pt x="16043" y="4228"/>
                    <a:pt x="16043" y="4228"/>
                    <a:pt x="16043" y="4233"/>
                  </a:cubicBezTo>
                  <a:cubicBezTo>
                    <a:pt x="16043" y="4263"/>
                    <a:pt x="16043" y="4263"/>
                    <a:pt x="16043" y="4263"/>
                  </a:cubicBezTo>
                  <a:cubicBezTo>
                    <a:pt x="16102" y="4263"/>
                    <a:pt x="16102" y="4263"/>
                    <a:pt x="16102" y="4263"/>
                  </a:cubicBezTo>
                  <a:cubicBezTo>
                    <a:pt x="16120" y="4263"/>
                    <a:pt x="16126" y="4251"/>
                    <a:pt x="16138" y="4245"/>
                  </a:cubicBezTo>
                  <a:cubicBezTo>
                    <a:pt x="16150" y="4239"/>
                    <a:pt x="16150" y="4239"/>
                    <a:pt x="16150" y="4239"/>
                  </a:cubicBezTo>
                  <a:cubicBezTo>
                    <a:pt x="16156" y="4239"/>
                    <a:pt x="16162" y="4233"/>
                    <a:pt x="16168" y="4233"/>
                  </a:cubicBezTo>
                  <a:cubicBezTo>
                    <a:pt x="16174" y="4228"/>
                    <a:pt x="16174" y="4221"/>
                    <a:pt x="16180" y="4221"/>
                  </a:cubicBezTo>
                  <a:cubicBezTo>
                    <a:pt x="16185" y="4221"/>
                    <a:pt x="16185" y="4221"/>
                    <a:pt x="16191" y="4216"/>
                  </a:cubicBezTo>
                  <a:cubicBezTo>
                    <a:pt x="16197" y="4216"/>
                    <a:pt x="16197" y="4216"/>
                    <a:pt x="16203" y="4210"/>
                  </a:cubicBezTo>
                  <a:cubicBezTo>
                    <a:pt x="16209" y="4210"/>
                    <a:pt x="16209" y="4204"/>
                    <a:pt x="16215" y="4204"/>
                  </a:cubicBezTo>
                  <a:cubicBezTo>
                    <a:pt x="16221" y="4204"/>
                    <a:pt x="16227" y="4204"/>
                    <a:pt x="16227" y="4204"/>
                  </a:cubicBezTo>
                  <a:cubicBezTo>
                    <a:pt x="16233" y="4204"/>
                    <a:pt x="16239" y="4198"/>
                    <a:pt x="16239" y="4192"/>
                  </a:cubicBezTo>
                  <a:lnTo>
                    <a:pt x="16239" y="4186"/>
                  </a:lnTo>
                  <a:cubicBezTo>
                    <a:pt x="16239" y="4174"/>
                    <a:pt x="16239" y="4168"/>
                    <a:pt x="16239" y="4162"/>
                  </a:cubicBezTo>
                  <a:cubicBezTo>
                    <a:pt x="16239" y="4156"/>
                    <a:pt x="16245" y="4150"/>
                    <a:pt x="16245" y="4144"/>
                  </a:cubicBezTo>
                  <a:cubicBezTo>
                    <a:pt x="16245" y="4144"/>
                    <a:pt x="16245" y="4139"/>
                    <a:pt x="16245" y="4133"/>
                  </a:cubicBezTo>
                  <a:cubicBezTo>
                    <a:pt x="16245" y="4103"/>
                    <a:pt x="16245" y="4103"/>
                    <a:pt x="16245" y="4103"/>
                  </a:cubicBezTo>
                  <a:cubicBezTo>
                    <a:pt x="16233" y="4103"/>
                    <a:pt x="16227" y="4103"/>
                    <a:pt x="16215" y="4097"/>
                  </a:cubicBezTo>
                  <a:cubicBezTo>
                    <a:pt x="16215" y="4091"/>
                    <a:pt x="16209" y="4085"/>
                    <a:pt x="16209" y="4079"/>
                  </a:cubicBezTo>
                  <a:cubicBezTo>
                    <a:pt x="16209" y="4073"/>
                    <a:pt x="16209" y="4062"/>
                    <a:pt x="16209" y="4055"/>
                  </a:cubicBezTo>
                  <a:cubicBezTo>
                    <a:pt x="16209" y="4050"/>
                    <a:pt x="16209" y="4050"/>
                    <a:pt x="16209" y="4044"/>
                  </a:cubicBezTo>
                  <a:cubicBezTo>
                    <a:pt x="16209" y="4038"/>
                    <a:pt x="16203" y="4038"/>
                    <a:pt x="16197" y="4038"/>
                  </a:cubicBezTo>
                  <a:cubicBezTo>
                    <a:pt x="16191" y="4038"/>
                    <a:pt x="16191" y="4032"/>
                    <a:pt x="16185" y="4032"/>
                  </a:cubicBezTo>
                  <a:cubicBezTo>
                    <a:pt x="16180" y="4026"/>
                    <a:pt x="16180" y="4020"/>
                    <a:pt x="16180" y="4020"/>
                  </a:cubicBezTo>
                  <a:cubicBezTo>
                    <a:pt x="16174" y="4014"/>
                    <a:pt x="16168" y="4014"/>
                    <a:pt x="16168" y="4014"/>
                  </a:cubicBezTo>
                  <a:cubicBezTo>
                    <a:pt x="16162" y="4008"/>
                    <a:pt x="16156" y="4008"/>
                    <a:pt x="16156" y="4002"/>
                  </a:cubicBezTo>
                  <a:cubicBezTo>
                    <a:pt x="16150" y="4002"/>
                    <a:pt x="16156" y="3996"/>
                    <a:pt x="16150" y="3990"/>
                  </a:cubicBezTo>
                  <a:cubicBezTo>
                    <a:pt x="16150" y="3990"/>
                    <a:pt x="16144" y="3984"/>
                    <a:pt x="16144" y="3978"/>
                  </a:cubicBezTo>
                  <a:cubicBezTo>
                    <a:pt x="16138" y="3973"/>
                    <a:pt x="16144" y="3973"/>
                    <a:pt x="16144" y="3961"/>
                  </a:cubicBezTo>
                  <a:cubicBezTo>
                    <a:pt x="16144" y="3949"/>
                    <a:pt x="16144" y="3943"/>
                    <a:pt x="16144" y="3931"/>
                  </a:cubicBezTo>
                  <a:cubicBezTo>
                    <a:pt x="16150" y="3925"/>
                    <a:pt x="16150" y="3925"/>
                    <a:pt x="16156" y="3919"/>
                  </a:cubicBezTo>
                  <a:cubicBezTo>
                    <a:pt x="16156" y="3919"/>
                    <a:pt x="16156" y="3913"/>
                    <a:pt x="16162" y="3907"/>
                  </a:cubicBezTo>
                  <a:cubicBezTo>
                    <a:pt x="16162" y="3907"/>
                    <a:pt x="16162" y="3901"/>
                    <a:pt x="16162" y="3895"/>
                  </a:cubicBezTo>
                  <a:cubicBezTo>
                    <a:pt x="16168" y="3895"/>
                    <a:pt x="16174" y="3901"/>
                    <a:pt x="16174" y="3895"/>
                  </a:cubicBezTo>
                  <a:cubicBezTo>
                    <a:pt x="16185" y="3895"/>
                    <a:pt x="16191" y="3895"/>
                    <a:pt x="16203" y="3889"/>
                  </a:cubicBezTo>
                  <a:cubicBezTo>
                    <a:pt x="16209" y="3889"/>
                    <a:pt x="16209" y="3889"/>
                    <a:pt x="16209" y="3889"/>
                  </a:cubicBezTo>
                  <a:cubicBezTo>
                    <a:pt x="16221" y="3889"/>
                    <a:pt x="16227" y="3889"/>
                    <a:pt x="16233" y="3889"/>
                  </a:cubicBezTo>
                  <a:cubicBezTo>
                    <a:pt x="16233" y="3789"/>
                    <a:pt x="16233" y="3789"/>
                    <a:pt x="16233" y="3789"/>
                  </a:cubicBezTo>
                  <a:cubicBezTo>
                    <a:pt x="16233" y="3783"/>
                    <a:pt x="16239" y="3783"/>
                    <a:pt x="16239" y="3777"/>
                  </a:cubicBezTo>
                  <a:cubicBezTo>
                    <a:pt x="16239" y="3777"/>
                    <a:pt x="16239" y="3771"/>
                    <a:pt x="16239" y="3765"/>
                  </a:cubicBezTo>
                  <a:cubicBezTo>
                    <a:pt x="16245" y="3765"/>
                    <a:pt x="16245" y="3759"/>
                    <a:pt x="16251" y="3753"/>
                  </a:cubicBezTo>
                  <a:cubicBezTo>
                    <a:pt x="16251" y="3753"/>
                    <a:pt x="16257" y="3759"/>
                    <a:pt x="16262" y="3753"/>
                  </a:cubicBezTo>
                  <a:cubicBezTo>
                    <a:pt x="16262" y="3753"/>
                    <a:pt x="16269" y="3753"/>
                    <a:pt x="16274" y="3747"/>
                  </a:cubicBezTo>
                  <a:cubicBezTo>
                    <a:pt x="16286" y="3741"/>
                    <a:pt x="16286" y="3735"/>
                    <a:pt x="16292" y="3723"/>
                  </a:cubicBezTo>
                  <a:cubicBezTo>
                    <a:pt x="16298" y="3718"/>
                    <a:pt x="16298" y="3718"/>
                    <a:pt x="16304" y="3712"/>
                  </a:cubicBezTo>
                  <a:cubicBezTo>
                    <a:pt x="16310" y="3706"/>
                    <a:pt x="16316" y="3694"/>
                    <a:pt x="16322" y="3694"/>
                  </a:cubicBezTo>
                  <a:cubicBezTo>
                    <a:pt x="16328" y="3688"/>
                    <a:pt x="16328" y="3694"/>
                    <a:pt x="16334" y="3694"/>
                  </a:cubicBezTo>
                  <a:cubicBezTo>
                    <a:pt x="16340" y="3694"/>
                    <a:pt x="16340" y="3694"/>
                    <a:pt x="16346" y="3694"/>
                  </a:cubicBezTo>
                  <a:cubicBezTo>
                    <a:pt x="16363" y="3700"/>
                    <a:pt x="16375" y="3712"/>
                    <a:pt x="16393" y="3723"/>
                  </a:cubicBezTo>
                  <a:cubicBezTo>
                    <a:pt x="16393" y="3723"/>
                    <a:pt x="16399" y="3723"/>
                    <a:pt x="16405" y="3723"/>
                  </a:cubicBezTo>
                  <a:cubicBezTo>
                    <a:pt x="16411" y="3723"/>
                    <a:pt x="16417" y="3718"/>
                    <a:pt x="16428" y="3718"/>
                  </a:cubicBezTo>
                  <a:cubicBezTo>
                    <a:pt x="16428" y="3712"/>
                    <a:pt x="16435" y="3712"/>
                    <a:pt x="16435" y="3712"/>
                  </a:cubicBezTo>
                  <a:cubicBezTo>
                    <a:pt x="16440" y="3706"/>
                    <a:pt x="16440" y="3700"/>
                    <a:pt x="16446" y="3700"/>
                  </a:cubicBezTo>
                  <a:cubicBezTo>
                    <a:pt x="16452" y="3694"/>
                    <a:pt x="16452" y="3694"/>
                    <a:pt x="16458" y="3688"/>
                  </a:cubicBezTo>
                  <a:cubicBezTo>
                    <a:pt x="16458" y="3688"/>
                    <a:pt x="16464" y="3688"/>
                    <a:pt x="16470" y="3688"/>
                  </a:cubicBezTo>
                  <a:cubicBezTo>
                    <a:pt x="16476" y="3688"/>
                    <a:pt x="16470" y="3682"/>
                    <a:pt x="16476" y="3676"/>
                  </a:cubicBezTo>
                  <a:cubicBezTo>
                    <a:pt x="16488" y="3676"/>
                    <a:pt x="16494" y="3682"/>
                    <a:pt x="16500" y="3676"/>
                  </a:cubicBezTo>
                  <a:cubicBezTo>
                    <a:pt x="16506" y="3676"/>
                    <a:pt x="16506" y="3676"/>
                    <a:pt x="16512" y="3670"/>
                  </a:cubicBezTo>
                  <a:cubicBezTo>
                    <a:pt x="16517" y="3670"/>
                    <a:pt x="16517" y="3670"/>
                    <a:pt x="16523" y="3670"/>
                  </a:cubicBezTo>
                  <a:cubicBezTo>
                    <a:pt x="16529" y="3664"/>
                    <a:pt x="16529" y="3664"/>
                    <a:pt x="16535" y="3658"/>
                  </a:cubicBezTo>
                  <a:lnTo>
                    <a:pt x="16535" y="3652"/>
                  </a:lnTo>
                  <a:cubicBezTo>
                    <a:pt x="16541" y="3641"/>
                    <a:pt x="16553" y="3635"/>
                    <a:pt x="16565" y="3629"/>
                  </a:cubicBezTo>
                  <a:cubicBezTo>
                    <a:pt x="16565" y="3623"/>
                    <a:pt x="16571" y="3623"/>
                    <a:pt x="16577" y="3623"/>
                  </a:cubicBezTo>
                  <a:cubicBezTo>
                    <a:pt x="16577" y="3617"/>
                    <a:pt x="16577" y="3611"/>
                    <a:pt x="16583" y="3611"/>
                  </a:cubicBezTo>
                  <a:cubicBezTo>
                    <a:pt x="16583" y="3605"/>
                    <a:pt x="16589" y="3605"/>
                    <a:pt x="16589" y="3599"/>
                  </a:cubicBezTo>
                  <a:cubicBezTo>
                    <a:pt x="16606" y="3587"/>
                    <a:pt x="16606" y="3575"/>
                    <a:pt x="16624" y="3563"/>
                  </a:cubicBezTo>
                  <a:cubicBezTo>
                    <a:pt x="16624" y="3557"/>
                    <a:pt x="16630" y="3557"/>
                    <a:pt x="16636" y="3557"/>
                  </a:cubicBezTo>
                  <a:cubicBezTo>
                    <a:pt x="16642" y="3546"/>
                    <a:pt x="16648" y="3540"/>
                    <a:pt x="16654" y="3534"/>
                  </a:cubicBezTo>
                  <a:cubicBezTo>
                    <a:pt x="16654" y="3528"/>
                    <a:pt x="16654" y="3522"/>
                    <a:pt x="16654" y="3522"/>
                  </a:cubicBezTo>
                  <a:cubicBezTo>
                    <a:pt x="16654" y="3516"/>
                    <a:pt x="16660" y="3516"/>
                    <a:pt x="16660" y="3510"/>
                  </a:cubicBezTo>
                  <a:cubicBezTo>
                    <a:pt x="16666" y="3504"/>
                    <a:pt x="16666" y="3504"/>
                    <a:pt x="16666" y="3498"/>
                  </a:cubicBezTo>
                  <a:cubicBezTo>
                    <a:pt x="16672" y="3492"/>
                    <a:pt x="16672" y="3486"/>
                    <a:pt x="16672" y="3475"/>
                  </a:cubicBezTo>
                  <a:cubicBezTo>
                    <a:pt x="16678" y="3468"/>
                    <a:pt x="16683" y="3468"/>
                    <a:pt x="16683" y="3463"/>
                  </a:cubicBezTo>
                  <a:cubicBezTo>
                    <a:pt x="16689" y="3451"/>
                    <a:pt x="16695" y="3451"/>
                    <a:pt x="16707" y="3439"/>
                  </a:cubicBezTo>
                  <a:cubicBezTo>
                    <a:pt x="16707" y="3439"/>
                    <a:pt x="16713" y="3439"/>
                    <a:pt x="16719" y="3433"/>
                  </a:cubicBezTo>
                  <a:cubicBezTo>
                    <a:pt x="16719" y="3433"/>
                    <a:pt x="16719" y="3427"/>
                    <a:pt x="16725" y="3421"/>
                  </a:cubicBezTo>
                  <a:cubicBezTo>
                    <a:pt x="16725" y="3421"/>
                    <a:pt x="16731" y="3427"/>
                    <a:pt x="16737" y="3421"/>
                  </a:cubicBezTo>
                  <a:cubicBezTo>
                    <a:pt x="16743" y="3421"/>
                    <a:pt x="16749" y="3409"/>
                    <a:pt x="16755" y="3403"/>
                  </a:cubicBezTo>
                  <a:cubicBezTo>
                    <a:pt x="16760" y="3397"/>
                    <a:pt x="16760" y="3397"/>
                    <a:pt x="16767" y="3391"/>
                  </a:cubicBezTo>
                  <a:cubicBezTo>
                    <a:pt x="16767" y="3391"/>
                    <a:pt x="16767" y="3386"/>
                    <a:pt x="16772" y="3380"/>
                  </a:cubicBezTo>
                  <a:cubicBezTo>
                    <a:pt x="16772" y="3374"/>
                    <a:pt x="16778" y="3374"/>
                    <a:pt x="16784" y="3368"/>
                  </a:cubicBezTo>
                  <a:cubicBezTo>
                    <a:pt x="16784" y="3368"/>
                    <a:pt x="16790" y="3362"/>
                    <a:pt x="16796" y="3356"/>
                  </a:cubicBezTo>
                  <a:cubicBezTo>
                    <a:pt x="16796" y="3356"/>
                    <a:pt x="16802" y="3356"/>
                    <a:pt x="16808" y="3350"/>
                  </a:cubicBezTo>
                  <a:cubicBezTo>
                    <a:pt x="16808" y="3344"/>
                    <a:pt x="16802" y="3338"/>
                    <a:pt x="16808" y="3326"/>
                  </a:cubicBezTo>
                  <a:cubicBezTo>
                    <a:pt x="16808" y="3320"/>
                    <a:pt x="16808" y="3320"/>
                    <a:pt x="16808" y="3314"/>
                  </a:cubicBezTo>
                  <a:cubicBezTo>
                    <a:pt x="16808" y="3309"/>
                    <a:pt x="16808" y="3303"/>
                    <a:pt x="16808" y="3291"/>
                  </a:cubicBezTo>
                  <a:cubicBezTo>
                    <a:pt x="16808" y="3279"/>
                    <a:pt x="16808" y="3279"/>
                    <a:pt x="16808" y="3279"/>
                  </a:cubicBezTo>
                  <a:cubicBezTo>
                    <a:pt x="16808" y="3279"/>
                    <a:pt x="16814" y="3273"/>
                    <a:pt x="16814" y="3267"/>
                  </a:cubicBezTo>
                  <a:cubicBezTo>
                    <a:pt x="16820" y="3267"/>
                    <a:pt x="16826" y="3261"/>
                    <a:pt x="16826" y="3261"/>
                  </a:cubicBezTo>
                  <a:cubicBezTo>
                    <a:pt x="16832" y="3249"/>
                    <a:pt x="16826" y="3237"/>
                    <a:pt x="16826" y="3225"/>
                  </a:cubicBezTo>
                  <a:cubicBezTo>
                    <a:pt x="16826" y="3208"/>
                    <a:pt x="16826" y="3208"/>
                    <a:pt x="16826" y="3208"/>
                  </a:cubicBezTo>
                  <a:cubicBezTo>
                    <a:pt x="16826" y="3202"/>
                    <a:pt x="16826" y="3202"/>
                    <a:pt x="16826" y="3196"/>
                  </a:cubicBezTo>
                  <a:cubicBezTo>
                    <a:pt x="16826" y="3184"/>
                    <a:pt x="16826" y="3184"/>
                    <a:pt x="16826" y="3184"/>
                  </a:cubicBezTo>
                  <a:cubicBezTo>
                    <a:pt x="16826" y="3178"/>
                    <a:pt x="16826" y="3178"/>
                    <a:pt x="16826" y="3172"/>
                  </a:cubicBezTo>
                  <a:cubicBezTo>
                    <a:pt x="16826" y="3166"/>
                    <a:pt x="16832" y="3166"/>
                    <a:pt x="16832" y="3160"/>
                  </a:cubicBezTo>
                  <a:cubicBezTo>
                    <a:pt x="16838" y="3160"/>
                    <a:pt x="16832" y="3154"/>
                    <a:pt x="16832" y="3148"/>
                  </a:cubicBezTo>
                  <a:cubicBezTo>
                    <a:pt x="16838" y="3142"/>
                    <a:pt x="16838" y="3137"/>
                    <a:pt x="16838" y="3125"/>
                  </a:cubicBezTo>
                  <a:cubicBezTo>
                    <a:pt x="16844" y="3119"/>
                    <a:pt x="16849" y="3119"/>
                    <a:pt x="16849" y="3113"/>
                  </a:cubicBezTo>
                  <a:cubicBezTo>
                    <a:pt x="16855" y="3113"/>
                    <a:pt x="16855" y="3107"/>
                    <a:pt x="16855" y="3107"/>
                  </a:cubicBezTo>
                  <a:cubicBezTo>
                    <a:pt x="16861" y="3101"/>
                    <a:pt x="16861" y="3095"/>
                    <a:pt x="16867" y="3095"/>
                  </a:cubicBezTo>
                  <a:cubicBezTo>
                    <a:pt x="16867" y="3095"/>
                    <a:pt x="16873" y="3095"/>
                    <a:pt x="16879" y="3095"/>
                  </a:cubicBezTo>
                  <a:cubicBezTo>
                    <a:pt x="16879" y="3101"/>
                    <a:pt x="16879" y="3107"/>
                    <a:pt x="16885" y="3107"/>
                  </a:cubicBezTo>
                  <a:cubicBezTo>
                    <a:pt x="16885" y="3107"/>
                    <a:pt x="16891" y="3107"/>
                    <a:pt x="16891" y="3113"/>
                  </a:cubicBezTo>
                  <a:cubicBezTo>
                    <a:pt x="16897" y="3113"/>
                    <a:pt x="16903" y="3113"/>
                    <a:pt x="16903" y="3119"/>
                  </a:cubicBezTo>
                  <a:cubicBezTo>
                    <a:pt x="16909" y="3125"/>
                    <a:pt x="16915" y="3125"/>
                    <a:pt x="16915" y="3131"/>
                  </a:cubicBezTo>
                  <a:cubicBezTo>
                    <a:pt x="16915" y="3137"/>
                    <a:pt x="16909" y="3137"/>
                    <a:pt x="16909" y="3142"/>
                  </a:cubicBezTo>
                  <a:cubicBezTo>
                    <a:pt x="16909" y="3148"/>
                    <a:pt x="16909" y="3148"/>
                    <a:pt x="16903" y="3154"/>
                  </a:cubicBezTo>
                  <a:cubicBezTo>
                    <a:pt x="16903" y="3160"/>
                    <a:pt x="16903" y="3166"/>
                    <a:pt x="16903" y="3172"/>
                  </a:cubicBezTo>
                  <a:cubicBezTo>
                    <a:pt x="16903" y="3184"/>
                    <a:pt x="16909" y="3190"/>
                    <a:pt x="16909" y="3196"/>
                  </a:cubicBezTo>
                  <a:cubicBezTo>
                    <a:pt x="16915" y="3220"/>
                    <a:pt x="16909" y="3231"/>
                    <a:pt x="16909" y="3249"/>
                  </a:cubicBezTo>
                  <a:cubicBezTo>
                    <a:pt x="16909" y="3261"/>
                    <a:pt x="16915" y="3273"/>
                    <a:pt x="16909" y="3285"/>
                  </a:cubicBezTo>
                  <a:cubicBezTo>
                    <a:pt x="16909" y="3291"/>
                    <a:pt x="16915" y="3297"/>
                    <a:pt x="16909" y="3297"/>
                  </a:cubicBezTo>
                  <a:cubicBezTo>
                    <a:pt x="16909" y="3303"/>
                    <a:pt x="16903" y="3303"/>
                    <a:pt x="16903" y="3309"/>
                  </a:cubicBezTo>
                  <a:cubicBezTo>
                    <a:pt x="16897" y="3314"/>
                    <a:pt x="16891" y="3314"/>
                    <a:pt x="16891" y="3320"/>
                  </a:cubicBezTo>
                  <a:cubicBezTo>
                    <a:pt x="16891" y="3326"/>
                    <a:pt x="16891" y="3326"/>
                    <a:pt x="16891" y="3338"/>
                  </a:cubicBezTo>
                  <a:cubicBezTo>
                    <a:pt x="16891" y="3344"/>
                    <a:pt x="16891" y="3344"/>
                    <a:pt x="16891" y="3350"/>
                  </a:cubicBezTo>
                  <a:cubicBezTo>
                    <a:pt x="16891" y="3368"/>
                    <a:pt x="16897" y="3374"/>
                    <a:pt x="16903" y="3386"/>
                  </a:cubicBezTo>
                  <a:cubicBezTo>
                    <a:pt x="16909" y="3397"/>
                    <a:pt x="16909" y="3403"/>
                    <a:pt x="16909" y="3415"/>
                  </a:cubicBezTo>
                  <a:cubicBezTo>
                    <a:pt x="16909" y="3421"/>
                    <a:pt x="16909" y="3427"/>
                    <a:pt x="16909" y="3433"/>
                  </a:cubicBezTo>
                  <a:cubicBezTo>
                    <a:pt x="16909" y="3439"/>
                    <a:pt x="16903" y="3439"/>
                    <a:pt x="16897" y="3439"/>
                  </a:cubicBezTo>
                  <a:cubicBezTo>
                    <a:pt x="16891" y="3445"/>
                    <a:pt x="16885" y="3445"/>
                    <a:pt x="16885" y="3451"/>
                  </a:cubicBezTo>
                  <a:cubicBezTo>
                    <a:pt x="16885" y="3457"/>
                    <a:pt x="16885" y="3463"/>
                    <a:pt x="16885" y="3468"/>
                  </a:cubicBezTo>
                  <a:cubicBezTo>
                    <a:pt x="16885" y="3475"/>
                    <a:pt x="16885" y="3480"/>
                    <a:pt x="16885" y="3486"/>
                  </a:cubicBezTo>
                  <a:cubicBezTo>
                    <a:pt x="16885" y="3492"/>
                    <a:pt x="16891" y="3492"/>
                    <a:pt x="16891" y="3498"/>
                  </a:cubicBezTo>
                  <a:cubicBezTo>
                    <a:pt x="16891" y="3504"/>
                    <a:pt x="16885" y="3504"/>
                    <a:pt x="16885" y="3510"/>
                  </a:cubicBezTo>
                  <a:cubicBezTo>
                    <a:pt x="16909" y="3510"/>
                    <a:pt x="16909" y="3510"/>
                    <a:pt x="16909" y="3510"/>
                  </a:cubicBezTo>
                  <a:cubicBezTo>
                    <a:pt x="16909" y="3504"/>
                    <a:pt x="16915" y="3510"/>
                    <a:pt x="16921" y="3504"/>
                  </a:cubicBezTo>
                  <a:cubicBezTo>
                    <a:pt x="16921" y="3498"/>
                    <a:pt x="16921" y="3498"/>
                    <a:pt x="16921" y="3492"/>
                  </a:cubicBezTo>
                  <a:cubicBezTo>
                    <a:pt x="16926" y="3480"/>
                    <a:pt x="16926" y="3480"/>
                    <a:pt x="16926" y="3480"/>
                  </a:cubicBezTo>
                  <a:cubicBezTo>
                    <a:pt x="16933" y="3475"/>
                    <a:pt x="16933" y="3475"/>
                    <a:pt x="16938" y="3468"/>
                  </a:cubicBezTo>
                  <a:cubicBezTo>
                    <a:pt x="16938" y="3468"/>
                    <a:pt x="16938" y="3463"/>
                    <a:pt x="16944" y="3457"/>
                  </a:cubicBezTo>
                  <a:cubicBezTo>
                    <a:pt x="16944" y="3463"/>
                    <a:pt x="16950" y="3457"/>
                    <a:pt x="16956" y="3463"/>
                  </a:cubicBezTo>
                  <a:cubicBezTo>
                    <a:pt x="16956" y="3475"/>
                    <a:pt x="16950" y="3480"/>
                    <a:pt x="16956" y="3486"/>
                  </a:cubicBezTo>
                  <a:cubicBezTo>
                    <a:pt x="16956" y="3492"/>
                    <a:pt x="16962" y="3492"/>
                    <a:pt x="16968" y="3492"/>
                  </a:cubicBezTo>
                  <a:cubicBezTo>
                    <a:pt x="16974" y="3504"/>
                    <a:pt x="16986" y="3504"/>
                    <a:pt x="16998" y="3504"/>
                  </a:cubicBezTo>
                  <a:cubicBezTo>
                    <a:pt x="16998" y="3498"/>
                    <a:pt x="16998" y="3498"/>
                    <a:pt x="16998" y="3492"/>
                  </a:cubicBezTo>
                  <a:cubicBezTo>
                    <a:pt x="16998" y="3486"/>
                    <a:pt x="16998" y="3486"/>
                    <a:pt x="16992" y="3480"/>
                  </a:cubicBezTo>
                  <a:cubicBezTo>
                    <a:pt x="16992" y="3480"/>
                    <a:pt x="16992" y="3475"/>
                    <a:pt x="16992" y="3468"/>
                  </a:cubicBezTo>
                  <a:cubicBezTo>
                    <a:pt x="16992" y="3463"/>
                    <a:pt x="16986" y="3463"/>
                    <a:pt x="16980" y="3457"/>
                  </a:cubicBezTo>
                  <a:cubicBezTo>
                    <a:pt x="16980" y="3451"/>
                    <a:pt x="16974" y="3457"/>
                    <a:pt x="16968" y="3451"/>
                  </a:cubicBezTo>
                  <a:cubicBezTo>
                    <a:pt x="16968" y="3445"/>
                    <a:pt x="16968" y="3439"/>
                    <a:pt x="16962" y="3439"/>
                  </a:cubicBezTo>
                  <a:cubicBezTo>
                    <a:pt x="16962" y="3433"/>
                    <a:pt x="16950" y="3433"/>
                    <a:pt x="16950" y="3427"/>
                  </a:cubicBezTo>
                  <a:cubicBezTo>
                    <a:pt x="16944" y="3421"/>
                    <a:pt x="16950" y="3415"/>
                    <a:pt x="16944" y="3403"/>
                  </a:cubicBezTo>
                  <a:cubicBezTo>
                    <a:pt x="16944" y="3397"/>
                    <a:pt x="16938" y="3397"/>
                    <a:pt x="16938" y="3391"/>
                  </a:cubicBezTo>
                  <a:cubicBezTo>
                    <a:pt x="16933" y="3386"/>
                    <a:pt x="16926" y="3380"/>
                    <a:pt x="16926" y="3368"/>
                  </a:cubicBezTo>
                  <a:cubicBezTo>
                    <a:pt x="16926" y="3356"/>
                    <a:pt x="16944" y="3356"/>
                    <a:pt x="16950" y="3344"/>
                  </a:cubicBezTo>
                  <a:cubicBezTo>
                    <a:pt x="16950" y="3344"/>
                    <a:pt x="16956" y="3344"/>
                    <a:pt x="16956" y="3338"/>
                  </a:cubicBezTo>
                  <a:cubicBezTo>
                    <a:pt x="16956" y="3332"/>
                    <a:pt x="16956" y="3326"/>
                    <a:pt x="16956" y="3320"/>
                  </a:cubicBezTo>
                  <a:cubicBezTo>
                    <a:pt x="16956" y="3320"/>
                    <a:pt x="16956" y="3314"/>
                    <a:pt x="16956" y="3309"/>
                  </a:cubicBezTo>
                  <a:cubicBezTo>
                    <a:pt x="16956" y="3303"/>
                    <a:pt x="16968" y="3309"/>
                    <a:pt x="16968" y="3303"/>
                  </a:cubicBezTo>
                  <a:cubicBezTo>
                    <a:pt x="16968" y="3303"/>
                    <a:pt x="16968" y="3297"/>
                    <a:pt x="16974" y="3291"/>
                  </a:cubicBezTo>
                  <a:cubicBezTo>
                    <a:pt x="16980" y="3291"/>
                    <a:pt x="16974" y="3279"/>
                    <a:pt x="16980" y="3279"/>
                  </a:cubicBezTo>
                  <a:cubicBezTo>
                    <a:pt x="16992" y="3279"/>
                    <a:pt x="16998" y="3285"/>
                    <a:pt x="17004" y="3291"/>
                  </a:cubicBezTo>
                  <a:cubicBezTo>
                    <a:pt x="17015" y="3297"/>
                    <a:pt x="17015" y="3309"/>
                    <a:pt x="17027" y="3309"/>
                  </a:cubicBezTo>
                  <a:cubicBezTo>
                    <a:pt x="17033" y="3309"/>
                    <a:pt x="17033" y="3303"/>
                    <a:pt x="17039" y="3297"/>
                  </a:cubicBezTo>
                  <a:cubicBezTo>
                    <a:pt x="17039" y="3297"/>
                    <a:pt x="17039" y="3291"/>
                    <a:pt x="17039" y="3285"/>
                  </a:cubicBezTo>
                  <a:cubicBezTo>
                    <a:pt x="17039" y="3285"/>
                    <a:pt x="17033" y="3279"/>
                    <a:pt x="17033" y="3273"/>
                  </a:cubicBezTo>
                  <a:cubicBezTo>
                    <a:pt x="17033" y="3273"/>
                    <a:pt x="17033" y="3267"/>
                    <a:pt x="17033" y="3261"/>
                  </a:cubicBezTo>
                  <a:cubicBezTo>
                    <a:pt x="17033" y="3255"/>
                    <a:pt x="17027" y="3249"/>
                    <a:pt x="17027" y="3243"/>
                  </a:cubicBezTo>
                  <a:cubicBezTo>
                    <a:pt x="17027" y="3237"/>
                    <a:pt x="17027" y="3231"/>
                    <a:pt x="17027" y="3231"/>
                  </a:cubicBezTo>
                  <a:cubicBezTo>
                    <a:pt x="17027" y="3225"/>
                    <a:pt x="17021" y="3220"/>
                    <a:pt x="17021" y="3214"/>
                  </a:cubicBezTo>
                  <a:cubicBezTo>
                    <a:pt x="17021" y="3208"/>
                    <a:pt x="17015" y="3208"/>
                    <a:pt x="17015" y="3202"/>
                  </a:cubicBezTo>
                  <a:cubicBezTo>
                    <a:pt x="17010" y="3190"/>
                    <a:pt x="17015" y="3184"/>
                    <a:pt x="17015" y="3172"/>
                  </a:cubicBezTo>
                  <a:cubicBezTo>
                    <a:pt x="17015" y="3166"/>
                    <a:pt x="17015" y="3160"/>
                    <a:pt x="17015" y="3160"/>
                  </a:cubicBezTo>
                  <a:cubicBezTo>
                    <a:pt x="17010" y="3154"/>
                    <a:pt x="17010" y="3154"/>
                    <a:pt x="17004" y="3148"/>
                  </a:cubicBezTo>
                  <a:cubicBezTo>
                    <a:pt x="17004" y="3142"/>
                    <a:pt x="17004" y="3137"/>
                    <a:pt x="16998" y="3137"/>
                  </a:cubicBezTo>
                  <a:cubicBezTo>
                    <a:pt x="16992" y="3125"/>
                    <a:pt x="16986" y="3125"/>
                    <a:pt x="16980" y="3113"/>
                  </a:cubicBezTo>
                  <a:cubicBezTo>
                    <a:pt x="16980" y="3107"/>
                    <a:pt x="16974" y="3107"/>
                    <a:pt x="16974" y="3101"/>
                  </a:cubicBezTo>
                  <a:cubicBezTo>
                    <a:pt x="16974" y="3095"/>
                    <a:pt x="16974" y="3095"/>
                    <a:pt x="16974" y="3089"/>
                  </a:cubicBezTo>
                  <a:cubicBezTo>
                    <a:pt x="16974" y="3083"/>
                    <a:pt x="16974" y="3083"/>
                    <a:pt x="16974" y="3077"/>
                  </a:cubicBezTo>
                  <a:cubicBezTo>
                    <a:pt x="16974" y="3071"/>
                    <a:pt x="16974" y="3071"/>
                    <a:pt x="16974" y="3065"/>
                  </a:cubicBezTo>
                  <a:cubicBezTo>
                    <a:pt x="16974" y="3054"/>
                    <a:pt x="16974" y="3054"/>
                    <a:pt x="16974" y="3054"/>
                  </a:cubicBezTo>
                  <a:cubicBezTo>
                    <a:pt x="16974" y="3048"/>
                    <a:pt x="16980" y="3048"/>
                    <a:pt x="16980" y="3042"/>
                  </a:cubicBezTo>
                  <a:cubicBezTo>
                    <a:pt x="16980" y="3036"/>
                    <a:pt x="16974" y="3036"/>
                    <a:pt x="16974" y="3030"/>
                  </a:cubicBezTo>
                  <a:cubicBezTo>
                    <a:pt x="16974" y="3024"/>
                    <a:pt x="16980" y="3024"/>
                    <a:pt x="16980" y="3018"/>
                  </a:cubicBezTo>
                  <a:cubicBezTo>
                    <a:pt x="16980" y="3012"/>
                    <a:pt x="16974" y="3012"/>
                    <a:pt x="16974" y="3006"/>
                  </a:cubicBezTo>
                  <a:lnTo>
                    <a:pt x="16962" y="3006"/>
                  </a:lnTo>
                  <a:cubicBezTo>
                    <a:pt x="16956" y="2994"/>
                    <a:pt x="16962" y="2988"/>
                    <a:pt x="16962" y="2982"/>
                  </a:cubicBezTo>
                  <a:cubicBezTo>
                    <a:pt x="16956" y="2976"/>
                    <a:pt x="16956" y="2965"/>
                    <a:pt x="16956" y="2959"/>
                  </a:cubicBezTo>
                  <a:cubicBezTo>
                    <a:pt x="16950" y="2947"/>
                    <a:pt x="16956" y="2941"/>
                    <a:pt x="16956" y="2935"/>
                  </a:cubicBezTo>
                  <a:cubicBezTo>
                    <a:pt x="16956" y="2923"/>
                    <a:pt x="16950" y="2917"/>
                    <a:pt x="16950" y="2911"/>
                  </a:cubicBezTo>
                  <a:cubicBezTo>
                    <a:pt x="16926" y="2911"/>
                    <a:pt x="16926" y="2911"/>
                    <a:pt x="16926" y="2911"/>
                  </a:cubicBezTo>
                  <a:cubicBezTo>
                    <a:pt x="16926" y="2994"/>
                    <a:pt x="16926" y="2994"/>
                    <a:pt x="16926" y="2994"/>
                  </a:cubicBezTo>
                  <a:cubicBezTo>
                    <a:pt x="16921" y="2994"/>
                    <a:pt x="16915" y="2994"/>
                    <a:pt x="16909" y="2994"/>
                  </a:cubicBezTo>
                  <a:cubicBezTo>
                    <a:pt x="16903" y="2994"/>
                    <a:pt x="16903" y="2994"/>
                    <a:pt x="16897" y="3000"/>
                  </a:cubicBezTo>
                  <a:cubicBezTo>
                    <a:pt x="16897" y="3012"/>
                    <a:pt x="16897" y="3012"/>
                    <a:pt x="16897" y="3012"/>
                  </a:cubicBezTo>
                  <a:cubicBezTo>
                    <a:pt x="16897" y="3012"/>
                    <a:pt x="16897" y="3018"/>
                    <a:pt x="16897" y="3024"/>
                  </a:cubicBezTo>
                  <a:cubicBezTo>
                    <a:pt x="16897" y="3036"/>
                    <a:pt x="16897" y="3036"/>
                    <a:pt x="16897" y="3036"/>
                  </a:cubicBezTo>
                  <a:cubicBezTo>
                    <a:pt x="16903" y="3036"/>
                    <a:pt x="16903" y="3042"/>
                    <a:pt x="16903" y="3042"/>
                  </a:cubicBezTo>
                  <a:cubicBezTo>
                    <a:pt x="16909" y="3054"/>
                    <a:pt x="16903" y="3059"/>
                    <a:pt x="16903" y="3065"/>
                  </a:cubicBezTo>
                  <a:cubicBezTo>
                    <a:pt x="16885" y="3065"/>
                    <a:pt x="16885" y="3065"/>
                    <a:pt x="16885" y="3065"/>
                  </a:cubicBezTo>
                  <a:cubicBezTo>
                    <a:pt x="16879" y="3065"/>
                    <a:pt x="16873" y="3065"/>
                    <a:pt x="16873" y="3065"/>
                  </a:cubicBezTo>
                  <a:cubicBezTo>
                    <a:pt x="16873" y="3059"/>
                    <a:pt x="16867" y="3059"/>
                    <a:pt x="16867" y="3054"/>
                  </a:cubicBezTo>
                  <a:cubicBezTo>
                    <a:pt x="16867" y="3048"/>
                    <a:pt x="16873" y="3048"/>
                    <a:pt x="16873" y="3042"/>
                  </a:cubicBezTo>
                  <a:cubicBezTo>
                    <a:pt x="16873" y="3036"/>
                    <a:pt x="16873" y="3036"/>
                    <a:pt x="16873" y="3030"/>
                  </a:cubicBezTo>
                  <a:cubicBezTo>
                    <a:pt x="16873" y="3024"/>
                    <a:pt x="16879" y="3018"/>
                    <a:pt x="16879" y="3006"/>
                  </a:cubicBezTo>
                  <a:cubicBezTo>
                    <a:pt x="16879" y="2994"/>
                    <a:pt x="16879" y="2994"/>
                    <a:pt x="16879" y="2994"/>
                  </a:cubicBezTo>
                  <a:cubicBezTo>
                    <a:pt x="16873" y="2988"/>
                    <a:pt x="16873" y="2988"/>
                    <a:pt x="16867" y="2982"/>
                  </a:cubicBezTo>
                  <a:cubicBezTo>
                    <a:pt x="16867" y="2976"/>
                    <a:pt x="16861" y="2976"/>
                    <a:pt x="16855" y="2971"/>
                  </a:cubicBezTo>
                  <a:cubicBezTo>
                    <a:pt x="16855" y="2971"/>
                    <a:pt x="16849" y="2965"/>
                    <a:pt x="16844" y="2965"/>
                  </a:cubicBezTo>
                  <a:cubicBezTo>
                    <a:pt x="16844" y="2965"/>
                    <a:pt x="16838" y="2965"/>
                    <a:pt x="16832" y="2965"/>
                  </a:cubicBezTo>
                  <a:cubicBezTo>
                    <a:pt x="16826" y="2965"/>
                    <a:pt x="16826" y="2959"/>
                    <a:pt x="16820" y="2959"/>
                  </a:cubicBezTo>
                  <a:cubicBezTo>
                    <a:pt x="16814" y="2953"/>
                    <a:pt x="16820" y="2947"/>
                    <a:pt x="16814" y="2947"/>
                  </a:cubicBezTo>
                  <a:cubicBezTo>
                    <a:pt x="16814" y="2941"/>
                    <a:pt x="16808" y="2941"/>
                    <a:pt x="16802" y="2941"/>
                  </a:cubicBezTo>
                  <a:cubicBezTo>
                    <a:pt x="16790" y="2935"/>
                    <a:pt x="16778" y="2923"/>
                    <a:pt x="16767" y="2911"/>
                  </a:cubicBezTo>
                  <a:cubicBezTo>
                    <a:pt x="16737" y="2911"/>
                    <a:pt x="16737" y="2911"/>
                    <a:pt x="16737" y="2911"/>
                  </a:cubicBezTo>
                  <a:cubicBezTo>
                    <a:pt x="16737" y="2965"/>
                    <a:pt x="16737" y="2965"/>
                    <a:pt x="16737" y="2965"/>
                  </a:cubicBezTo>
                  <a:cubicBezTo>
                    <a:pt x="16683" y="2965"/>
                    <a:pt x="16683" y="2965"/>
                    <a:pt x="16683" y="2965"/>
                  </a:cubicBezTo>
                  <a:lnTo>
                    <a:pt x="16683" y="2959"/>
                  </a:lnTo>
                  <a:cubicBezTo>
                    <a:pt x="16683" y="2953"/>
                    <a:pt x="16683" y="2947"/>
                    <a:pt x="16678" y="2947"/>
                  </a:cubicBezTo>
                  <a:cubicBezTo>
                    <a:pt x="16678" y="2929"/>
                    <a:pt x="16666" y="2923"/>
                    <a:pt x="16660" y="2905"/>
                  </a:cubicBezTo>
                  <a:cubicBezTo>
                    <a:pt x="16642" y="2911"/>
                    <a:pt x="16642" y="2911"/>
                    <a:pt x="16642" y="2911"/>
                  </a:cubicBezTo>
                  <a:cubicBezTo>
                    <a:pt x="16642" y="2917"/>
                    <a:pt x="16648" y="2917"/>
                    <a:pt x="16648" y="2923"/>
                  </a:cubicBezTo>
                  <a:cubicBezTo>
                    <a:pt x="16648" y="2947"/>
                    <a:pt x="16648" y="2947"/>
                    <a:pt x="16648" y="2947"/>
                  </a:cubicBezTo>
                  <a:cubicBezTo>
                    <a:pt x="16648" y="2947"/>
                    <a:pt x="16642" y="2953"/>
                    <a:pt x="16642" y="2959"/>
                  </a:cubicBezTo>
                  <a:cubicBezTo>
                    <a:pt x="16636" y="2953"/>
                    <a:pt x="16636" y="2959"/>
                    <a:pt x="16630" y="2959"/>
                  </a:cubicBezTo>
                  <a:cubicBezTo>
                    <a:pt x="16624" y="2953"/>
                    <a:pt x="16624" y="2953"/>
                    <a:pt x="16618" y="2953"/>
                  </a:cubicBezTo>
                  <a:cubicBezTo>
                    <a:pt x="16618" y="2941"/>
                    <a:pt x="16618" y="2941"/>
                    <a:pt x="16618" y="2941"/>
                  </a:cubicBezTo>
                  <a:cubicBezTo>
                    <a:pt x="16618" y="2935"/>
                    <a:pt x="16618" y="2929"/>
                    <a:pt x="16618" y="2929"/>
                  </a:cubicBezTo>
                  <a:cubicBezTo>
                    <a:pt x="16624" y="2923"/>
                    <a:pt x="16624" y="2917"/>
                    <a:pt x="16624" y="2911"/>
                  </a:cubicBezTo>
                  <a:cubicBezTo>
                    <a:pt x="16624" y="2899"/>
                    <a:pt x="16612" y="2893"/>
                    <a:pt x="16606" y="2882"/>
                  </a:cubicBezTo>
                  <a:cubicBezTo>
                    <a:pt x="16601" y="2887"/>
                    <a:pt x="16601" y="2893"/>
                    <a:pt x="16594" y="2893"/>
                  </a:cubicBezTo>
                  <a:cubicBezTo>
                    <a:pt x="16589" y="2899"/>
                    <a:pt x="16589" y="2899"/>
                    <a:pt x="16583" y="2899"/>
                  </a:cubicBezTo>
                  <a:cubicBezTo>
                    <a:pt x="16571" y="2899"/>
                    <a:pt x="16571" y="2899"/>
                    <a:pt x="16571" y="2899"/>
                  </a:cubicBezTo>
                  <a:cubicBezTo>
                    <a:pt x="16559" y="2899"/>
                    <a:pt x="16559" y="2899"/>
                    <a:pt x="16559" y="2899"/>
                  </a:cubicBezTo>
                  <a:cubicBezTo>
                    <a:pt x="16553" y="2899"/>
                    <a:pt x="16547" y="2899"/>
                    <a:pt x="16547" y="2893"/>
                  </a:cubicBezTo>
                  <a:cubicBezTo>
                    <a:pt x="16547" y="2887"/>
                    <a:pt x="16547" y="2882"/>
                    <a:pt x="16547" y="2876"/>
                  </a:cubicBezTo>
                  <a:cubicBezTo>
                    <a:pt x="16547" y="2870"/>
                    <a:pt x="16553" y="2864"/>
                    <a:pt x="16559" y="2864"/>
                  </a:cubicBezTo>
                  <a:cubicBezTo>
                    <a:pt x="16559" y="2858"/>
                    <a:pt x="16559" y="2852"/>
                    <a:pt x="16565" y="2852"/>
                  </a:cubicBezTo>
                  <a:cubicBezTo>
                    <a:pt x="16571" y="2846"/>
                    <a:pt x="16571" y="2852"/>
                    <a:pt x="16577" y="2852"/>
                  </a:cubicBezTo>
                  <a:cubicBezTo>
                    <a:pt x="16583" y="2846"/>
                    <a:pt x="16589" y="2846"/>
                    <a:pt x="16601" y="2840"/>
                  </a:cubicBezTo>
                  <a:cubicBezTo>
                    <a:pt x="16606" y="2840"/>
                    <a:pt x="16612" y="2840"/>
                    <a:pt x="16612" y="2834"/>
                  </a:cubicBezTo>
                  <a:cubicBezTo>
                    <a:pt x="16618" y="2834"/>
                    <a:pt x="16618" y="2828"/>
                    <a:pt x="16624" y="2822"/>
                  </a:cubicBezTo>
                  <a:cubicBezTo>
                    <a:pt x="16624" y="2816"/>
                    <a:pt x="16630" y="2816"/>
                    <a:pt x="16636" y="2810"/>
                  </a:cubicBezTo>
                  <a:cubicBezTo>
                    <a:pt x="16642" y="2805"/>
                    <a:pt x="16642" y="2799"/>
                    <a:pt x="16648" y="2799"/>
                  </a:cubicBezTo>
                  <a:cubicBezTo>
                    <a:pt x="16654" y="2793"/>
                    <a:pt x="16654" y="2793"/>
                    <a:pt x="16660" y="2793"/>
                  </a:cubicBezTo>
                  <a:cubicBezTo>
                    <a:pt x="16666" y="2793"/>
                    <a:pt x="16666" y="2787"/>
                    <a:pt x="16672" y="2787"/>
                  </a:cubicBezTo>
                  <a:cubicBezTo>
                    <a:pt x="16678" y="2787"/>
                    <a:pt x="16683" y="2787"/>
                    <a:pt x="16695" y="2787"/>
                  </a:cubicBezTo>
                  <a:cubicBezTo>
                    <a:pt x="16695" y="2769"/>
                    <a:pt x="16689" y="2757"/>
                    <a:pt x="16695" y="2745"/>
                  </a:cubicBezTo>
                  <a:cubicBezTo>
                    <a:pt x="16701" y="2739"/>
                    <a:pt x="16701" y="2739"/>
                    <a:pt x="16701" y="2733"/>
                  </a:cubicBezTo>
                  <a:cubicBezTo>
                    <a:pt x="16707" y="2727"/>
                    <a:pt x="16713" y="2727"/>
                    <a:pt x="16713" y="2727"/>
                  </a:cubicBezTo>
                  <a:cubicBezTo>
                    <a:pt x="16719" y="2721"/>
                    <a:pt x="16719" y="2721"/>
                    <a:pt x="16725" y="2721"/>
                  </a:cubicBezTo>
                  <a:cubicBezTo>
                    <a:pt x="16731" y="2716"/>
                    <a:pt x="16731" y="2710"/>
                    <a:pt x="16731" y="2710"/>
                  </a:cubicBezTo>
                  <a:cubicBezTo>
                    <a:pt x="16737" y="2704"/>
                    <a:pt x="16731" y="2698"/>
                    <a:pt x="16737" y="2692"/>
                  </a:cubicBezTo>
                  <a:cubicBezTo>
                    <a:pt x="16743" y="2692"/>
                    <a:pt x="16743" y="2692"/>
                    <a:pt x="16749" y="2686"/>
                  </a:cubicBezTo>
                  <a:cubicBezTo>
                    <a:pt x="16755" y="2686"/>
                    <a:pt x="16755" y="2686"/>
                    <a:pt x="16760" y="2680"/>
                  </a:cubicBezTo>
                  <a:cubicBezTo>
                    <a:pt x="16767" y="2680"/>
                    <a:pt x="16767" y="2674"/>
                    <a:pt x="16767" y="2668"/>
                  </a:cubicBezTo>
                  <a:cubicBezTo>
                    <a:pt x="16772" y="2668"/>
                    <a:pt x="16778" y="2668"/>
                    <a:pt x="16784" y="2662"/>
                  </a:cubicBezTo>
                  <a:cubicBezTo>
                    <a:pt x="16784" y="2656"/>
                    <a:pt x="16784" y="2650"/>
                    <a:pt x="16790" y="2650"/>
                  </a:cubicBezTo>
                  <a:cubicBezTo>
                    <a:pt x="16790" y="2650"/>
                    <a:pt x="16796" y="2650"/>
                    <a:pt x="16802" y="2650"/>
                  </a:cubicBezTo>
                  <a:cubicBezTo>
                    <a:pt x="16802" y="2644"/>
                    <a:pt x="16808" y="2650"/>
                    <a:pt x="16814" y="2650"/>
                  </a:cubicBezTo>
                  <a:cubicBezTo>
                    <a:pt x="16814" y="2644"/>
                    <a:pt x="16814" y="2639"/>
                    <a:pt x="16814" y="2639"/>
                  </a:cubicBezTo>
                  <a:cubicBezTo>
                    <a:pt x="16820" y="2632"/>
                    <a:pt x="16820" y="2627"/>
                    <a:pt x="16820" y="2627"/>
                  </a:cubicBezTo>
                  <a:cubicBezTo>
                    <a:pt x="16826" y="2621"/>
                    <a:pt x="16826" y="2615"/>
                    <a:pt x="16826" y="2615"/>
                  </a:cubicBezTo>
                  <a:cubicBezTo>
                    <a:pt x="16826" y="2609"/>
                    <a:pt x="16832" y="2609"/>
                    <a:pt x="16832" y="2603"/>
                  </a:cubicBezTo>
                  <a:cubicBezTo>
                    <a:pt x="16832" y="2597"/>
                    <a:pt x="16838" y="2597"/>
                    <a:pt x="16838" y="2591"/>
                  </a:cubicBezTo>
                  <a:cubicBezTo>
                    <a:pt x="16844" y="2585"/>
                    <a:pt x="16844" y="2579"/>
                    <a:pt x="16844" y="2579"/>
                  </a:cubicBezTo>
                  <a:cubicBezTo>
                    <a:pt x="16849" y="2573"/>
                    <a:pt x="16861" y="2567"/>
                    <a:pt x="16867" y="2567"/>
                  </a:cubicBezTo>
                  <a:cubicBezTo>
                    <a:pt x="16879" y="2567"/>
                    <a:pt x="16885" y="2567"/>
                    <a:pt x="16891" y="2567"/>
                  </a:cubicBezTo>
                  <a:cubicBezTo>
                    <a:pt x="16903" y="2567"/>
                    <a:pt x="16909" y="2561"/>
                    <a:pt x="16915" y="2555"/>
                  </a:cubicBezTo>
                  <a:cubicBezTo>
                    <a:pt x="16921" y="2550"/>
                    <a:pt x="16921" y="2544"/>
                    <a:pt x="16926" y="2544"/>
                  </a:cubicBezTo>
                  <a:cubicBezTo>
                    <a:pt x="16933" y="2538"/>
                    <a:pt x="16933" y="2532"/>
                    <a:pt x="16938" y="2526"/>
                  </a:cubicBezTo>
                  <a:cubicBezTo>
                    <a:pt x="16944" y="2520"/>
                    <a:pt x="16950" y="2514"/>
                    <a:pt x="16962" y="2514"/>
                  </a:cubicBezTo>
                  <a:cubicBezTo>
                    <a:pt x="16968" y="2514"/>
                    <a:pt x="16980" y="2520"/>
                    <a:pt x="16992" y="2520"/>
                  </a:cubicBezTo>
                  <a:lnTo>
                    <a:pt x="16992" y="2520"/>
                  </a:lnTo>
                  <a:cubicBezTo>
                    <a:pt x="17004" y="2520"/>
                    <a:pt x="17010" y="2514"/>
                    <a:pt x="17021" y="2514"/>
                  </a:cubicBezTo>
                  <a:cubicBezTo>
                    <a:pt x="17027" y="2514"/>
                    <a:pt x="17027" y="2514"/>
                    <a:pt x="17027" y="2514"/>
                  </a:cubicBezTo>
                  <a:cubicBezTo>
                    <a:pt x="17033" y="2514"/>
                    <a:pt x="17033" y="2520"/>
                    <a:pt x="17039" y="2520"/>
                  </a:cubicBezTo>
                  <a:cubicBezTo>
                    <a:pt x="17051" y="2520"/>
                    <a:pt x="17051" y="2520"/>
                    <a:pt x="17051" y="2520"/>
                  </a:cubicBezTo>
                  <a:cubicBezTo>
                    <a:pt x="17057" y="2520"/>
                    <a:pt x="17057" y="2520"/>
                    <a:pt x="17063" y="2520"/>
                  </a:cubicBezTo>
                  <a:cubicBezTo>
                    <a:pt x="17069" y="2520"/>
                    <a:pt x="17075" y="2514"/>
                    <a:pt x="17081" y="2514"/>
                  </a:cubicBezTo>
                  <a:cubicBezTo>
                    <a:pt x="17087" y="2514"/>
                    <a:pt x="17087" y="2514"/>
                    <a:pt x="17087" y="2514"/>
                  </a:cubicBezTo>
                  <a:cubicBezTo>
                    <a:pt x="17093" y="2514"/>
                    <a:pt x="17093" y="2520"/>
                    <a:pt x="17099" y="2520"/>
                  </a:cubicBezTo>
                  <a:cubicBezTo>
                    <a:pt x="17104" y="2520"/>
                    <a:pt x="17116" y="2532"/>
                    <a:pt x="17122" y="2532"/>
                  </a:cubicBezTo>
                  <a:close/>
                  <a:moveTo>
                    <a:pt x="8805" y="2585"/>
                  </a:moveTo>
                  <a:lnTo>
                    <a:pt x="8805" y="2585"/>
                  </a:lnTo>
                  <a:cubicBezTo>
                    <a:pt x="8793" y="2591"/>
                    <a:pt x="8793" y="2597"/>
                    <a:pt x="8781" y="2603"/>
                  </a:cubicBezTo>
                  <a:cubicBezTo>
                    <a:pt x="8781" y="2603"/>
                    <a:pt x="8775" y="2603"/>
                    <a:pt x="8769" y="2603"/>
                  </a:cubicBezTo>
                  <a:cubicBezTo>
                    <a:pt x="8769" y="2609"/>
                    <a:pt x="8769" y="2615"/>
                    <a:pt x="8763" y="2615"/>
                  </a:cubicBezTo>
                  <a:cubicBezTo>
                    <a:pt x="8757" y="2627"/>
                    <a:pt x="8751" y="2627"/>
                    <a:pt x="8745" y="2639"/>
                  </a:cubicBezTo>
                  <a:cubicBezTo>
                    <a:pt x="8745" y="2644"/>
                    <a:pt x="8745" y="2644"/>
                    <a:pt x="8745" y="2650"/>
                  </a:cubicBezTo>
                  <a:cubicBezTo>
                    <a:pt x="8757" y="2656"/>
                    <a:pt x="8757" y="2656"/>
                    <a:pt x="8757" y="2656"/>
                  </a:cubicBezTo>
                  <a:cubicBezTo>
                    <a:pt x="8757" y="2656"/>
                    <a:pt x="8763" y="2650"/>
                    <a:pt x="8769" y="2650"/>
                  </a:cubicBezTo>
                  <a:cubicBezTo>
                    <a:pt x="8769" y="2644"/>
                    <a:pt x="8775" y="2644"/>
                    <a:pt x="8775" y="2639"/>
                  </a:cubicBezTo>
                  <a:cubicBezTo>
                    <a:pt x="8781" y="2639"/>
                    <a:pt x="8781" y="2627"/>
                    <a:pt x="8787" y="2627"/>
                  </a:cubicBezTo>
                  <a:cubicBezTo>
                    <a:pt x="8787" y="2627"/>
                    <a:pt x="8793" y="2627"/>
                    <a:pt x="8799" y="2627"/>
                  </a:cubicBezTo>
                  <a:cubicBezTo>
                    <a:pt x="8799" y="2627"/>
                    <a:pt x="8805" y="2627"/>
                    <a:pt x="8811" y="2627"/>
                  </a:cubicBezTo>
                  <a:cubicBezTo>
                    <a:pt x="8811" y="2621"/>
                    <a:pt x="8805" y="2615"/>
                    <a:pt x="8811" y="2615"/>
                  </a:cubicBezTo>
                  <a:cubicBezTo>
                    <a:pt x="8811" y="2609"/>
                    <a:pt x="8816" y="2609"/>
                    <a:pt x="8816" y="2603"/>
                  </a:cubicBezTo>
                  <a:cubicBezTo>
                    <a:pt x="8816" y="2591"/>
                    <a:pt x="8823" y="2585"/>
                    <a:pt x="8823" y="2579"/>
                  </a:cubicBezTo>
                  <a:cubicBezTo>
                    <a:pt x="8816" y="2579"/>
                    <a:pt x="8811" y="2585"/>
                    <a:pt x="8805" y="2585"/>
                  </a:cubicBezTo>
                  <a:close/>
                  <a:moveTo>
                    <a:pt x="8864" y="3225"/>
                  </a:moveTo>
                  <a:lnTo>
                    <a:pt x="8864" y="3225"/>
                  </a:lnTo>
                  <a:cubicBezTo>
                    <a:pt x="8870" y="3225"/>
                    <a:pt x="8870" y="3220"/>
                    <a:pt x="8876" y="3220"/>
                  </a:cubicBezTo>
                  <a:cubicBezTo>
                    <a:pt x="8882" y="3220"/>
                    <a:pt x="8882" y="3220"/>
                    <a:pt x="8888" y="3220"/>
                  </a:cubicBezTo>
                  <a:cubicBezTo>
                    <a:pt x="8894" y="3220"/>
                    <a:pt x="8894" y="3220"/>
                    <a:pt x="8900" y="3214"/>
                  </a:cubicBezTo>
                  <a:cubicBezTo>
                    <a:pt x="8911" y="3208"/>
                    <a:pt x="8911" y="3208"/>
                    <a:pt x="8911" y="3208"/>
                  </a:cubicBezTo>
                  <a:cubicBezTo>
                    <a:pt x="8917" y="3208"/>
                    <a:pt x="8911" y="3196"/>
                    <a:pt x="8917" y="3196"/>
                  </a:cubicBezTo>
                  <a:cubicBezTo>
                    <a:pt x="8923" y="3196"/>
                    <a:pt x="8923" y="3202"/>
                    <a:pt x="8929" y="3202"/>
                  </a:cubicBezTo>
                  <a:cubicBezTo>
                    <a:pt x="8935" y="3202"/>
                    <a:pt x="8935" y="3208"/>
                    <a:pt x="8941" y="3208"/>
                  </a:cubicBezTo>
                  <a:cubicBezTo>
                    <a:pt x="8971" y="3208"/>
                    <a:pt x="8971" y="3208"/>
                    <a:pt x="8971" y="3208"/>
                  </a:cubicBezTo>
                  <a:cubicBezTo>
                    <a:pt x="8971" y="3196"/>
                    <a:pt x="8977" y="3190"/>
                    <a:pt x="8977" y="3178"/>
                  </a:cubicBezTo>
                  <a:cubicBezTo>
                    <a:pt x="8982" y="3178"/>
                    <a:pt x="8989" y="3178"/>
                    <a:pt x="9000" y="3178"/>
                  </a:cubicBezTo>
                  <a:cubicBezTo>
                    <a:pt x="9000" y="3178"/>
                    <a:pt x="9006" y="3178"/>
                    <a:pt x="9012" y="3178"/>
                  </a:cubicBezTo>
                  <a:cubicBezTo>
                    <a:pt x="9012" y="3178"/>
                    <a:pt x="9018" y="3178"/>
                    <a:pt x="9024" y="3178"/>
                  </a:cubicBezTo>
                  <a:cubicBezTo>
                    <a:pt x="9030" y="3178"/>
                    <a:pt x="9036" y="3178"/>
                    <a:pt x="9042" y="3178"/>
                  </a:cubicBezTo>
                  <a:cubicBezTo>
                    <a:pt x="9048" y="3178"/>
                    <a:pt x="9054" y="3178"/>
                    <a:pt x="9054" y="3178"/>
                  </a:cubicBezTo>
                  <a:cubicBezTo>
                    <a:pt x="9060" y="3178"/>
                    <a:pt x="9066" y="3172"/>
                    <a:pt x="9066" y="3172"/>
                  </a:cubicBezTo>
                  <a:cubicBezTo>
                    <a:pt x="9071" y="3166"/>
                    <a:pt x="9071" y="3160"/>
                    <a:pt x="9077" y="3160"/>
                  </a:cubicBezTo>
                  <a:cubicBezTo>
                    <a:pt x="9083" y="3160"/>
                    <a:pt x="9089" y="3160"/>
                    <a:pt x="9095" y="3160"/>
                  </a:cubicBezTo>
                  <a:cubicBezTo>
                    <a:pt x="9107" y="3166"/>
                    <a:pt x="9107" y="3178"/>
                    <a:pt x="9119" y="3178"/>
                  </a:cubicBezTo>
                  <a:cubicBezTo>
                    <a:pt x="9125" y="3178"/>
                    <a:pt x="9125" y="3178"/>
                    <a:pt x="9125" y="3178"/>
                  </a:cubicBezTo>
                  <a:cubicBezTo>
                    <a:pt x="9131" y="3178"/>
                    <a:pt x="9137" y="3178"/>
                    <a:pt x="9137" y="3178"/>
                  </a:cubicBezTo>
                  <a:cubicBezTo>
                    <a:pt x="9148" y="3172"/>
                    <a:pt x="9154" y="3178"/>
                    <a:pt x="9160" y="3178"/>
                  </a:cubicBezTo>
                  <a:cubicBezTo>
                    <a:pt x="9166" y="3178"/>
                    <a:pt x="9172" y="3178"/>
                    <a:pt x="9172" y="3178"/>
                  </a:cubicBezTo>
                  <a:cubicBezTo>
                    <a:pt x="9178" y="3172"/>
                    <a:pt x="9178" y="3172"/>
                    <a:pt x="9184" y="3166"/>
                  </a:cubicBezTo>
                  <a:cubicBezTo>
                    <a:pt x="9190" y="3166"/>
                    <a:pt x="9184" y="3160"/>
                    <a:pt x="9190" y="3154"/>
                  </a:cubicBezTo>
                  <a:cubicBezTo>
                    <a:pt x="9196" y="3154"/>
                    <a:pt x="9196" y="3154"/>
                    <a:pt x="9202" y="3154"/>
                  </a:cubicBezTo>
                  <a:cubicBezTo>
                    <a:pt x="9208" y="3154"/>
                    <a:pt x="9208" y="3154"/>
                    <a:pt x="9214" y="3154"/>
                  </a:cubicBezTo>
                  <a:cubicBezTo>
                    <a:pt x="9220" y="3154"/>
                    <a:pt x="9220" y="3148"/>
                    <a:pt x="9226" y="3148"/>
                  </a:cubicBezTo>
                  <a:cubicBezTo>
                    <a:pt x="9226" y="3137"/>
                    <a:pt x="9226" y="3137"/>
                    <a:pt x="9226" y="3137"/>
                  </a:cubicBezTo>
                  <a:cubicBezTo>
                    <a:pt x="9226" y="3137"/>
                    <a:pt x="9220" y="3131"/>
                    <a:pt x="9220" y="3125"/>
                  </a:cubicBezTo>
                  <a:cubicBezTo>
                    <a:pt x="9214" y="3119"/>
                    <a:pt x="9208" y="3119"/>
                    <a:pt x="9208" y="3113"/>
                  </a:cubicBezTo>
                  <a:cubicBezTo>
                    <a:pt x="9208" y="3107"/>
                    <a:pt x="9208" y="3107"/>
                    <a:pt x="9208" y="3107"/>
                  </a:cubicBezTo>
                  <a:cubicBezTo>
                    <a:pt x="9208" y="3101"/>
                    <a:pt x="9208" y="3095"/>
                    <a:pt x="9214" y="3095"/>
                  </a:cubicBezTo>
                  <a:cubicBezTo>
                    <a:pt x="9214" y="3089"/>
                    <a:pt x="9220" y="3089"/>
                    <a:pt x="9226" y="3089"/>
                  </a:cubicBezTo>
                  <a:cubicBezTo>
                    <a:pt x="9226" y="3089"/>
                    <a:pt x="9232" y="3089"/>
                    <a:pt x="9237" y="3089"/>
                  </a:cubicBezTo>
                  <a:cubicBezTo>
                    <a:pt x="9237" y="3089"/>
                    <a:pt x="9237" y="3083"/>
                    <a:pt x="9237" y="3077"/>
                  </a:cubicBezTo>
                  <a:cubicBezTo>
                    <a:pt x="9237" y="3077"/>
                    <a:pt x="9243" y="3071"/>
                    <a:pt x="9243" y="3065"/>
                  </a:cubicBezTo>
                  <a:cubicBezTo>
                    <a:pt x="9267" y="3065"/>
                    <a:pt x="9267" y="3065"/>
                    <a:pt x="9267" y="3065"/>
                  </a:cubicBezTo>
                  <a:cubicBezTo>
                    <a:pt x="9267" y="3042"/>
                    <a:pt x="9267" y="3042"/>
                    <a:pt x="9267" y="3042"/>
                  </a:cubicBezTo>
                  <a:cubicBezTo>
                    <a:pt x="9261" y="3042"/>
                    <a:pt x="9255" y="3042"/>
                    <a:pt x="9255" y="3036"/>
                  </a:cubicBezTo>
                  <a:cubicBezTo>
                    <a:pt x="9249" y="3030"/>
                    <a:pt x="9249" y="3030"/>
                    <a:pt x="9243" y="3024"/>
                  </a:cubicBezTo>
                  <a:cubicBezTo>
                    <a:pt x="9243" y="3018"/>
                    <a:pt x="9249" y="3012"/>
                    <a:pt x="9243" y="3012"/>
                  </a:cubicBezTo>
                  <a:cubicBezTo>
                    <a:pt x="9243" y="3006"/>
                    <a:pt x="9237" y="3006"/>
                    <a:pt x="9232" y="3006"/>
                  </a:cubicBezTo>
                  <a:cubicBezTo>
                    <a:pt x="9232" y="3000"/>
                    <a:pt x="9226" y="3000"/>
                    <a:pt x="9220" y="2994"/>
                  </a:cubicBezTo>
                  <a:cubicBezTo>
                    <a:pt x="9208" y="3000"/>
                    <a:pt x="9208" y="3000"/>
                    <a:pt x="9208" y="3000"/>
                  </a:cubicBezTo>
                  <a:cubicBezTo>
                    <a:pt x="9208" y="3000"/>
                    <a:pt x="9214" y="3006"/>
                    <a:pt x="9214" y="3012"/>
                  </a:cubicBezTo>
                  <a:cubicBezTo>
                    <a:pt x="9208" y="3012"/>
                    <a:pt x="9202" y="3012"/>
                    <a:pt x="9202" y="3018"/>
                  </a:cubicBezTo>
                  <a:cubicBezTo>
                    <a:pt x="9196" y="3024"/>
                    <a:pt x="9196" y="3024"/>
                    <a:pt x="9190" y="3030"/>
                  </a:cubicBezTo>
                  <a:lnTo>
                    <a:pt x="9184" y="3030"/>
                  </a:lnTo>
                  <a:cubicBezTo>
                    <a:pt x="9178" y="3024"/>
                    <a:pt x="9172" y="3018"/>
                    <a:pt x="9172" y="3018"/>
                  </a:cubicBezTo>
                  <a:cubicBezTo>
                    <a:pt x="9172" y="3012"/>
                    <a:pt x="9172" y="3006"/>
                    <a:pt x="9172" y="3006"/>
                  </a:cubicBezTo>
                  <a:cubicBezTo>
                    <a:pt x="9172" y="2994"/>
                    <a:pt x="9172" y="2988"/>
                    <a:pt x="9172" y="2982"/>
                  </a:cubicBezTo>
                  <a:cubicBezTo>
                    <a:pt x="9172" y="2976"/>
                    <a:pt x="9172" y="2971"/>
                    <a:pt x="9172" y="2965"/>
                  </a:cubicBezTo>
                  <a:cubicBezTo>
                    <a:pt x="9137" y="2965"/>
                    <a:pt x="9137" y="2965"/>
                    <a:pt x="9137" y="2965"/>
                  </a:cubicBezTo>
                  <a:cubicBezTo>
                    <a:pt x="9137" y="2953"/>
                    <a:pt x="9143" y="2947"/>
                    <a:pt x="9137" y="2935"/>
                  </a:cubicBezTo>
                  <a:cubicBezTo>
                    <a:pt x="9137" y="2929"/>
                    <a:pt x="9143" y="2923"/>
                    <a:pt x="9137" y="2923"/>
                  </a:cubicBezTo>
                  <a:cubicBezTo>
                    <a:pt x="9137" y="2911"/>
                    <a:pt x="9125" y="2905"/>
                    <a:pt x="9119" y="2899"/>
                  </a:cubicBezTo>
                  <a:cubicBezTo>
                    <a:pt x="9113" y="2899"/>
                    <a:pt x="9113" y="2905"/>
                    <a:pt x="9107" y="2899"/>
                  </a:cubicBezTo>
                  <a:cubicBezTo>
                    <a:pt x="9101" y="2899"/>
                    <a:pt x="9107" y="2893"/>
                    <a:pt x="9101" y="2887"/>
                  </a:cubicBezTo>
                  <a:lnTo>
                    <a:pt x="9089" y="2887"/>
                  </a:lnTo>
                  <a:cubicBezTo>
                    <a:pt x="9089" y="2882"/>
                    <a:pt x="9089" y="2882"/>
                    <a:pt x="9089" y="2876"/>
                  </a:cubicBezTo>
                  <a:cubicBezTo>
                    <a:pt x="9089" y="2870"/>
                    <a:pt x="9083" y="2870"/>
                    <a:pt x="9083" y="2864"/>
                  </a:cubicBezTo>
                  <a:cubicBezTo>
                    <a:pt x="9077" y="2858"/>
                    <a:pt x="9071" y="2858"/>
                    <a:pt x="9066" y="2858"/>
                  </a:cubicBezTo>
                  <a:cubicBezTo>
                    <a:pt x="9066" y="2852"/>
                    <a:pt x="9071" y="2846"/>
                    <a:pt x="9066" y="2846"/>
                  </a:cubicBezTo>
                  <a:cubicBezTo>
                    <a:pt x="9066" y="2840"/>
                    <a:pt x="9060" y="2840"/>
                    <a:pt x="9060" y="2834"/>
                  </a:cubicBezTo>
                  <a:cubicBezTo>
                    <a:pt x="9054" y="2828"/>
                    <a:pt x="9054" y="2822"/>
                    <a:pt x="9054" y="2822"/>
                  </a:cubicBezTo>
                  <a:cubicBezTo>
                    <a:pt x="9048" y="2816"/>
                    <a:pt x="9048" y="2810"/>
                    <a:pt x="9042" y="2810"/>
                  </a:cubicBezTo>
                  <a:cubicBezTo>
                    <a:pt x="9036" y="2810"/>
                    <a:pt x="9036" y="2805"/>
                    <a:pt x="9030" y="2805"/>
                  </a:cubicBezTo>
                  <a:cubicBezTo>
                    <a:pt x="9024" y="2805"/>
                    <a:pt x="9018" y="2805"/>
                    <a:pt x="9006" y="2805"/>
                  </a:cubicBezTo>
                  <a:cubicBezTo>
                    <a:pt x="9000" y="2805"/>
                    <a:pt x="8994" y="2805"/>
                    <a:pt x="8982" y="2799"/>
                  </a:cubicBezTo>
                  <a:cubicBezTo>
                    <a:pt x="8977" y="2799"/>
                    <a:pt x="8982" y="2793"/>
                    <a:pt x="8977" y="2787"/>
                  </a:cubicBezTo>
                  <a:cubicBezTo>
                    <a:pt x="8977" y="2781"/>
                    <a:pt x="8977" y="2781"/>
                    <a:pt x="8982" y="2775"/>
                  </a:cubicBezTo>
                  <a:cubicBezTo>
                    <a:pt x="8982" y="2769"/>
                    <a:pt x="8989" y="2769"/>
                    <a:pt x="8994" y="2769"/>
                  </a:cubicBezTo>
                  <a:cubicBezTo>
                    <a:pt x="8994" y="2763"/>
                    <a:pt x="8994" y="2757"/>
                    <a:pt x="8994" y="2757"/>
                  </a:cubicBezTo>
                  <a:cubicBezTo>
                    <a:pt x="9000" y="2751"/>
                    <a:pt x="9006" y="2757"/>
                    <a:pt x="9006" y="2757"/>
                  </a:cubicBezTo>
                  <a:cubicBezTo>
                    <a:pt x="9012" y="2757"/>
                    <a:pt x="9012" y="2751"/>
                    <a:pt x="9018" y="2751"/>
                  </a:cubicBezTo>
                  <a:cubicBezTo>
                    <a:pt x="9018" y="2739"/>
                    <a:pt x="9018" y="2739"/>
                    <a:pt x="9018" y="2739"/>
                  </a:cubicBezTo>
                  <a:cubicBezTo>
                    <a:pt x="9018" y="2739"/>
                    <a:pt x="9018" y="2733"/>
                    <a:pt x="9018" y="2727"/>
                  </a:cubicBezTo>
                  <a:cubicBezTo>
                    <a:pt x="9018" y="2727"/>
                    <a:pt x="9024" y="2721"/>
                    <a:pt x="9030" y="2721"/>
                  </a:cubicBezTo>
                  <a:cubicBezTo>
                    <a:pt x="9030" y="2716"/>
                    <a:pt x="9036" y="2716"/>
                    <a:pt x="9042" y="2716"/>
                  </a:cubicBezTo>
                  <a:cubicBezTo>
                    <a:pt x="9042" y="2710"/>
                    <a:pt x="9042" y="2710"/>
                    <a:pt x="9042" y="2704"/>
                  </a:cubicBezTo>
                  <a:cubicBezTo>
                    <a:pt x="9042" y="2656"/>
                    <a:pt x="9042" y="2656"/>
                    <a:pt x="9042" y="2656"/>
                  </a:cubicBezTo>
                  <a:cubicBezTo>
                    <a:pt x="8935" y="2656"/>
                    <a:pt x="8935" y="2656"/>
                    <a:pt x="8935" y="2656"/>
                  </a:cubicBezTo>
                  <a:cubicBezTo>
                    <a:pt x="8935" y="2650"/>
                    <a:pt x="8935" y="2650"/>
                    <a:pt x="8941" y="2644"/>
                  </a:cubicBezTo>
                  <a:cubicBezTo>
                    <a:pt x="8941" y="2639"/>
                    <a:pt x="8947" y="2639"/>
                    <a:pt x="8953" y="2639"/>
                  </a:cubicBezTo>
                  <a:cubicBezTo>
                    <a:pt x="8953" y="2632"/>
                    <a:pt x="8947" y="2627"/>
                    <a:pt x="8953" y="2627"/>
                  </a:cubicBezTo>
                  <a:cubicBezTo>
                    <a:pt x="8953" y="2621"/>
                    <a:pt x="8947" y="2615"/>
                    <a:pt x="8953" y="2615"/>
                  </a:cubicBezTo>
                  <a:cubicBezTo>
                    <a:pt x="8953" y="2609"/>
                    <a:pt x="8959" y="2609"/>
                    <a:pt x="8959" y="2603"/>
                  </a:cubicBezTo>
                  <a:cubicBezTo>
                    <a:pt x="8965" y="2603"/>
                    <a:pt x="8965" y="2597"/>
                    <a:pt x="8971" y="2591"/>
                  </a:cubicBezTo>
                  <a:cubicBezTo>
                    <a:pt x="8977" y="2591"/>
                    <a:pt x="8977" y="2591"/>
                    <a:pt x="8982" y="2585"/>
                  </a:cubicBezTo>
                  <a:cubicBezTo>
                    <a:pt x="8977" y="2585"/>
                    <a:pt x="8977" y="2579"/>
                    <a:pt x="8971" y="2573"/>
                  </a:cubicBezTo>
                  <a:cubicBezTo>
                    <a:pt x="8965" y="2573"/>
                    <a:pt x="8959" y="2573"/>
                    <a:pt x="8953" y="2573"/>
                  </a:cubicBezTo>
                  <a:cubicBezTo>
                    <a:pt x="8935" y="2573"/>
                    <a:pt x="8935" y="2573"/>
                    <a:pt x="8935" y="2573"/>
                  </a:cubicBezTo>
                  <a:cubicBezTo>
                    <a:pt x="8929" y="2573"/>
                    <a:pt x="8929" y="2579"/>
                    <a:pt x="8923" y="2579"/>
                  </a:cubicBezTo>
                  <a:cubicBezTo>
                    <a:pt x="8905" y="2579"/>
                    <a:pt x="8900" y="2579"/>
                    <a:pt x="8882" y="2579"/>
                  </a:cubicBezTo>
                  <a:cubicBezTo>
                    <a:pt x="8882" y="2585"/>
                    <a:pt x="8882" y="2591"/>
                    <a:pt x="8882" y="2597"/>
                  </a:cubicBezTo>
                  <a:cubicBezTo>
                    <a:pt x="8882" y="2603"/>
                    <a:pt x="8876" y="2609"/>
                    <a:pt x="8876" y="2609"/>
                  </a:cubicBezTo>
                  <a:cubicBezTo>
                    <a:pt x="8876" y="2615"/>
                    <a:pt x="8864" y="2621"/>
                    <a:pt x="8864" y="2627"/>
                  </a:cubicBezTo>
                  <a:cubicBezTo>
                    <a:pt x="8864" y="2627"/>
                    <a:pt x="8864" y="2627"/>
                    <a:pt x="8864" y="2632"/>
                  </a:cubicBezTo>
                  <a:cubicBezTo>
                    <a:pt x="8864" y="2639"/>
                    <a:pt x="8870" y="2644"/>
                    <a:pt x="8870" y="2650"/>
                  </a:cubicBezTo>
                  <a:cubicBezTo>
                    <a:pt x="8870" y="2656"/>
                    <a:pt x="8864" y="2662"/>
                    <a:pt x="8864" y="2662"/>
                  </a:cubicBezTo>
                  <a:cubicBezTo>
                    <a:pt x="8858" y="2668"/>
                    <a:pt x="8852" y="2668"/>
                    <a:pt x="8840" y="2668"/>
                  </a:cubicBezTo>
                  <a:cubicBezTo>
                    <a:pt x="8834" y="2668"/>
                    <a:pt x="8834" y="2668"/>
                    <a:pt x="8828" y="2662"/>
                  </a:cubicBezTo>
                  <a:cubicBezTo>
                    <a:pt x="8823" y="2662"/>
                    <a:pt x="8823" y="2650"/>
                    <a:pt x="8811" y="2650"/>
                  </a:cubicBezTo>
                  <a:cubicBezTo>
                    <a:pt x="8805" y="2650"/>
                    <a:pt x="8799" y="2656"/>
                    <a:pt x="8799" y="2662"/>
                  </a:cubicBezTo>
                  <a:cubicBezTo>
                    <a:pt x="8793" y="2668"/>
                    <a:pt x="8799" y="2668"/>
                    <a:pt x="8799" y="2674"/>
                  </a:cubicBezTo>
                  <a:cubicBezTo>
                    <a:pt x="8799" y="2680"/>
                    <a:pt x="8793" y="2692"/>
                    <a:pt x="8799" y="2698"/>
                  </a:cubicBezTo>
                  <a:cubicBezTo>
                    <a:pt x="8805" y="2698"/>
                    <a:pt x="8805" y="2698"/>
                    <a:pt x="8811" y="2704"/>
                  </a:cubicBezTo>
                  <a:cubicBezTo>
                    <a:pt x="8816" y="2704"/>
                    <a:pt x="8828" y="2704"/>
                    <a:pt x="8834" y="2710"/>
                  </a:cubicBezTo>
                  <a:cubicBezTo>
                    <a:pt x="8834" y="2710"/>
                    <a:pt x="8828" y="2716"/>
                    <a:pt x="8828" y="2721"/>
                  </a:cubicBezTo>
                  <a:cubicBezTo>
                    <a:pt x="8828" y="2727"/>
                    <a:pt x="8828" y="2727"/>
                    <a:pt x="8828" y="2727"/>
                  </a:cubicBezTo>
                  <a:cubicBezTo>
                    <a:pt x="8828" y="2733"/>
                    <a:pt x="8823" y="2739"/>
                    <a:pt x="8823" y="2739"/>
                  </a:cubicBezTo>
                  <a:cubicBezTo>
                    <a:pt x="8823" y="2745"/>
                    <a:pt x="8828" y="2745"/>
                    <a:pt x="8828" y="2751"/>
                  </a:cubicBezTo>
                  <a:cubicBezTo>
                    <a:pt x="8828" y="2757"/>
                    <a:pt x="8828" y="2763"/>
                    <a:pt x="8823" y="2763"/>
                  </a:cubicBezTo>
                  <a:cubicBezTo>
                    <a:pt x="8823" y="2769"/>
                    <a:pt x="8816" y="2763"/>
                    <a:pt x="8811" y="2769"/>
                  </a:cubicBezTo>
                  <a:lnTo>
                    <a:pt x="8805" y="2769"/>
                  </a:lnTo>
                  <a:cubicBezTo>
                    <a:pt x="8799" y="2775"/>
                    <a:pt x="8793" y="2775"/>
                    <a:pt x="8793" y="2781"/>
                  </a:cubicBezTo>
                  <a:cubicBezTo>
                    <a:pt x="8793" y="2787"/>
                    <a:pt x="8793" y="2793"/>
                    <a:pt x="8793" y="2799"/>
                  </a:cubicBezTo>
                  <a:cubicBezTo>
                    <a:pt x="8816" y="2799"/>
                    <a:pt x="8816" y="2799"/>
                    <a:pt x="8816" y="2799"/>
                  </a:cubicBezTo>
                  <a:cubicBezTo>
                    <a:pt x="8823" y="2799"/>
                    <a:pt x="8823" y="2793"/>
                    <a:pt x="8828" y="2793"/>
                  </a:cubicBezTo>
                  <a:cubicBezTo>
                    <a:pt x="8834" y="2793"/>
                    <a:pt x="8834" y="2793"/>
                    <a:pt x="8840" y="2799"/>
                  </a:cubicBezTo>
                  <a:cubicBezTo>
                    <a:pt x="8840" y="2799"/>
                    <a:pt x="8834" y="2805"/>
                    <a:pt x="8840" y="2805"/>
                  </a:cubicBezTo>
                  <a:cubicBezTo>
                    <a:pt x="8840" y="2810"/>
                    <a:pt x="8846" y="2810"/>
                    <a:pt x="8852" y="2816"/>
                  </a:cubicBezTo>
                  <a:cubicBezTo>
                    <a:pt x="8876" y="2816"/>
                    <a:pt x="8876" y="2816"/>
                    <a:pt x="8876" y="2816"/>
                  </a:cubicBezTo>
                  <a:cubicBezTo>
                    <a:pt x="8876" y="2810"/>
                    <a:pt x="8870" y="2810"/>
                    <a:pt x="8876" y="2805"/>
                  </a:cubicBezTo>
                  <a:cubicBezTo>
                    <a:pt x="8876" y="2799"/>
                    <a:pt x="8876" y="2799"/>
                    <a:pt x="8882" y="2793"/>
                  </a:cubicBezTo>
                  <a:cubicBezTo>
                    <a:pt x="8888" y="2805"/>
                    <a:pt x="8888" y="2805"/>
                    <a:pt x="8888" y="2805"/>
                  </a:cubicBezTo>
                  <a:lnTo>
                    <a:pt x="8888" y="2810"/>
                  </a:lnTo>
                  <a:cubicBezTo>
                    <a:pt x="8888" y="2822"/>
                    <a:pt x="8900" y="2828"/>
                    <a:pt x="8900" y="2840"/>
                  </a:cubicBezTo>
                  <a:cubicBezTo>
                    <a:pt x="8900" y="2840"/>
                    <a:pt x="8900" y="2846"/>
                    <a:pt x="8894" y="2852"/>
                  </a:cubicBezTo>
                  <a:lnTo>
                    <a:pt x="8888" y="2852"/>
                  </a:lnTo>
                  <a:cubicBezTo>
                    <a:pt x="8882" y="2858"/>
                    <a:pt x="8876" y="2858"/>
                    <a:pt x="8876" y="2858"/>
                  </a:cubicBezTo>
                  <a:cubicBezTo>
                    <a:pt x="8876" y="2864"/>
                    <a:pt x="8870" y="2864"/>
                    <a:pt x="8876" y="2870"/>
                  </a:cubicBezTo>
                  <a:cubicBezTo>
                    <a:pt x="8876" y="2876"/>
                    <a:pt x="8882" y="2876"/>
                    <a:pt x="8882" y="2882"/>
                  </a:cubicBezTo>
                  <a:cubicBezTo>
                    <a:pt x="8941" y="2882"/>
                    <a:pt x="8941" y="2882"/>
                    <a:pt x="8941" y="2882"/>
                  </a:cubicBezTo>
                  <a:cubicBezTo>
                    <a:pt x="8947" y="2870"/>
                    <a:pt x="8947" y="2870"/>
                    <a:pt x="8947" y="2870"/>
                  </a:cubicBezTo>
                  <a:cubicBezTo>
                    <a:pt x="8947" y="2876"/>
                    <a:pt x="8953" y="2870"/>
                    <a:pt x="8959" y="2876"/>
                  </a:cubicBezTo>
                  <a:cubicBezTo>
                    <a:pt x="8959" y="2882"/>
                    <a:pt x="8959" y="2882"/>
                    <a:pt x="8959" y="2887"/>
                  </a:cubicBezTo>
                  <a:cubicBezTo>
                    <a:pt x="8965" y="2893"/>
                    <a:pt x="8971" y="2893"/>
                    <a:pt x="8971" y="2899"/>
                  </a:cubicBezTo>
                  <a:cubicBezTo>
                    <a:pt x="8971" y="2905"/>
                    <a:pt x="8965" y="2911"/>
                    <a:pt x="8965" y="2917"/>
                  </a:cubicBezTo>
                  <a:cubicBezTo>
                    <a:pt x="8965" y="2923"/>
                    <a:pt x="8965" y="2929"/>
                    <a:pt x="8971" y="2935"/>
                  </a:cubicBezTo>
                  <a:cubicBezTo>
                    <a:pt x="8977" y="2941"/>
                    <a:pt x="8982" y="2941"/>
                    <a:pt x="8994" y="2947"/>
                  </a:cubicBezTo>
                  <a:cubicBezTo>
                    <a:pt x="8989" y="2965"/>
                    <a:pt x="8989" y="2965"/>
                    <a:pt x="8989" y="2965"/>
                  </a:cubicBezTo>
                  <a:cubicBezTo>
                    <a:pt x="8989" y="2976"/>
                    <a:pt x="8994" y="2982"/>
                    <a:pt x="8994" y="2988"/>
                  </a:cubicBezTo>
                  <a:cubicBezTo>
                    <a:pt x="8994" y="2994"/>
                    <a:pt x="8989" y="3000"/>
                    <a:pt x="8989" y="3000"/>
                  </a:cubicBezTo>
                  <a:cubicBezTo>
                    <a:pt x="8982" y="3006"/>
                    <a:pt x="8977" y="3000"/>
                    <a:pt x="8971" y="3000"/>
                  </a:cubicBezTo>
                  <a:cubicBezTo>
                    <a:pt x="8965" y="3000"/>
                    <a:pt x="8959" y="3000"/>
                    <a:pt x="8953" y="3000"/>
                  </a:cubicBezTo>
                  <a:cubicBezTo>
                    <a:pt x="8947" y="3000"/>
                    <a:pt x="8947" y="2994"/>
                    <a:pt x="8941" y="2994"/>
                  </a:cubicBezTo>
                  <a:cubicBezTo>
                    <a:pt x="8935" y="2994"/>
                    <a:pt x="8929" y="2994"/>
                    <a:pt x="8923" y="2994"/>
                  </a:cubicBezTo>
                  <a:cubicBezTo>
                    <a:pt x="8917" y="2994"/>
                    <a:pt x="8917" y="2994"/>
                    <a:pt x="8917" y="2994"/>
                  </a:cubicBezTo>
                  <a:cubicBezTo>
                    <a:pt x="8917" y="2994"/>
                    <a:pt x="8911" y="2994"/>
                    <a:pt x="8905" y="2994"/>
                  </a:cubicBezTo>
                  <a:cubicBezTo>
                    <a:pt x="8905" y="2994"/>
                    <a:pt x="8905" y="3000"/>
                    <a:pt x="8900" y="3006"/>
                  </a:cubicBezTo>
                  <a:cubicBezTo>
                    <a:pt x="8894" y="3006"/>
                    <a:pt x="8900" y="3012"/>
                    <a:pt x="8894" y="3018"/>
                  </a:cubicBezTo>
                  <a:cubicBezTo>
                    <a:pt x="8894" y="3018"/>
                    <a:pt x="8888" y="3012"/>
                    <a:pt x="8888" y="3018"/>
                  </a:cubicBezTo>
                  <a:cubicBezTo>
                    <a:pt x="8882" y="3018"/>
                    <a:pt x="8876" y="3018"/>
                    <a:pt x="8876" y="3018"/>
                  </a:cubicBezTo>
                  <a:cubicBezTo>
                    <a:pt x="8870" y="3030"/>
                    <a:pt x="8870" y="3030"/>
                    <a:pt x="8870" y="3030"/>
                  </a:cubicBezTo>
                  <a:cubicBezTo>
                    <a:pt x="8876" y="3030"/>
                    <a:pt x="8876" y="3036"/>
                    <a:pt x="8882" y="3036"/>
                  </a:cubicBezTo>
                  <a:cubicBezTo>
                    <a:pt x="8894" y="3036"/>
                    <a:pt x="8900" y="3030"/>
                    <a:pt x="8911" y="3030"/>
                  </a:cubicBezTo>
                  <a:cubicBezTo>
                    <a:pt x="8917" y="3030"/>
                    <a:pt x="8923" y="3030"/>
                    <a:pt x="8929" y="3036"/>
                  </a:cubicBezTo>
                  <a:lnTo>
                    <a:pt x="8929" y="3042"/>
                  </a:lnTo>
                  <a:cubicBezTo>
                    <a:pt x="8923" y="3048"/>
                    <a:pt x="8929" y="3054"/>
                    <a:pt x="8923" y="3054"/>
                  </a:cubicBezTo>
                  <a:cubicBezTo>
                    <a:pt x="8923" y="3059"/>
                    <a:pt x="8917" y="3054"/>
                    <a:pt x="8911" y="3054"/>
                  </a:cubicBezTo>
                  <a:cubicBezTo>
                    <a:pt x="8911" y="3059"/>
                    <a:pt x="8905" y="3059"/>
                    <a:pt x="8900" y="3065"/>
                  </a:cubicBezTo>
                  <a:cubicBezTo>
                    <a:pt x="8900" y="3065"/>
                    <a:pt x="8900" y="3071"/>
                    <a:pt x="8894" y="3077"/>
                  </a:cubicBezTo>
                  <a:cubicBezTo>
                    <a:pt x="8888" y="3077"/>
                    <a:pt x="8882" y="3077"/>
                    <a:pt x="8876" y="3077"/>
                  </a:cubicBezTo>
                  <a:cubicBezTo>
                    <a:pt x="8870" y="3089"/>
                    <a:pt x="8870" y="3089"/>
                    <a:pt x="8870" y="3089"/>
                  </a:cubicBezTo>
                  <a:cubicBezTo>
                    <a:pt x="8870" y="3095"/>
                    <a:pt x="8870" y="3095"/>
                    <a:pt x="8876" y="3101"/>
                  </a:cubicBezTo>
                  <a:cubicBezTo>
                    <a:pt x="8876" y="3107"/>
                    <a:pt x="8876" y="3107"/>
                    <a:pt x="8882" y="3113"/>
                  </a:cubicBezTo>
                  <a:lnTo>
                    <a:pt x="8888" y="3113"/>
                  </a:lnTo>
                  <a:cubicBezTo>
                    <a:pt x="8894" y="3113"/>
                    <a:pt x="8900" y="3107"/>
                    <a:pt x="8900" y="3107"/>
                  </a:cubicBezTo>
                  <a:cubicBezTo>
                    <a:pt x="8905" y="3107"/>
                    <a:pt x="8911" y="3101"/>
                    <a:pt x="8917" y="3101"/>
                  </a:cubicBezTo>
                  <a:cubicBezTo>
                    <a:pt x="8929" y="3101"/>
                    <a:pt x="8935" y="3113"/>
                    <a:pt x="8947" y="3113"/>
                  </a:cubicBezTo>
                  <a:cubicBezTo>
                    <a:pt x="8953" y="3113"/>
                    <a:pt x="8953" y="3113"/>
                    <a:pt x="8959" y="3113"/>
                  </a:cubicBezTo>
                  <a:cubicBezTo>
                    <a:pt x="8965" y="3113"/>
                    <a:pt x="8977" y="3113"/>
                    <a:pt x="8982" y="3113"/>
                  </a:cubicBezTo>
                  <a:cubicBezTo>
                    <a:pt x="8982" y="3113"/>
                    <a:pt x="8989" y="3113"/>
                    <a:pt x="8994" y="3113"/>
                  </a:cubicBezTo>
                  <a:cubicBezTo>
                    <a:pt x="9000" y="3113"/>
                    <a:pt x="8994" y="3119"/>
                    <a:pt x="9000" y="3125"/>
                  </a:cubicBezTo>
                  <a:cubicBezTo>
                    <a:pt x="8994" y="3131"/>
                    <a:pt x="8994" y="3131"/>
                    <a:pt x="8989" y="3137"/>
                  </a:cubicBezTo>
                  <a:cubicBezTo>
                    <a:pt x="8989" y="3137"/>
                    <a:pt x="8982" y="3137"/>
                    <a:pt x="8977" y="3137"/>
                  </a:cubicBezTo>
                  <a:cubicBezTo>
                    <a:pt x="8971" y="3142"/>
                    <a:pt x="8965" y="3142"/>
                    <a:pt x="8953" y="3142"/>
                  </a:cubicBezTo>
                  <a:cubicBezTo>
                    <a:pt x="8947" y="3142"/>
                    <a:pt x="8947" y="3142"/>
                    <a:pt x="8941" y="3142"/>
                  </a:cubicBezTo>
                  <a:cubicBezTo>
                    <a:pt x="8935" y="3142"/>
                    <a:pt x="8935" y="3142"/>
                    <a:pt x="8929" y="3148"/>
                  </a:cubicBezTo>
                  <a:cubicBezTo>
                    <a:pt x="8923" y="3148"/>
                    <a:pt x="8929" y="3154"/>
                    <a:pt x="8923" y="3160"/>
                  </a:cubicBezTo>
                  <a:cubicBezTo>
                    <a:pt x="8923" y="3160"/>
                    <a:pt x="8917" y="3160"/>
                    <a:pt x="8911" y="3160"/>
                  </a:cubicBezTo>
                  <a:cubicBezTo>
                    <a:pt x="8905" y="3160"/>
                    <a:pt x="8900" y="3160"/>
                    <a:pt x="8888" y="3166"/>
                  </a:cubicBezTo>
                  <a:cubicBezTo>
                    <a:pt x="8888" y="3172"/>
                    <a:pt x="8894" y="3178"/>
                    <a:pt x="8888" y="3190"/>
                  </a:cubicBezTo>
                  <a:lnTo>
                    <a:pt x="8888" y="3196"/>
                  </a:lnTo>
                  <a:cubicBezTo>
                    <a:pt x="8888" y="3202"/>
                    <a:pt x="8882" y="3202"/>
                    <a:pt x="8876" y="3202"/>
                  </a:cubicBezTo>
                  <a:cubicBezTo>
                    <a:pt x="8870" y="3208"/>
                    <a:pt x="8870" y="3208"/>
                    <a:pt x="8864" y="3214"/>
                  </a:cubicBezTo>
                  <a:cubicBezTo>
                    <a:pt x="8864" y="3214"/>
                    <a:pt x="8858" y="3214"/>
                    <a:pt x="8852" y="3214"/>
                  </a:cubicBezTo>
                  <a:cubicBezTo>
                    <a:pt x="8858" y="3220"/>
                    <a:pt x="8858" y="3225"/>
                    <a:pt x="8864" y="3225"/>
                  </a:cubicBezTo>
                  <a:close/>
                  <a:moveTo>
                    <a:pt x="8816" y="2929"/>
                  </a:moveTo>
                  <a:lnTo>
                    <a:pt x="8816" y="2929"/>
                  </a:lnTo>
                  <a:cubicBezTo>
                    <a:pt x="8823" y="2929"/>
                    <a:pt x="8823" y="2929"/>
                    <a:pt x="8828" y="2929"/>
                  </a:cubicBezTo>
                  <a:cubicBezTo>
                    <a:pt x="8840" y="2923"/>
                    <a:pt x="8846" y="2917"/>
                    <a:pt x="8846" y="2905"/>
                  </a:cubicBezTo>
                  <a:cubicBezTo>
                    <a:pt x="8846" y="2899"/>
                    <a:pt x="8846" y="2893"/>
                    <a:pt x="8840" y="2887"/>
                  </a:cubicBezTo>
                  <a:cubicBezTo>
                    <a:pt x="8840" y="2887"/>
                    <a:pt x="8834" y="2882"/>
                    <a:pt x="8828" y="2882"/>
                  </a:cubicBezTo>
                  <a:cubicBezTo>
                    <a:pt x="8828" y="2876"/>
                    <a:pt x="8828" y="2870"/>
                    <a:pt x="8828" y="2870"/>
                  </a:cubicBezTo>
                  <a:cubicBezTo>
                    <a:pt x="8828" y="2864"/>
                    <a:pt x="8828" y="2858"/>
                    <a:pt x="8828" y="2858"/>
                  </a:cubicBezTo>
                  <a:cubicBezTo>
                    <a:pt x="8823" y="2852"/>
                    <a:pt x="8823" y="2852"/>
                    <a:pt x="8816" y="2846"/>
                  </a:cubicBezTo>
                  <a:cubicBezTo>
                    <a:pt x="8811" y="2846"/>
                    <a:pt x="8811" y="2846"/>
                    <a:pt x="8805" y="2846"/>
                  </a:cubicBezTo>
                  <a:cubicBezTo>
                    <a:pt x="8799" y="2846"/>
                    <a:pt x="8799" y="2840"/>
                    <a:pt x="8793" y="2840"/>
                  </a:cubicBezTo>
                  <a:cubicBezTo>
                    <a:pt x="8787" y="2840"/>
                    <a:pt x="8787" y="2840"/>
                    <a:pt x="8787" y="2840"/>
                  </a:cubicBezTo>
                  <a:cubicBezTo>
                    <a:pt x="8781" y="2840"/>
                    <a:pt x="8775" y="2840"/>
                    <a:pt x="8769" y="2846"/>
                  </a:cubicBezTo>
                  <a:cubicBezTo>
                    <a:pt x="8769" y="2846"/>
                    <a:pt x="8763" y="2846"/>
                    <a:pt x="8757" y="2846"/>
                  </a:cubicBezTo>
                  <a:cubicBezTo>
                    <a:pt x="8757" y="2852"/>
                    <a:pt x="8757" y="2858"/>
                    <a:pt x="8751" y="2858"/>
                  </a:cubicBezTo>
                  <a:cubicBezTo>
                    <a:pt x="8751" y="2864"/>
                    <a:pt x="8745" y="2864"/>
                    <a:pt x="8739" y="2864"/>
                  </a:cubicBezTo>
                  <a:cubicBezTo>
                    <a:pt x="8739" y="2864"/>
                    <a:pt x="8734" y="2864"/>
                    <a:pt x="8734" y="2858"/>
                  </a:cubicBezTo>
                  <a:cubicBezTo>
                    <a:pt x="8727" y="2858"/>
                    <a:pt x="8727" y="2852"/>
                    <a:pt x="8727" y="2846"/>
                  </a:cubicBezTo>
                  <a:cubicBezTo>
                    <a:pt x="8722" y="2846"/>
                    <a:pt x="8716" y="2846"/>
                    <a:pt x="8716" y="2840"/>
                  </a:cubicBezTo>
                  <a:cubicBezTo>
                    <a:pt x="8686" y="2846"/>
                    <a:pt x="8686" y="2846"/>
                    <a:pt x="8686" y="2846"/>
                  </a:cubicBezTo>
                  <a:cubicBezTo>
                    <a:pt x="8686" y="2846"/>
                    <a:pt x="8686" y="2852"/>
                    <a:pt x="8686" y="2858"/>
                  </a:cubicBezTo>
                  <a:cubicBezTo>
                    <a:pt x="8686" y="2858"/>
                    <a:pt x="8686" y="2864"/>
                    <a:pt x="8686" y="2870"/>
                  </a:cubicBezTo>
                  <a:cubicBezTo>
                    <a:pt x="8686" y="2876"/>
                    <a:pt x="8686" y="2876"/>
                    <a:pt x="8686" y="2887"/>
                  </a:cubicBezTo>
                  <a:cubicBezTo>
                    <a:pt x="8686" y="2893"/>
                    <a:pt x="8686" y="2893"/>
                    <a:pt x="8686" y="2899"/>
                  </a:cubicBezTo>
                  <a:cubicBezTo>
                    <a:pt x="8686" y="2905"/>
                    <a:pt x="8692" y="2899"/>
                    <a:pt x="8692" y="2899"/>
                  </a:cubicBezTo>
                  <a:cubicBezTo>
                    <a:pt x="8686" y="2899"/>
                    <a:pt x="8680" y="2899"/>
                    <a:pt x="8680" y="2899"/>
                  </a:cubicBezTo>
                  <a:cubicBezTo>
                    <a:pt x="8674" y="2899"/>
                    <a:pt x="8674" y="2905"/>
                    <a:pt x="8668" y="2905"/>
                  </a:cubicBezTo>
                  <a:cubicBezTo>
                    <a:pt x="8662" y="2905"/>
                    <a:pt x="8662" y="2905"/>
                    <a:pt x="8657" y="2905"/>
                  </a:cubicBezTo>
                  <a:cubicBezTo>
                    <a:pt x="8650" y="2911"/>
                    <a:pt x="8645" y="2917"/>
                    <a:pt x="8633" y="2917"/>
                  </a:cubicBezTo>
                  <a:cubicBezTo>
                    <a:pt x="8627" y="2917"/>
                    <a:pt x="8627" y="2911"/>
                    <a:pt x="8621" y="2905"/>
                  </a:cubicBezTo>
                  <a:cubicBezTo>
                    <a:pt x="8609" y="2911"/>
                    <a:pt x="8609" y="2911"/>
                    <a:pt x="8609" y="2911"/>
                  </a:cubicBezTo>
                  <a:cubicBezTo>
                    <a:pt x="8609" y="2994"/>
                    <a:pt x="8609" y="2994"/>
                    <a:pt x="8609" y="2994"/>
                  </a:cubicBezTo>
                  <a:cubicBezTo>
                    <a:pt x="8615" y="2994"/>
                    <a:pt x="8615" y="2994"/>
                    <a:pt x="8621" y="2994"/>
                  </a:cubicBezTo>
                  <a:cubicBezTo>
                    <a:pt x="8633" y="2994"/>
                    <a:pt x="8639" y="2994"/>
                    <a:pt x="8650" y="2994"/>
                  </a:cubicBezTo>
                  <a:cubicBezTo>
                    <a:pt x="8650" y="3030"/>
                    <a:pt x="8650" y="3030"/>
                    <a:pt x="8650" y="3030"/>
                  </a:cubicBezTo>
                  <a:cubicBezTo>
                    <a:pt x="8639" y="3030"/>
                    <a:pt x="8639" y="3030"/>
                    <a:pt x="8633" y="3030"/>
                  </a:cubicBezTo>
                  <a:cubicBezTo>
                    <a:pt x="8627" y="3030"/>
                    <a:pt x="8621" y="3030"/>
                    <a:pt x="8621" y="3030"/>
                  </a:cubicBezTo>
                  <a:cubicBezTo>
                    <a:pt x="8615" y="3030"/>
                    <a:pt x="8615" y="3036"/>
                    <a:pt x="8615" y="3042"/>
                  </a:cubicBezTo>
                  <a:cubicBezTo>
                    <a:pt x="8609" y="3048"/>
                    <a:pt x="8609" y="3048"/>
                    <a:pt x="8609" y="3054"/>
                  </a:cubicBezTo>
                  <a:cubicBezTo>
                    <a:pt x="8609" y="3059"/>
                    <a:pt x="8609" y="3065"/>
                    <a:pt x="8609" y="3077"/>
                  </a:cubicBezTo>
                  <a:cubicBezTo>
                    <a:pt x="8609" y="3077"/>
                    <a:pt x="8597" y="3077"/>
                    <a:pt x="8597" y="3083"/>
                  </a:cubicBezTo>
                  <a:cubicBezTo>
                    <a:pt x="8597" y="3083"/>
                    <a:pt x="8591" y="3089"/>
                    <a:pt x="8591" y="3095"/>
                  </a:cubicBezTo>
                  <a:cubicBezTo>
                    <a:pt x="8591" y="3095"/>
                    <a:pt x="8597" y="3101"/>
                    <a:pt x="8597" y="3107"/>
                  </a:cubicBezTo>
                  <a:cubicBezTo>
                    <a:pt x="8597" y="3107"/>
                    <a:pt x="8603" y="3113"/>
                    <a:pt x="8609" y="3113"/>
                  </a:cubicBezTo>
                  <a:cubicBezTo>
                    <a:pt x="8615" y="3119"/>
                    <a:pt x="8615" y="3119"/>
                    <a:pt x="8627" y="3119"/>
                  </a:cubicBezTo>
                  <a:cubicBezTo>
                    <a:pt x="8633" y="3119"/>
                    <a:pt x="8633" y="3113"/>
                    <a:pt x="8645" y="3113"/>
                  </a:cubicBezTo>
                  <a:cubicBezTo>
                    <a:pt x="8645" y="3113"/>
                    <a:pt x="8650" y="3107"/>
                    <a:pt x="8650" y="3113"/>
                  </a:cubicBezTo>
                  <a:cubicBezTo>
                    <a:pt x="8657" y="3113"/>
                    <a:pt x="8662" y="3113"/>
                    <a:pt x="8662" y="3113"/>
                  </a:cubicBezTo>
                  <a:cubicBezTo>
                    <a:pt x="8668" y="3113"/>
                    <a:pt x="8668" y="3119"/>
                    <a:pt x="8668" y="3119"/>
                  </a:cubicBezTo>
                  <a:cubicBezTo>
                    <a:pt x="8680" y="3119"/>
                    <a:pt x="8680" y="3113"/>
                    <a:pt x="8686" y="3107"/>
                  </a:cubicBezTo>
                  <a:cubicBezTo>
                    <a:pt x="8692" y="3107"/>
                    <a:pt x="8698" y="3101"/>
                    <a:pt x="8698" y="3101"/>
                  </a:cubicBezTo>
                  <a:cubicBezTo>
                    <a:pt x="8698" y="3095"/>
                    <a:pt x="8698" y="3089"/>
                    <a:pt x="8698" y="3089"/>
                  </a:cubicBezTo>
                  <a:cubicBezTo>
                    <a:pt x="8704" y="3083"/>
                    <a:pt x="8710" y="3083"/>
                    <a:pt x="8710" y="3077"/>
                  </a:cubicBezTo>
                  <a:cubicBezTo>
                    <a:pt x="8811" y="3077"/>
                    <a:pt x="8811" y="3077"/>
                    <a:pt x="8811" y="3077"/>
                  </a:cubicBezTo>
                  <a:cubicBezTo>
                    <a:pt x="8811" y="3059"/>
                    <a:pt x="8811" y="3059"/>
                    <a:pt x="8811" y="3059"/>
                  </a:cubicBezTo>
                  <a:cubicBezTo>
                    <a:pt x="8811" y="3054"/>
                    <a:pt x="8799" y="3048"/>
                    <a:pt x="8799" y="3036"/>
                  </a:cubicBezTo>
                  <a:lnTo>
                    <a:pt x="8811" y="3036"/>
                  </a:lnTo>
                  <a:cubicBezTo>
                    <a:pt x="8811" y="3030"/>
                    <a:pt x="8816" y="3024"/>
                    <a:pt x="8816" y="3024"/>
                  </a:cubicBezTo>
                  <a:cubicBezTo>
                    <a:pt x="8816" y="3018"/>
                    <a:pt x="8816" y="3012"/>
                    <a:pt x="8816" y="3012"/>
                  </a:cubicBezTo>
                  <a:cubicBezTo>
                    <a:pt x="8816" y="3000"/>
                    <a:pt x="8816" y="2994"/>
                    <a:pt x="8816" y="2988"/>
                  </a:cubicBezTo>
                  <a:cubicBezTo>
                    <a:pt x="8816" y="2982"/>
                    <a:pt x="8816" y="2982"/>
                    <a:pt x="8816" y="2976"/>
                  </a:cubicBezTo>
                  <a:cubicBezTo>
                    <a:pt x="8816" y="2965"/>
                    <a:pt x="8816" y="2959"/>
                    <a:pt x="8816" y="2953"/>
                  </a:cubicBezTo>
                  <a:lnTo>
                    <a:pt x="8816" y="2929"/>
                  </a:lnTo>
                  <a:close/>
                  <a:moveTo>
                    <a:pt x="11869" y="7274"/>
                  </a:moveTo>
                  <a:lnTo>
                    <a:pt x="11869" y="7274"/>
                  </a:lnTo>
                  <a:cubicBezTo>
                    <a:pt x="11869" y="7256"/>
                    <a:pt x="11851" y="7244"/>
                    <a:pt x="11851" y="7221"/>
                  </a:cubicBezTo>
                  <a:cubicBezTo>
                    <a:pt x="11851" y="7203"/>
                    <a:pt x="11857" y="7197"/>
                    <a:pt x="11863" y="7185"/>
                  </a:cubicBezTo>
                  <a:cubicBezTo>
                    <a:pt x="11869" y="7179"/>
                    <a:pt x="11875" y="7173"/>
                    <a:pt x="11875" y="7161"/>
                  </a:cubicBezTo>
                  <a:cubicBezTo>
                    <a:pt x="11875" y="7138"/>
                    <a:pt x="11875" y="7138"/>
                    <a:pt x="11875" y="7138"/>
                  </a:cubicBezTo>
                  <a:cubicBezTo>
                    <a:pt x="11875" y="7132"/>
                    <a:pt x="11869" y="7126"/>
                    <a:pt x="11869" y="7114"/>
                  </a:cubicBezTo>
                  <a:cubicBezTo>
                    <a:pt x="11869" y="7108"/>
                    <a:pt x="11869" y="7108"/>
                    <a:pt x="11869" y="7108"/>
                  </a:cubicBezTo>
                  <a:cubicBezTo>
                    <a:pt x="11869" y="7096"/>
                    <a:pt x="11887" y="7096"/>
                    <a:pt x="11893" y="7090"/>
                  </a:cubicBezTo>
                  <a:cubicBezTo>
                    <a:pt x="11893" y="7078"/>
                    <a:pt x="11899" y="7072"/>
                    <a:pt x="11899" y="7066"/>
                  </a:cubicBezTo>
                  <a:cubicBezTo>
                    <a:pt x="11899" y="7055"/>
                    <a:pt x="11899" y="7055"/>
                    <a:pt x="11899" y="7055"/>
                  </a:cubicBezTo>
                  <a:cubicBezTo>
                    <a:pt x="11899" y="7031"/>
                    <a:pt x="11887" y="7019"/>
                    <a:pt x="11887" y="6995"/>
                  </a:cubicBezTo>
                  <a:cubicBezTo>
                    <a:pt x="11887" y="6978"/>
                    <a:pt x="11887" y="6966"/>
                    <a:pt x="11887" y="6954"/>
                  </a:cubicBezTo>
                  <a:cubicBezTo>
                    <a:pt x="11887" y="6942"/>
                    <a:pt x="11887" y="6936"/>
                    <a:pt x="11887" y="6930"/>
                  </a:cubicBezTo>
                  <a:cubicBezTo>
                    <a:pt x="11887" y="6918"/>
                    <a:pt x="11875" y="6918"/>
                    <a:pt x="11863" y="6912"/>
                  </a:cubicBezTo>
                  <a:cubicBezTo>
                    <a:pt x="11857" y="6906"/>
                    <a:pt x="11851" y="6901"/>
                    <a:pt x="11839" y="6896"/>
                  </a:cubicBezTo>
                  <a:cubicBezTo>
                    <a:pt x="11834" y="6890"/>
                    <a:pt x="11827" y="6890"/>
                    <a:pt x="11816" y="6890"/>
                  </a:cubicBezTo>
                  <a:cubicBezTo>
                    <a:pt x="11816" y="6896"/>
                    <a:pt x="11822" y="6906"/>
                    <a:pt x="11816" y="6912"/>
                  </a:cubicBezTo>
                  <a:cubicBezTo>
                    <a:pt x="11816" y="6918"/>
                    <a:pt x="11822" y="6924"/>
                    <a:pt x="11816" y="6936"/>
                  </a:cubicBezTo>
                  <a:cubicBezTo>
                    <a:pt x="11816" y="6942"/>
                    <a:pt x="11804" y="6942"/>
                    <a:pt x="11798" y="6954"/>
                  </a:cubicBezTo>
                  <a:cubicBezTo>
                    <a:pt x="11786" y="6960"/>
                    <a:pt x="11786" y="6966"/>
                    <a:pt x="11780" y="6972"/>
                  </a:cubicBezTo>
                  <a:cubicBezTo>
                    <a:pt x="11774" y="6984"/>
                    <a:pt x="11762" y="6984"/>
                    <a:pt x="11756" y="6989"/>
                  </a:cubicBezTo>
                  <a:cubicBezTo>
                    <a:pt x="11750" y="7001"/>
                    <a:pt x="11750" y="7007"/>
                    <a:pt x="11750" y="7013"/>
                  </a:cubicBezTo>
                  <a:cubicBezTo>
                    <a:pt x="11745" y="7019"/>
                    <a:pt x="11750" y="7031"/>
                    <a:pt x="11750" y="7037"/>
                  </a:cubicBezTo>
                  <a:cubicBezTo>
                    <a:pt x="11745" y="7043"/>
                    <a:pt x="11733" y="7037"/>
                    <a:pt x="11727" y="7043"/>
                  </a:cubicBezTo>
                  <a:cubicBezTo>
                    <a:pt x="11721" y="7055"/>
                    <a:pt x="11727" y="7078"/>
                    <a:pt x="11709" y="7090"/>
                  </a:cubicBezTo>
                  <a:cubicBezTo>
                    <a:pt x="11703" y="7090"/>
                    <a:pt x="11697" y="7090"/>
                    <a:pt x="11685" y="7090"/>
                  </a:cubicBezTo>
                  <a:cubicBezTo>
                    <a:pt x="11673" y="7090"/>
                    <a:pt x="11656" y="7084"/>
                    <a:pt x="11644" y="7090"/>
                  </a:cubicBezTo>
                  <a:cubicBezTo>
                    <a:pt x="11626" y="7090"/>
                    <a:pt x="11608" y="7090"/>
                    <a:pt x="11596" y="7102"/>
                  </a:cubicBezTo>
                  <a:cubicBezTo>
                    <a:pt x="11584" y="7102"/>
                    <a:pt x="11579" y="7102"/>
                    <a:pt x="11573" y="7114"/>
                  </a:cubicBezTo>
                  <a:cubicBezTo>
                    <a:pt x="11567" y="7120"/>
                    <a:pt x="11573" y="7126"/>
                    <a:pt x="11573" y="7132"/>
                  </a:cubicBezTo>
                  <a:cubicBezTo>
                    <a:pt x="11573" y="7144"/>
                    <a:pt x="11573" y="7150"/>
                    <a:pt x="11573" y="7155"/>
                  </a:cubicBezTo>
                  <a:cubicBezTo>
                    <a:pt x="11567" y="7173"/>
                    <a:pt x="11549" y="7185"/>
                    <a:pt x="11549" y="7203"/>
                  </a:cubicBezTo>
                  <a:cubicBezTo>
                    <a:pt x="11549" y="7209"/>
                    <a:pt x="11555" y="7215"/>
                    <a:pt x="11555" y="7227"/>
                  </a:cubicBezTo>
                  <a:cubicBezTo>
                    <a:pt x="11555" y="7244"/>
                    <a:pt x="11555" y="7256"/>
                    <a:pt x="11555" y="7268"/>
                  </a:cubicBezTo>
                  <a:cubicBezTo>
                    <a:pt x="11555" y="7280"/>
                    <a:pt x="11573" y="7286"/>
                    <a:pt x="11573" y="7292"/>
                  </a:cubicBezTo>
                  <a:cubicBezTo>
                    <a:pt x="11573" y="7304"/>
                    <a:pt x="11573" y="7310"/>
                    <a:pt x="11573" y="7316"/>
                  </a:cubicBezTo>
                  <a:cubicBezTo>
                    <a:pt x="11573" y="7327"/>
                    <a:pt x="11579" y="7333"/>
                    <a:pt x="11573" y="7339"/>
                  </a:cubicBezTo>
                  <a:cubicBezTo>
                    <a:pt x="11567" y="7345"/>
                    <a:pt x="11555" y="7333"/>
                    <a:pt x="11549" y="7339"/>
                  </a:cubicBezTo>
                  <a:cubicBezTo>
                    <a:pt x="11543" y="7345"/>
                    <a:pt x="11543" y="7351"/>
                    <a:pt x="11537" y="7363"/>
                  </a:cubicBezTo>
                  <a:cubicBezTo>
                    <a:pt x="11537" y="7369"/>
                    <a:pt x="11531" y="7375"/>
                    <a:pt x="11525" y="7387"/>
                  </a:cubicBezTo>
                  <a:cubicBezTo>
                    <a:pt x="11525" y="7398"/>
                    <a:pt x="11531" y="7416"/>
                    <a:pt x="11525" y="7428"/>
                  </a:cubicBezTo>
                  <a:cubicBezTo>
                    <a:pt x="11525" y="7440"/>
                    <a:pt x="11513" y="7446"/>
                    <a:pt x="11507" y="7452"/>
                  </a:cubicBezTo>
                  <a:cubicBezTo>
                    <a:pt x="11507" y="7464"/>
                    <a:pt x="11507" y="7464"/>
                    <a:pt x="11507" y="7464"/>
                  </a:cubicBezTo>
                  <a:cubicBezTo>
                    <a:pt x="11507" y="7482"/>
                    <a:pt x="11519" y="7487"/>
                    <a:pt x="11519" y="7499"/>
                  </a:cubicBezTo>
                  <a:cubicBezTo>
                    <a:pt x="11525" y="7505"/>
                    <a:pt x="11525" y="7511"/>
                    <a:pt x="11525" y="7523"/>
                  </a:cubicBezTo>
                  <a:cubicBezTo>
                    <a:pt x="11525" y="7547"/>
                    <a:pt x="11525" y="7547"/>
                    <a:pt x="11525" y="7547"/>
                  </a:cubicBezTo>
                  <a:cubicBezTo>
                    <a:pt x="11525" y="7553"/>
                    <a:pt x="11531" y="7559"/>
                    <a:pt x="11531" y="7571"/>
                  </a:cubicBezTo>
                  <a:cubicBezTo>
                    <a:pt x="11537" y="7582"/>
                    <a:pt x="11531" y="7594"/>
                    <a:pt x="11531" y="7612"/>
                  </a:cubicBezTo>
                  <a:cubicBezTo>
                    <a:pt x="11543" y="7612"/>
                    <a:pt x="11549" y="7612"/>
                    <a:pt x="11555" y="7612"/>
                  </a:cubicBezTo>
                  <a:cubicBezTo>
                    <a:pt x="11573" y="7612"/>
                    <a:pt x="11584" y="7612"/>
                    <a:pt x="11602" y="7612"/>
                  </a:cubicBezTo>
                  <a:cubicBezTo>
                    <a:pt x="11608" y="7612"/>
                    <a:pt x="11608" y="7630"/>
                    <a:pt x="11614" y="7630"/>
                  </a:cubicBezTo>
                  <a:cubicBezTo>
                    <a:pt x="11620" y="7630"/>
                    <a:pt x="11626" y="7630"/>
                    <a:pt x="11638" y="7630"/>
                  </a:cubicBezTo>
                  <a:cubicBezTo>
                    <a:pt x="11644" y="7630"/>
                    <a:pt x="11650" y="7636"/>
                    <a:pt x="11656" y="7636"/>
                  </a:cubicBezTo>
                  <a:cubicBezTo>
                    <a:pt x="11668" y="7636"/>
                    <a:pt x="11673" y="7630"/>
                    <a:pt x="11679" y="7630"/>
                  </a:cubicBezTo>
                  <a:cubicBezTo>
                    <a:pt x="11697" y="7630"/>
                    <a:pt x="11715" y="7636"/>
                    <a:pt x="11727" y="7624"/>
                  </a:cubicBezTo>
                  <a:cubicBezTo>
                    <a:pt x="11733" y="7618"/>
                    <a:pt x="11739" y="7612"/>
                    <a:pt x="11745" y="7600"/>
                  </a:cubicBezTo>
                  <a:cubicBezTo>
                    <a:pt x="11750" y="7594"/>
                    <a:pt x="11756" y="7588"/>
                    <a:pt x="11756" y="7576"/>
                  </a:cubicBezTo>
                  <a:cubicBezTo>
                    <a:pt x="11756" y="7571"/>
                    <a:pt x="11756" y="7564"/>
                    <a:pt x="11756" y="7559"/>
                  </a:cubicBezTo>
                  <a:cubicBezTo>
                    <a:pt x="11756" y="7529"/>
                    <a:pt x="11750" y="7511"/>
                    <a:pt x="11756" y="7487"/>
                  </a:cubicBezTo>
                  <a:cubicBezTo>
                    <a:pt x="11756" y="7482"/>
                    <a:pt x="11762" y="7470"/>
                    <a:pt x="11762" y="7464"/>
                  </a:cubicBezTo>
                  <a:cubicBezTo>
                    <a:pt x="11762" y="7458"/>
                    <a:pt x="11774" y="7452"/>
                    <a:pt x="11780" y="7440"/>
                  </a:cubicBezTo>
                  <a:cubicBezTo>
                    <a:pt x="11780" y="7434"/>
                    <a:pt x="11792" y="7428"/>
                    <a:pt x="11798" y="7422"/>
                  </a:cubicBezTo>
                  <a:cubicBezTo>
                    <a:pt x="11798" y="7405"/>
                    <a:pt x="11798" y="7393"/>
                    <a:pt x="11798" y="7375"/>
                  </a:cubicBezTo>
                  <a:cubicBezTo>
                    <a:pt x="11798" y="7357"/>
                    <a:pt x="11792" y="7345"/>
                    <a:pt x="11798" y="7327"/>
                  </a:cubicBezTo>
                  <a:cubicBezTo>
                    <a:pt x="11798" y="7316"/>
                    <a:pt x="11810" y="7316"/>
                    <a:pt x="11816" y="7310"/>
                  </a:cubicBezTo>
                  <a:cubicBezTo>
                    <a:pt x="11827" y="7304"/>
                    <a:pt x="11839" y="7304"/>
                    <a:pt x="11845" y="7292"/>
                  </a:cubicBezTo>
                  <a:cubicBezTo>
                    <a:pt x="11851" y="7286"/>
                    <a:pt x="11869" y="7286"/>
                    <a:pt x="11869" y="7274"/>
                  </a:cubicBezTo>
                  <a:close/>
                  <a:moveTo>
                    <a:pt x="10920" y="4554"/>
                  </a:moveTo>
                  <a:lnTo>
                    <a:pt x="10920" y="4554"/>
                  </a:lnTo>
                  <a:cubicBezTo>
                    <a:pt x="10920" y="4542"/>
                    <a:pt x="10909" y="4542"/>
                    <a:pt x="10903" y="4530"/>
                  </a:cubicBezTo>
                  <a:cubicBezTo>
                    <a:pt x="10903" y="4524"/>
                    <a:pt x="10909" y="4518"/>
                    <a:pt x="10903" y="4506"/>
                  </a:cubicBezTo>
                  <a:cubicBezTo>
                    <a:pt x="10903" y="4500"/>
                    <a:pt x="10909" y="4494"/>
                    <a:pt x="10903" y="4488"/>
                  </a:cubicBezTo>
                  <a:cubicBezTo>
                    <a:pt x="10903" y="4476"/>
                    <a:pt x="10891" y="4476"/>
                    <a:pt x="10885" y="4471"/>
                  </a:cubicBezTo>
                  <a:cubicBezTo>
                    <a:pt x="10873" y="4465"/>
                    <a:pt x="10867" y="4459"/>
                    <a:pt x="10861" y="4459"/>
                  </a:cubicBezTo>
                  <a:cubicBezTo>
                    <a:pt x="10849" y="4453"/>
                    <a:pt x="10843" y="4459"/>
                    <a:pt x="10837" y="4459"/>
                  </a:cubicBezTo>
                  <a:cubicBezTo>
                    <a:pt x="10825" y="4453"/>
                    <a:pt x="10825" y="4441"/>
                    <a:pt x="10814" y="4441"/>
                  </a:cubicBezTo>
                  <a:cubicBezTo>
                    <a:pt x="10802" y="4441"/>
                    <a:pt x="10802" y="4441"/>
                    <a:pt x="10802" y="4441"/>
                  </a:cubicBezTo>
                  <a:cubicBezTo>
                    <a:pt x="10778" y="4441"/>
                    <a:pt x="10766" y="4459"/>
                    <a:pt x="10743" y="4465"/>
                  </a:cubicBezTo>
                  <a:cubicBezTo>
                    <a:pt x="10731" y="4465"/>
                    <a:pt x="10731" y="4465"/>
                    <a:pt x="10731" y="4465"/>
                  </a:cubicBezTo>
                  <a:cubicBezTo>
                    <a:pt x="10570" y="4423"/>
                    <a:pt x="10570" y="4423"/>
                    <a:pt x="10570" y="4423"/>
                  </a:cubicBezTo>
                  <a:cubicBezTo>
                    <a:pt x="10553" y="4429"/>
                    <a:pt x="10541" y="4435"/>
                    <a:pt x="10523" y="4435"/>
                  </a:cubicBezTo>
                  <a:cubicBezTo>
                    <a:pt x="10511" y="4435"/>
                    <a:pt x="10499" y="4435"/>
                    <a:pt x="10488" y="4429"/>
                  </a:cubicBezTo>
                  <a:cubicBezTo>
                    <a:pt x="10476" y="4423"/>
                    <a:pt x="10476" y="4411"/>
                    <a:pt x="10464" y="4405"/>
                  </a:cubicBezTo>
                  <a:cubicBezTo>
                    <a:pt x="10446" y="4394"/>
                    <a:pt x="10440" y="4382"/>
                    <a:pt x="10422" y="4370"/>
                  </a:cubicBezTo>
                  <a:cubicBezTo>
                    <a:pt x="10393" y="4358"/>
                    <a:pt x="10375" y="4340"/>
                    <a:pt x="10339" y="4340"/>
                  </a:cubicBezTo>
                  <a:cubicBezTo>
                    <a:pt x="10316" y="4340"/>
                    <a:pt x="10304" y="4352"/>
                    <a:pt x="10280" y="4352"/>
                  </a:cubicBezTo>
                  <a:cubicBezTo>
                    <a:pt x="10268" y="4352"/>
                    <a:pt x="10262" y="4346"/>
                    <a:pt x="10250" y="4346"/>
                  </a:cubicBezTo>
                  <a:cubicBezTo>
                    <a:pt x="10250" y="4370"/>
                    <a:pt x="10245" y="4382"/>
                    <a:pt x="10250" y="4399"/>
                  </a:cubicBezTo>
                  <a:cubicBezTo>
                    <a:pt x="10250" y="4411"/>
                    <a:pt x="10256" y="4417"/>
                    <a:pt x="10256" y="4423"/>
                  </a:cubicBezTo>
                  <a:cubicBezTo>
                    <a:pt x="10256" y="4453"/>
                    <a:pt x="10250" y="4465"/>
                    <a:pt x="10250" y="4494"/>
                  </a:cubicBezTo>
                  <a:cubicBezTo>
                    <a:pt x="10233" y="4494"/>
                    <a:pt x="10227" y="4494"/>
                    <a:pt x="10215" y="4494"/>
                  </a:cubicBezTo>
                  <a:cubicBezTo>
                    <a:pt x="10191" y="4494"/>
                    <a:pt x="10191" y="4494"/>
                    <a:pt x="10191" y="4494"/>
                  </a:cubicBezTo>
                  <a:cubicBezTo>
                    <a:pt x="10185" y="4494"/>
                    <a:pt x="10179" y="4500"/>
                    <a:pt x="10167" y="4494"/>
                  </a:cubicBezTo>
                  <a:cubicBezTo>
                    <a:pt x="10156" y="4494"/>
                    <a:pt x="10156" y="4482"/>
                    <a:pt x="10144" y="4476"/>
                  </a:cubicBezTo>
                  <a:cubicBezTo>
                    <a:pt x="10138" y="4465"/>
                    <a:pt x="10132" y="4459"/>
                    <a:pt x="10120" y="4453"/>
                  </a:cubicBezTo>
                  <a:cubicBezTo>
                    <a:pt x="10114" y="4447"/>
                    <a:pt x="10102" y="4447"/>
                    <a:pt x="10090" y="4447"/>
                  </a:cubicBezTo>
                  <a:cubicBezTo>
                    <a:pt x="9978" y="4447"/>
                    <a:pt x="9978" y="4447"/>
                    <a:pt x="9978" y="4447"/>
                  </a:cubicBezTo>
                  <a:cubicBezTo>
                    <a:pt x="9978" y="4435"/>
                    <a:pt x="9972" y="4429"/>
                    <a:pt x="9966" y="4423"/>
                  </a:cubicBezTo>
                  <a:cubicBezTo>
                    <a:pt x="9966" y="4417"/>
                    <a:pt x="9966" y="4405"/>
                    <a:pt x="9966" y="4399"/>
                  </a:cubicBezTo>
                  <a:cubicBezTo>
                    <a:pt x="9960" y="4394"/>
                    <a:pt x="9948" y="4394"/>
                    <a:pt x="9942" y="4387"/>
                  </a:cubicBezTo>
                  <a:cubicBezTo>
                    <a:pt x="9930" y="4382"/>
                    <a:pt x="9924" y="4376"/>
                    <a:pt x="9918" y="4370"/>
                  </a:cubicBezTo>
                  <a:cubicBezTo>
                    <a:pt x="9912" y="4370"/>
                    <a:pt x="9901" y="4370"/>
                    <a:pt x="9895" y="4364"/>
                  </a:cubicBezTo>
                  <a:cubicBezTo>
                    <a:pt x="9877" y="4364"/>
                    <a:pt x="9865" y="4358"/>
                    <a:pt x="9847" y="4352"/>
                  </a:cubicBezTo>
                  <a:cubicBezTo>
                    <a:pt x="9829" y="4352"/>
                    <a:pt x="9818" y="4358"/>
                    <a:pt x="9806" y="4352"/>
                  </a:cubicBezTo>
                  <a:cubicBezTo>
                    <a:pt x="9783" y="4352"/>
                    <a:pt x="9777" y="4340"/>
                    <a:pt x="9759" y="4334"/>
                  </a:cubicBezTo>
                  <a:cubicBezTo>
                    <a:pt x="9736" y="4322"/>
                    <a:pt x="9718" y="4310"/>
                    <a:pt x="9712" y="4293"/>
                  </a:cubicBezTo>
                  <a:cubicBezTo>
                    <a:pt x="9712" y="4287"/>
                    <a:pt x="9706" y="4275"/>
                    <a:pt x="9706" y="4269"/>
                  </a:cubicBezTo>
                  <a:cubicBezTo>
                    <a:pt x="9706" y="4257"/>
                    <a:pt x="9712" y="4257"/>
                    <a:pt x="9718" y="4245"/>
                  </a:cubicBezTo>
                  <a:cubicBezTo>
                    <a:pt x="9724" y="4233"/>
                    <a:pt x="9736" y="4239"/>
                    <a:pt x="9741" y="4228"/>
                  </a:cubicBezTo>
                  <a:cubicBezTo>
                    <a:pt x="9741" y="4221"/>
                    <a:pt x="9747" y="4216"/>
                    <a:pt x="9747" y="4204"/>
                  </a:cubicBezTo>
                  <a:cubicBezTo>
                    <a:pt x="9747" y="4198"/>
                    <a:pt x="9741" y="4192"/>
                    <a:pt x="9736" y="4186"/>
                  </a:cubicBezTo>
                  <a:cubicBezTo>
                    <a:pt x="9730" y="4174"/>
                    <a:pt x="9718" y="4174"/>
                    <a:pt x="9712" y="4174"/>
                  </a:cubicBezTo>
                  <a:cubicBezTo>
                    <a:pt x="9706" y="4168"/>
                    <a:pt x="9700" y="4162"/>
                    <a:pt x="9688" y="4156"/>
                  </a:cubicBezTo>
                  <a:cubicBezTo>
                    <a:pt x="9700" y="4150"/>
                    <a:pt x="9694" y="4139"/>
                    <a:pt x="9706" y="4133"/>
                  </a:cubicBezTo>
                  <a:cubicBezTo>
                    <a:pt x="9712" y="4127"/>
                    <a:pt x="9724" y="4127"/>
                    <a:pt x="9730" y="4127"/>
                  </a:cubicBezTo>
                  <a:cubicBezTo>
                    <a:pt x="9736" y="4121"/>
                    <a:pt x="9747" y="4121"/>
                    <a:pt x="9753" y="4121"/>
                  </a:cubicBezTo>
                  <a:cubicBezTo>
                    <a:pt x="9747" y="4115"/>
                    <a:pt x="9753" y="4103"/>
                    <a:pt x="9747" y="4097"/>
                  </a:cubicBezTo>
                  <a:cubicBezTo>
                    <a:pt x="9741" y="4091"/>
                    <a:pt x="9730" y="4097"/>
                    <a:pt x="9724" y="4091"/>
                  </a:cubicBezTo>
                  <a:cubicBezTo>
                    <a:pt x="9706" y="4085"/>
                    <a:pt x="9694" y="4073"/>
                    <a:pt x="9676" y="4073"/>
                  </a:cubicBezTo>
                  <a:cubicBezTo>
                    <a:pt x="9670" y="4073"/>
                    <a:pt x="9664" y="4079"/>
                    <a:pt x="9653" y="4079"/>
                  </a:cubicBezTo>
                  <a:cubicBezTo>
                    <a:pt x="9647" y="4079"/>
                    <a:pt x="9641" y="4079"/>
                    <a:pt x="9635" y="4079"/>
                  </a:cubicBezTo>
                  <a:cubicBezTo>
                    <a:pt x="9617" y="4085"/>
                    <a:pt x="9605" y="4097"/>
                    <a:pt x="9587" y="4097"/>
                  </a:cubicBezTo>
                  <a:cubicBezTo>
                    <a:pt x="9581" y="4097"/>
                    <a:pt x="9575" y="4097"/>
                    <a:pt x="9564" y="4097"/>
                  </a:cubicBezTo>
                  <a:cubicBezTo>
                    <a:pt x="9540" y="4097"/>
                    <a:pt x="9522" y="4091"/>
                    <a:pt x="9498" y="4097"/>
                  </a:cubicBezTo>
                  <a:cubicBezTo>
                    <a:pt x="9487" y="4097"/>
                    <a:pt x="9481" y="4109"/>
                    <a:pt x="9475" y="4115"/>
                  </a:cubicBezTo>
                  <a:cubicBezTo>
                    <a:pt x="9463" y="4121"/>
                    <a:pt x="9457" y="4127"/>
                    <a:pt x="9451" y="4133"/>
                  </a:cubicBezTo>
                  <a:cubicBezTo>
                    <a:pt x="9445" y="4127"/>
                    <a:pt x="9433" y="4121"/>
                    <a:pt x="9427" y="4115"/>
                  </a:cubicBezTo>
                  <a:cubicBezTo>
                    <a:pt x="9421" y="4109"/>
                    <a:pt x="9421" y="4097"/>
                    <a:pt x="9409" y="4091"/>
                  </a:cubicBezTo>
                  <a:cubicBezTo>
                    <a:pt x="9398" y="4079"/>
                    <a:pt x="9380" y="4073"/>
                    <a:pt x="9362" y="4073"/>
                  </a:cubicBezTo>
                  <a:cubicBezTo>
                    <a:pt x="9338" y="4073"/>
                    <a:pt x="9321" y="4091"/>
                    <a:pt x="9297" y="4103"/>
                  </a:cubicBezTo>
                  <a:cubicBezTo>
                    <a:pt x="9291" y="4109"/>
                    <a:pt x="9279" y="4103"/>
                    <a:pt x="9273" y="4103"/>
                  </a:cubicBezTo>
                  <a:cubicBezTo>
                    <a:pt x="9261" y="4109"/>
                    <a:pt x="9261" y="4115"/>
                    <a:pt x="9249" y="4127"/>
                  </a:cubicBezTo>
                  <a:cubicBezTo>
                    <a:pt x="9137" y="4127"/>
                    <a:pt x="9137" y="4127"/>
                    <a:pt x="9137" y="4127"/>
                  </a:cubicBezTo>
                  <a:cubicBezTo>
                    <a:pt x="9131" y="4133"/>
                    <a:pt x="9131" y="4139"/>
                    <a:pt x="9125" y="4150"/>
                  </a:cubicBezTo>
                  <a:cubicBezTo>
                    <a:pt x="9119" y="4156"/>
                    <a:pt x="9125" y="4168"/>
                    <a:pt x="9119" y="4174"/>
                  </a:cubicBezTo>
                  <a:cubicBezTo>
                    <a:pt x="9113" y="4180"/>
                    <a:pt x="9107" y="4186"/>
                    <a:pt x="9095" y="4192"/>
                  </a:cubicBezTo>
                  <a:cubicBezTo>
                    <a:pt x="9089" y="4192"/>
                    <a:pt x="9083" y="4192"/>
                    <a:pt x="9071" y="4192"/>
                  </a:cubicBezTo>
                  <a:cubicBezTo>
                    <a:pt x="9054" y="4192"/>
                    <a:pt x="9042" y="4186"/>
                    <a:pt x="9030" y="4192"/>
                  </a:cubicBezTo>
                  <a:cubicBezTo>
                    <a:pt x="9018" y="4192"/>
                    <a:pt x="9012" y="4198"/>
                    <a:pt x="9006" y="4198"/>
                  </a:cubicBezTo>
                  <a:cubicBezTo>
                    <a:pt x="8994" y="4198"/>
                    <a:pt x="8994" y="4198"/>
                    <a:pt x="8994" y="4198"/>
                  </a:cubicBezTo>
                  <a:cubicBezTo>
                    <a:pt x="8982" y="4198"/>
                    <a:pt x="8971" y="4192"/>
                    <a:pt x="8959" y="4192"/>
                  </a:cubicBezTo>
                  <a:cubicBezTo>
                    <a:pt x="8929" y="4192"/>
                    <a:pt x="8917" y="4198"/>
                    <a:pt x="8888" y="4192"/>
                  </a:cubicBezTo>
                  <a:cubicBezTo>
                    <a:pt x="8882" y="4192"/>
                    <a:pt x="8876" y="4192"/>
                    <a:pt x="8870" y="4192"/>
                  </a:cubicBezTo>
                  <a:cubicBezTo>
                    <a:pt x="8858" y="4186"/>
                    <a:pt x="8852" y="4174"/>
                    <a:pt x="8846" y="4174"/>
                  </a:cubicBezTo>
                  <a:cubicBezTo>
                    <a:pt x="8823" y="4162"/>
                    <a:pt x="8823" y="4162"/>
                    <a:pt x="8823" y="4162"/>
                  </a:cubicBezTo>
                  <a:cubicBezTo>
                    <a:pt x="8816" y="4168"/>
                    <a:pt x="8805" y="4174"/>
                    <a:pt x="8805" y="4186"/>
                  </a:cubicBezTo>
                  <a:cubicBezTo>
                    <a:pt x="8805" y="4192"/>
                    <a:pt x="8805" y="4198"/>
                    <a:pt x="8805" y="4204"/>
                  </a:cubicBezTo>
                  <a:cubicBezTo>
                    <a:pt x="8805" y="4216"/>
                    <a:pt x="8799" y="4221"/>
                    <a:pt x="8799" y="4228"/>
                  </a:cubicBezTo>
                  <a:cubicBezTo>
                    <a:pt x="8799" y="4245"/>
                    <a:pt x="8799" y="4251"/>
                    <a:pt x="8799" y="4263"/>
                  </a:cubicBezTo>
                  <a:cubicBezTo>
                    <a:pt x="8793" y="4263"/>
                    <a:pt x="8787" y="4263"/>
                    <a:pt x="8775" y="4263"/>
                  </a:cubicBezTo>
                  <a:cubicBezTo>
                    <a:pt x="8769" y="4263"/>
                    <a:pt x="8763" y="4269"/>
                    <a:pt x="8751" y="4269"/>
                  </a:cubicBezTo>
                  <a:cubicBezTo>
                    <a:pt x="8739" y="4269"/>
                    <a:pt x="8727" y="4263"/>
                    <a:pt x="8716" y="4263"/>
                  </a:cubicBezTo>
                  <a:cubicBezTo>
                    <a:pt x="8716" y="4358"/>
                    <a:pt x="8716" y="4358"/>
                    <a:pt x="8716" y="4358"/>
                  </a:cubicBezTo>
                  <a:cubicBezTo>
                    <a:pt x="8627" y="4358"/>
                    <a:pt x="8627" y="4358"/>
                    <a:pt x="8627" y="4358"/>
                  </a:cubicBezTo>
                  <a:cubicBezTo>
                    <a:pt x="8627" y="4376"/>
                    <a:pt x="8621" y="4387"/>
                    <a:pt x="8621" y="4405"/>
                  </a:cubicBezTo>
                  <a:cubicBezTo>
                    <a:pt x="8621" y="4423"/>
                    <a:pt x="8621" y="4435"/>
                    <a:pt x="8621" y="4453"/>
                  </a:cubicBezTo>
                  <a:cubicBezTo>
                    <a:pt x="8621" y="4459"/>
                    <a:pt x="8615" y="4465"/>
                    <a:pt x="8609" y="4476"/>
                  </a:cubicBezTo>
                  <a:cubicBezTo>
                    <a:pt x="8609" y="4488"/>
                    <a:pt x="8603" y="4506"/>
                    <a:pt x="8603" y="4524"/>
                  </a:cubicBezTo>
                  <a:cubicBezTo>
                    <a:pt x="8603" y="4565"/>
                    <a:pt x="8603" y="4565"/>
                    <a:pt x="8603" y="4565"/>
                  </a:cubicBezTo>
                  <a:cubicBezTo>
                    <a:pt x="8538" y="4565"/>
                    <a:pt x="8538" y="4565"/>
                    <a:pt x="8538" y="4565"/>
                  </a:cubicBezTo>
                  <a:cubicBezTo>
                    <a:pt x="8538" y="4595"/>
                    <a:pt x="8532" y="4619"/>
                    <a:pt x="8508" y="4637"/>
                  </a:cubicBezTo>
                  <a:cubicBezTo>
                    <a:pt x="8502" y="4637"/>
                    <a:pt x="8490" y="4637"/>
                    <a:pt x="8484" y="4642"/>
                  </a:cubicBezTo>
                  <a:cubicBezTo>
                    <a:pt x="8479" y="4648"/>
                    <a:pt x="8479" y="4660"/>
                    <a:pt x="8467" y="4660"/>
                  </a:cubicBezTo>
                  <a:cubicBezTo>
                    <a:pt x="8461" y="4666"/>
                    <a:pt x="8455" y="4666"/>
                    <a:pt x="8443" y="4666"/>
                  </a:cubicBezTo>
                  <a:cubicBezTo>
                    <a:pt x="8437" y="4672"/>
                    <a:pt x="8425" y="4666"/>
                    <a:pt x="8425" y="4666"/>
                  </a:cubicBezTo>
                  <a:cubicBezTo>
                    <a:pt x="8413" y="4672"/>
                    <a:pt x="8419" y="4684"/>
                    <a:pt x="8413" y="4690"/>
                  </a:cubicBezTo>
                  <a:cubicBezTo>
                    <a:pt x="8407" y="4696"/>
                    <a:pt x="8396" y="4708"/>
                    <a:pt x="8396" y="4714"/>
                  </a:cubicBezTo>
                  <a:cubicBezTo>
                    <a:pt x="8384" y="4731"/>
                    <a:pt x="8384" y="4749"/>
                    <a:pt x="8372" y="4767"/>
                  </a:cubicBezTo>
                  <a:cubicBezTo>
                    <a:pt x="8366" y="4773"/>
                    <a:pt x="8360" y="4785"/>
                    <a:pt x="8354" y="4797"/>
                  </a:cubicBezTo>
                  <a:cubicBezTo>
                    <a:pt x="8348" y="4803"/>
                    <a:pt x="8354" y="4809"/>
                    <a:pt x="8348" y="4814"/>
                  </a:cubicBezTo>
                  <a:cubicBezTo>
                    <a:pt x="8342" y="4826"/>
                    <a:pt x="8330" y="4832"/>
                    <a:pt x="8324" y="4838"/>
                  </a:cubicBezTo>
                  <a:cubicBezTo>
                    <a:pt x="8318" y="4850"/>
                    <a:pt x="8318" y="4856"/>
                    <a:pt x="8313" y="4862"/>
                  </a:cubicBezTo>
                  <a:cubicBezTo>
                    <a:pt x="8307" y="4868"/>
                    <a:pt x="8313" y="4880"/>
                    <a:pt x="8307" y="4886"/>
                  </a:cubicBezTo>
                  <a:cubicBezTo>
                    <a:pt x="8301" y="4892"/>
                    <a:pt x="8295" y="4886"/>
                    <a:pt x="8283" y="4886"/>
                  </a:cubicBezTo>
                  <a:cubicBezTo>
                    <a:pt x="8271" y="4892"/>
                    <a:pt x="8259" y="4892"/>
                    <a:pt x="8247" y="4892"/>
                  </a:cubicBezTo>
                  <a:cubicBezTo>
                    <a:pt x="8247" y="4921"/>
                    <a:pt x="8247" y="4939"/>
                    <a:pt x="8247" y="4963"/>
                  </a:cubicBezTo>
                  <a:cubicBezTo>
                    <a:pt x="8247" y="4975"/>
                    <a:pt x="8241" y="4980"/>
                    <a:pt x="8241" y="4986"/>
                  </a:cubicBezTo>
                  <a:cubicBezTo>
                    <a:pt x="8235" y="4998"/>
                    <a:pt x="8235" y="5004"/>
                    <a:pt x="8235" y="5010"/>
                  </a:cubicBezTo>
                  <a:cubicBezTo>
                    <a:pt x="8230" y="5022"/>
                    <a:pt x="8218" y="5022"/>
                    <a:pt x="8212" y="5028"/>
                  </a:cubicBezTo>
                  <a:cubicBezTo>
                    <a:pt x="8206" y="5034"/>
                    <a:pt x="8194" y="5028"/>
                    <a:pt x="8188" y="5034"/>
                  </a:cubicBezTo>
                  <a:cubicBezTo>
                    <a:pt x="8182" y="5040"/>
                    <a:pt x="8182" y="5052"/>
                    <a:pt x="8176" y="5058"/>
                  </a:cubicBezTo>
                  <a:cubicBezTo>
                    <a:pt x="8176" y="5099"/>
                    <a:pt x="8176" y="5099"/>
                    <a:pt x="8176" y="5099"/>
                  </a:cubicBezTo>
                  <a:cubicBezTo>
                    <a:pt x="8194" y="5099"/>
                    <a:pt x="8206" y="5099"/>
                    <a:pt x="8224" y="5105"/>
                  </a:cubicBezTo>
                  <a:cubicBezTo>
                    <a:pt x="8230" y="5105"/>
                    <a:pt x="8235" y="5099"/>
                    <a:pt x="8247" y="5105"/>
                  </a:cubicBezTo>
                  <a:cubicBezTo>
                    <a:pt x="8253" y="5105"/>
                    <a:pt x="8259" y="5099"/>
                    <a:pt x="8265" y="5105"/>
                  </a:cubicBezTo>
                  <a:cubicBezTo>
                    <a:pt x="8277" y="5105"/>
                    <a:pt x="8277" y="5117"/>
                    <a:pt x="8283" y="5123"/>
                  </a:cubicBezTo>
                  <a:cubicBezTo>
                    <a:pt x="8271" y="5146"/>
                    <a:pt x="8271" y="5146"/>
                    <a:pt x="8271" y="5146"/>
                  </a:cubicBezTo>
                  <a:cubicBezTo>
                    <a:pt x="8271" y="5158"/>
                    <a:pt x="8259" y="5158"/>
                    <a:pt x="8259" y="5170"/>
                  </a:cubicBezTo>
                  <a:cubicBezTo>
                    <a:pt x="8259" y="5224"/>
                    <a:pt x="8265" y="5253"/>
                    <a:pt x="8265" y="5307"/>
                  </a:cubicBezTo>
                  <a:cubicBezTo>
                    <a:pt x="8265" y="5330"/>
                    <a:pt x="8265" y="5330"/>
                    <a:pt x="8265" y="5330"/>
                  </a:cubicBezTo>
                  <a:cubicBezTo>
                    <a:pt x="8265" y="5336"/>
                    <a:pt x="8265" y="5348"/>
                    <a:pt x="8265" y="5354"/>
                  </a:cubicBezTo>
                  <a:cubicBezTo>
                    <a:pt x="8259" y="5366"/>
                    <a:pt x="8253" y="5372"/>
                    <a:pt x="8247" y="5378"/>
                  </a:cubicBezTo>
                  <a:cubicBezTo>
                    <a:pt x="8241" y="5384"/>
                    <a:pt x="8224" y="5372"/>
                    <a:pt x="8224" y="5378"/>
                  </a:cubicBezTo>
                  <a:cubicBezTo>
                    <a:pt x="8218" y="5384"/>
                    <a:pt x="8218" y="5390"/>
                    <a:pt x="8218" y="5401"/>
                  </a:cubicBezTo>
                  <a:cubicBezTo>
                    <a:pt x="8218" y="5407"/>
                    <a:pt x="8230" y="5413"/>
                    <a:pt x="8230" y="5419"/>
                  </a:cubicBezTo>
                  <a:cubicBezTo>
                    <a:pt x="8230" y="5431"/>
                    <a:pt x="8230" y="5437"/>
                    <a:pt x="8235" y="5443"/>
                  </a:cubicBezTo>
                  <a:cubicBezTo>
                    <a:pt x="8235" y="5455"/>
                    <a:pt x="8241" y="5461"/>
                    <a:pt x="8241" y="5467"/>
                  </a:cubicBezTo>
                  <a:cubicBezTo>
                    <a:pt x="8241" y="5490"/>
                    <a:pt x="8241" y="5490"/>
                    <a:pt x="8241" y="5490"/>
                  </a:cubicBezTo>
                  <a:cubicBezTo>
                    <a:pt x="8241" y="5508"/>
                    <a:pt x="8235" y="5520"/>
                    <a:pt x="8247" y="5538"/>
                  </a:cubicBezTo>
                  <a:cubicBezTo>
                    <a:pt x="8247" y="5544"/>
                    <a:pt x="8259" y="5544"/>
                    <a:pt x="8265" y="5556"/>
                  </a:cubicBezTo>
                  <a:cubicBezTo>
                    <a:pt x="8271" y="5562"/>
                    <a:pt x="8271" y="5573"/>
                    <a:pt x="8277" y="5573"/>
                  </a:cubicBezTo>
                  <a:cubicBezTo>
                    <a:pt x="8289" y="5579"/>
                    <a:pt x="8295" y="5585"/>
                    <a:pt x="8301" y="5585"/>
                  </a:cubicBezTo>
                  <a:cubicBezTo>
                    <a:pt x="8313" y="5591"/>
                    <a:pt x="8313" y="5603"/>
                    <a:pt x="8324" y="5603"/>
                  </a:cubicBezTo>
                  <a:cubicBezTo>
                    <a:pt x="8330" y="5609"/>
                    <a:pt x="8342" y="5603"/>
                    <a:pt x="8348" y="5603"/>
                  </a:cubicBezTo>
                  <a:cubicBezTo>
                    <a:pt x="8354" y="5609"/>
                    <a:pt x="8366" y="5609"/>
                    <a:pt x="8372" y="5615"/>
                  </a:cubicBezTo>
                  <a:cubicBezTo>
                    <a:pt x="8384" y="5627"/>
                    <a:pt x="8372" y="5651"/>
                    <a:pt x="8384" y="5662"/>
                  </a:cubicBezTo>
                  <a:cubicBezTo>
                    <a:pt x="8390" y="5668"/>
                    <a:pt x="8396" y="5668"/>
                    <a:pt x="8407" y="5674"/>
                  </a:cubicBezTo>
                  <a:cubicBezTo>
                    <a:pt x="8413" y="5680"/>
                    <a:pt x="8419" y="5674"/>
                    <a:pt x="8425" y="5674"/>
                  </a:cubicBezTo>
                  <a:cubicBezTo>
                    <a:pt x="8425" y="5698"/>
                    <a:pt x="8425" y="5716"/>
                    <a:pt x="8425" y="5739"/>
                  </a:cubicBezTo>
                  <a:cubicBezTo>
                    <a:pt x="8431" y="5751"/>
                    <a:pt x="8437" y="5757"/>
                    <a:pt x="8443" y="5763"/>
                  </a:cubicBezTo>
                  <a:cubicBezTo>
                    <a:pt x="8449" y="5775"/>
                    <a:pt x="8461" y="5769"/>
                    <a:pt x="8473" y="5775"/>
                  </a:cubicBezTo>
                  <a:cubicBezTo>
                    <a:pt x="8490" y="5787"/>
                    <a:pt x="8502" y="5799"/>
                    <a:pt x="8520" y="5805"/>
                  </a:cubicBezTo>
                  <a:cubicBezTo>
                    <a:pt x="8538" y="5810"/>
                    <a:pt x="8550" y="5810"/>
                    <a:pt x="8573" y="5810"/>
                  </a:cubicBezTo>
                  <a:cubicBezTo>
                    <a:pt x="8573" y="5817"/>
                    <a:pt x="8573" y="5822"/>
                    <a:pt x="8573" y="5834"/>
                  </a:cubicBezTo>
                  <a:cubicBezTo>
                    <a:pt x="8573" y="5840"/>
                    <a:pt x="8573" y="5846"/>
                    <a:pt x="8573" y="5858"/>
                  </a:cubicBezTo>
                  <a:cubicBezTo>
                    <a:pt x="8579" y="5864"/>
                    <a:pt x="8573" y="5870"/>
                    <a:pt x="8573" y="5882"/>
                  </a:cubicBezTo>
                  <a:cubicBezTo>
                    <a:pt x="8579" y="5888"/>
                    <a:pt x="8591" y="5888"/>
                    <a:pt x="8597" y="5888"/>
                  </a:cubicBezTo>
                  <a:cubicBezTo>
                    <a:pt x="8609" y="5894"/>
                    <a:pt x="8615" y="5899"/>
                    <a:pt x="8621" y="5899"/>
                  </a:cubicBezTo>
                  <a:cubicBezTo>
                    <a:pt x="8633" y="5905"/>
                    <a:pt x="8633" y="5917"/>
                    <a:pt x="8639" y="5923"/>
                  </a:cubicBezTo>
                  <a:cubicBezTo>
                    <a:pt x="8650" y="5935"/>
                    <a:pt x="8668" y="5947"/>
                    <a:pt x="8686" y="5953"/>
                  </a:cubicBezTo>
                  <a:cubicBezTo>
                    <a:pt x="8692" y="5953"/>
                    <a:pt x="8698" y="5953"/>
                    <a:pt x="8710" y="5953"/>
                  </a:cubicBezTo>
                  <a:cubicBezTo>
                    <a:pt x="8716" y="5953"/>
                    <a:pt x="8722" y="5965"/>
                    <a:pt x="8734" y="5965"/>
                  </a:cubicBezTo>
                  <a:cubicBezTo>
                    <a:pt x="8739" y="5965"/>
                    <a:pt x="8751" y="5971"/>
                    <a:pt x="8763" y="5971"/>
                  </a:cubicBezTo>
                  <a:cubicBezTo>
                    <a:pt x="8775" y="5971"/>
                    <a:pt x="8781" y="5959"/>
                    <a:pt x="8787" y="5947"/>
                  </a:cubicBezTo>
                  <a:cubicBezTo>
                    <a:pt x="8793" y="5941"/>
                    <a:pt x="8787" y="5929"/>
                    <a:pt x="8793" y="5923"/>
                  </a:cubicBezTo>
                  <a:cubicBezTo>
                    <a:pt x="8805" y="5917"/>
                    <a:pt x="8823" y="5917"/>
                    <a:pt x="8840" y="5917"/>
                  </a:cubicBezTo>
                  <a:cubicBezTo>
                    <a:pt x="8846" y="5917"/>
                    <a:pt x="8852" y="5923"/>
                    <a:pt x="8864" y="5923"/>
                  </a:cubicBezTo>
                  <a:cubicBezTo>
                    <a:pt x="8870" y="5923"/>
                    <a:pt x="8876" y="5917"/>
                    <a:pt x="8888" y="5917"/>
                  </a:cubicBezTo>
                  <a:cubicBezTo>
                    <a:pt x="8900" y="5917"/>
                    <a:pt x="8900" y="5917"/>
                    <a:pt x="8900" y="5917"/>
                  </a:cubicBezTo>
                  <a:cubicBezTo>
                    <a:pt x="8923" y="5917"/>
                    <a:pt x="8935" y="5917"/>
                    <a:pt x="8959" y="5917"/>
                  </a:cubicBezTo>
                  <a:cubicBezTo>
                    <a:pt x="8965" y="5917"/>
                    <a:pt x="8977" y="5917"/>
                    <a:pt x="8982" y="5917"/>
                  </a:cubicBezTo>
                  <a:cubicBezTo>
                    <a:pt x="8989" y="5923"/>
                    <a:pt x="8982" y="5935"/>
                    <a:pt x="8994" y="5941"/>
                  </a:cubicBezTo>
                  <a:cubicBezTo>
                    <a:pt x="9012" y="5953"/>
                    <a:pt x="9030" y="5947"/>
                    <a:pt x="9048" y="5947"/>
                  </a:cubicBezTo>
                  <a:cubicBezTo>
                    <a:pt x="9066" y="5947"/>
                    <a:pt x="9071" y="5947"/>
                    <a:pt x="9083" y="5947"/>
                  </a:cubicBezTo>
                  <a:cubicBezTo>
                    <a:pt x="9095" y="5947"/>
                    <a:pt x="9101" y="5941"/>
                    <a:pt x="9107" y="5935"/>
                  </a:cubicBezTo>
                  <a:cubicBezTo>
                    <a:pt x="9113" y="5935"/>
                    <a:pt x="9125" y="5941"/>
                    <a:pt x="9131" y="5935"/>
                  </a:cubicBezTo>
                  <a:cubicBezTo>
                    <a:pt x="9137" y="5929"/>
                    <a:pt x="9137" y="5917"/>
                    <a:pt x="9143" y="5911"/>
                  </a:cubicBezTo>
                  <a:cubicBezTo>
                    <a:pt x="9148" y="5905"/>
                    <a:pt x="9154" y="5899"/>
                    <a:pt x="9166" y="5894"/>
                  </a:cubicBezTo>
                  <a:cubicBezTo>
                    <a:pt x="9172" y="5888"/>
                    <a:pt x="9178" y="5882"/>
                    <a:pt x="9190" y="5882"/>
                  </a:cubicBezTo>
                  <a:cubicBezTo>
                    <a:pt x="9202" y="5876"/>
                    <a:pt x="9214" y="5882"/>
                    <a:pt x="9232" y="5882"/>
                  </a:cubicBezTo>
                  <a:cubicBezTo>
                    <a:pt x="9249" y="5882"/>
                    <a:pt x="9261" y="5888"/>
                    <a:pt x="9279" y="5888"/>
                  </a:cubicBezTo>
                  <a:cubicBezTo>
                    <a:pt x="9291" y="5888"/>
                    <a:pt x="9291" y="5888"/>
                    <a:pt x="9291" y="5888"/>
                  </a:cubicBezTo>
                  <a:cubicBezTo>
                    <a:pt x="9303" y="5882"/>
                    <a:pt x="9309" y="5864"/>
                    <a:pt x="9321" y="5864"/>
                  </a:cubicBezTo>
                  <a:cubicBezTo>
                    <a:pt x="9338" y="5852"/>
                    <a:pt x="9356" y="5852"/>
                    <a:pt x="9380" y="5852"/>
                  </a:cubicBezTo>
                  <a:cubicBezTo>
                    <a:pt x="9392" y="5852"/>
                    <a:pt x="9409" y="5846"/>
                    <a:pt x="9415" y="5858"/>
                  </a:cubicBezTo>
                  <a:cubicBezTo>
                    <a:pt x="9421" y="5864"/>
                    <a:pt x="9421" y="5876"/>
                    <a:pt x="9421" y="5882"/>
                  </a:cubicBezTo>
                  <a:cubicBezTo>
                    <a:pt x="9427" y="5888"/>
                    <a:pt x="9433" y="5894"/>
                    <a:pt x="9439" y="5899"/>
                  </a:cubicBezTo>
                  <a:cubicBezTo>
                    <a:pt x="9439" y="5911"/>
                    <a:pt x="9439" y="5917"/>
                    <a:pt x="9445" y="5923"/>
                  </a:cubicBezTo>
                  <a:cubicBezTo>
                    <a:pt x="9445" y="5929"/>
                    <a:pt x="9445" y="5941"/>
                    <a:pt x="9451" y="5947"/>
                  </a:cubicBezTo>
                  <a:cubicBezTo>
                    <a:pt x="9457" y="5953"/>
                    <a:pt x="9463" y="5953"/>
                    <a:pt x="9475" y="5959"/>
                  </a:cubicBezTo>
                  <a:cubicBezTo>
                    <a:pt x="9481" y="5965"/>
                    <a:pt x="9487" y="5965"/>
                    <a:pt x="9498" y="5965"/>
                  </a:cubicBezTo>
                  <a:cubicBezTo>
                    <a:pt x="9694" y="5965"/>
                    <a:pt x="9694" y="5965"/>
                    <a:pt x="9694" y="5965"/>
                  </a:cubicBezTo>
                  <a:cubicBezTo>
                    <a:pt x="9694" y="6036"/>
                    <a:pt x="9694" y="6036"/>
                    <a:pt x="9694" y="6036"/>
                  </a:cubicBezTo>
                  <a:cubicBezTo>
                    <a:pt x="9694" y="6042"/>
                    <a:pt x="9688" y="6048"/>
                    <a:pt x="9688" y="6054"/>
                  </a:cubicBezTo>
                  <a:cubicBezTo>
                    <a:pt x="9688" y="6071"/>
                    <a:pt x="9694" y="6083"/>
                    <a:pt x="9688" y="6101"/>
                  </a:cubicBezTo>
                  <a:cubicBezTo>
                    <a:pt x="9688" y="6113"/>
                    <a:pt x="9694" y="6119"/>
                    <a:pt x="9688" y="6125"/>
                  </a:cubicBezTo>
                  <a:cubicBezTo>
                    <a:pt x="9688" y="6137"/>
                    <a:pt x="9676" y="6137"/>
                    <a:pt x="9670" y="6149"/>
                  </a:cubicBezTo>
                  <a:cubicBezTo>
                    <a:pt x="9670" y="6154"/>
                    <a:pt x="9664" y="6160"/>
                    <a:pt x="9664" y="6166"/>
                  </a:cubicBezTo>
                  <a:cubicBezTo>
                    <a:pt x="9664" y="6196"/>
                    <a:pt x="9658" y="6214"/>
                    <a:pt x="9658" y="6237"/>
                  </a:cubicBezTo>
                  <a:cubicBezTo>
                    <a:pt x="9658" y="6243"/>
                    <a:pt x="9658" y="6261"/>
                    <a:pt x="9653" y="6261"/>
                  </a:cubicBezTo>
                  <a:cubicBezTo>
                    <a:pt x="9653" y="6267"/>
                    <a:pt x="9641" y="6261"/>
                    <a:pt x="9635" y="6261"/>
                  </a:cubicBezTo>
                  <a:cubicBezTo>
                    <a:pt x="9623" y="6267"/>
                    <a:pt x="9629" y="6279"/>
                    <a:pt x="9623" y="6285"/>
                  </a:cubicBezTo>
                  <a:cubicBezTo>
                    <a:pt x="9629" y="6285"/>
                    <a:pt x="9635" y="6291"/>
                    <a:pt x="9647" y="6297"/>
                  </a:cubicBezTo>
                  <a:cubicBezTo>
                    <a:pt x="9658" y="6303"/>
                    <a:pt x="9676" y="6297"/>
                    <a:pt x="9688" y="6315"/>
                  </a:cubicBezTo>
                  <a:cubicBezTo>
                    <a:pt x="9700" y="6326"/>
                    <a:pt x="9688" y="6344"/>
                    <a:pt x="9694" y="6356"/>
                  </a:cubicBezTo>
                  <a:cubicBezTo>
                    <a:pt x="9700" y="6368"/>
                    <a:pt x="9700" y="6374"/>
                    <a:pt x="9706" y="6380"/>
                  </a:cubicBezTo>
                  <a:cubicBezTo>
                    <a:pt x="9712" y="6386"/>
                    <a:pt x="9724" y="6386"/>
                    <a:pt x="9730" y="6386"/>
                  </a:cubicBezTo>
                  <a:cubicBezTo>
                    <a:pt x="9736" y="6392"/>
                    <a:pt x="9747" y="6392"/>
                    <a:pt x="9753" y="6397"/>
                  </a:cubicBezTo>
                  <a:cubicBezTo>
                    <a:pt x="9759" y="6403"/>
                    <a:pt x="9753" y="6415"/>
                    <a:pt x="9759" y="6421"/>
                  </a:cubicBezTo>
                  <a:cubicBezTo>
                    <a:pt x="9771" y="6439"/>
                    <a:pt x="9789" y="6451"/>
                    <a:pt x="9800" y="6469"/>
                  </a:cubicBezTo>
                  <a:cubicBezTo>
                    <a:pt x="9800" y="6475"/>
                    <a:pt x="9806" y="6480"/>
                    <a:pt x="9806" y="6492"/>
                  </a:cubicBezTo>
                  <a:cubicBezTo>
                    <a:pt x="9818" y="6504"/>
                    <a:pt x="9829" y="6516"/>
                    <a:pt x="9835" y="6534"/>
                  </a:cubicBezTo>
                  <a:cubicBezTo>
                    <a:pt x="9841" y="6546"/>
                    <a:pt x="9847" y="6552"/>
                    <a:pt x="9847" y="6558"/>
                  </a:cubicBezTo>
                  <a:cubicBezTo>
                    <a:pt x="9853" y="6575"/>
                    <a:pt x="9847" y="6587"/>
                    <a:pt x="9847" y="6611"/>
                  </a:cubicBezTo>
                  <a:cubicBezTo>
                    <a:pt x="9847" y="6629"/>
                    <a:pt x="9853" y="6641"/>
                    <a:pt x="9859" y="6652"/>
                  </a:cubicBezTo>
                  <a:cubicBezTo>
                    <a:pt x="9865" y="6664"/>
                    <a:pt x="9877" y="6670"/>
                    <a:pt x="9877" y="6676"/>
                  </a:cubicBezTo>
                  <a:cubicBezTo>
                    <a:pt x="9877" y="6688"/>
                    <a:pt x="9871" y="6694"/>
                    <a:pt x="9871" y="6700"/>
                  </a:cubicBezTo>
                  <a:cubicBezTo>
                    <a:pt x="9871" y="6724"/>
                    <a:pt x="9871" y="6724"/>
                    <a:pt x="9871" y="6724"/>
                  </a:cubicBezTo>
                  <a:cubicBezTo>
                    <a:pt x="9871" y="6741"/>
                    <a:pt x="9877" y="6753"/>
                    <a:pt x="9883" y="6771"/>
                  </a:cubicBezTo>
                  <a:cubicBezTo>
                    <a:pt x="9889" y="6777"/>
                    <a:pt x="9901" y="6771"/>
                    <a:pt x="9906" y="6783"/>
                  </a:cubicBezTo>
                  <a:cubicBezTo>
                    <a:pt x="9912" y="6789"/>
                    <a:pt x="9906" y="6801"/>
                    <a:pt x="9906" y="6813"/>
                  </a:cubicBezTo>
                  <a:cubicBezTo>
                    <a:pt x="9906" y="6830"/>
                    <a:pt x="9906" y="6836"/>
                    <a:pt x="9906" y="6848"/>
                  </a:cubicBezTo>
                  <a:cubicBezTo>
                    <a:pt x="9906" y="6860"/>
                    <a:pt x="9901" y="6866"/>
                    <a:pt x="9901" y="6872"/>
                  </a:cubicBezTo>
                  <a:cubicBezTo>
                    <a:pt x="9901" y="6878"/>
                    <a:pt x="9901" y="6890"/>
                    <a:pt x="9895" y="6896"/>
                  </a:cubicBezTo>
                  <a:cubicBezTo>
                    <a:pt x="9889" y="6901"/>
                    <a:pt x="9877" y="6901"/>
                    <a:pt x="9871" y="6912"/>
                  </a:cubicBezTo>
                  <a:cubicBezTo>
                    <a:pt x="9853" y="6936"/>
                    <a:pt x="9841" y="6954"/>
                    <a:pt x="9835" y="6978"/>
                  </a:cubicBezTo>
                  <a:cubicBezTo>
                    <a:pt x="9835" y="6995"/>
                    <a:pt x="9841" y="7007"/>
                    <a:pt x="9835" y="7025"/>
                  </a:cubicBezTo>
                  <a:cubicBezTo>
                    <a:pt x="9835" y="7031"/>
                    <a:pt x="9835" y="7043"/>
                    <a:pt x="9829" y="7049"/>
                  </a:cubicBezTo>
                  <a:cubicBezTo>
                    <a:pt x="9829" y="7061"/>
                    <a:pt x="9812" y="7061"/>
                    <a:pt x="9806" y="7072"/>
                  </a:cubicBezTo>
                  <a:cubicBezTo>
                    <a:pt x="9806" y="7078"/>
                    <a:pt x="9800" y="7084"/>
                    <a:pt x="9800" y="7096"/>
                  </a:cubicBezTo>
                  <a:cubicBezTo>
                    <a:pt x="9795" y="7114"/>
                    <a:pt x="9800" y="7120"/>
                    <a:pt x="9800" y="7138"/>
                  </a:cubicBezTo>
                  <a:cubicBezTo>
                    <a:pt x="9800" y="7167"/>
                    <a:pt x="9795" y="7185"/>
                    <a:pt x="9806" y="7209"/>
                  </a:cubicBezTo>
                  <a:cubicBezTo>
                    <a:pt x="9806" y="7221"/>
                    <a:pt x="9818" y="7221"/>
                    <a:pt x="9824" y="7232"/>
                  </a:cubicBezTo>
                  <a:cubicBezTo>
                    <a:pt x="9835" y="7239"/>
                    <a:pt x="9847" y="7239"/>
                    <a:pt x="9847" y="7250"/>
                  </a:cubicBezTo>
                  <a:cubicBezTo>
                    <a:pt x="9847" y="7256"/>
                    <a:pt x="9847" y="7262"/>
                    <a:pt x="9847" y="7268"/>
                  </a:cubicBezTo>
                  <a:cubicBezTo>
                    <a:pt x="9847" y="7280"/>
                    <a:pt x="9847" y="7286"/>
                    <a:pt x="9847" y="7292"/>
                  </a:cubicBezTo>
                  <a:cubicBezTo>
                    <a:pt x="9847" y="7304"/>
                    <a:pt x="9853" y="7310"/>
                    <a:pt x="9859" y="7316"/>
                  </a:cubicBezTo>
                  <a:cubicBezTo>
                    <a:pt x="9865" y="7327"/>
                    <a:pt x="9865" y="7333"/>
                    <a:pt x="9871" y="7339"/>
                  </a:cubicBezTo>
                  <a:cubicBezTo>
                    <a:pt x="9883" y="7351"/>
                    <a:pt x="9906" y="7363"/>
                    <a:pt x="9924" y="7375"/>
                  </a:cubicBezTo>
                  <a:cubicBezTo>
                    <a:pt x="9924" y="7381"/>
                    <a:pt x="9924" y="7387"/>
                    <a:pt x="9924" y="7398"/>
                  </a:cubicBezTo>
                  <a:cubicBezTo>
                    <a:pt x="9924" y="7410"/>
                    <a:pt x="9930" y="7416"/>
                    <a:pt x="9936" y="7422"/>
                  </a:cubicBezTo>
                  <a:cubicBezTo>
                    <a:pt x="9936" y="7434"/>
                    <a:pt x="9936" y="7440"/>
                    <a:pt x="9942" y="7446"/>
                  </a:cubicBezTo>
                  <a:cubicBezTo>
                    <a:pt x="9942" y="7458"/>
                    <a:pt x="9936" y="7464"/>
                    <a:pt x="9942" y="7470"/>
                  </a:cubicBezTo>
                  <a:cubicBezTo>
                    <a:pt x="9942" y="7482"/>
                    <a:pt x="9960" y="7482"/>
                    <a:pt x="9960" y="7493"/>
                  </a:cubicBezTo>
                  <a:cubicBezTo>
                    <a:pt x="9960" y="7612"/>
                    <a:pt x="9960" y="7612"/>
                    <a:pt x="9960" y="7612"/>
                  </a:cubicBezTo>
                  <a:cubicBezTo>
                    <a:pt x="9960" y="7624"/>
                    <a:pt x="9966" y="7636"/>
                    <a:pt x="9966" y="7653"/>
                  </a:cubicBezTo>
                  <a:cubicBezTo>
                    <a:pt x="9966" y="7659"/>
                    <a:pt x="9966" y="7671"/>
                    <a:pt x="9966" y="7677"/>
                  </a:cubicBezTo>
                  <a:cubicBezTo>
                    <a:pt x="9972" y="7695"/>
                    <a:pt x="9983" y="7707"/>
                    <a:pt x="9990" y="7725"/>
                  </a:cubicBezTo>
                  <a:cubicBezTo>
                    <a:pt x="10007" y="7748"/>
                    <a:pt x="10037" y="7754"/>
                    <a:pt x="10055" y="7784"/>
                  </a:cubicBezTo>
                  <a:cubicBezTo>
                    <a:pt x="10055" y="7790"/>
                    <a:pt x="10055" y="7802"/>
                    <a:pt x="10055" y="7808"/>
                  </a:cubicBezTo>
                  <a:cubicBezTo>
                    <a:pt x="10055" y="7814"/>
                    <a:pt x="10061" y="7825"/>
                    <a:pt x="10061" y="7831"/>
                  </a:cubicBezTo>
                  <a:cubicBezTo>
                    <a:pt x="10061" y="7837"/>
                    <a:pt x="10067" y="7843"/>
                    <a:pt x="10072" y="7855"/>
                  </a:cubicBezTo>
                  <a:cubicBezTo>
                    <a:pt x="10079" y="7873"/>
                    <a:pt x="10079" y="7885"/>
                    <a:pt x="10090" y="7896"/>
                  </a:cubicBezTo>
                  <a:cubicBezTo>
                    <a:pt x="10090" y="7908"/>
                    <a:pt x="10102" y="7914"/>
                    <a:pt x="10114" y="7920"/>
                  </a:cubicBezTo>
                  <a:cubicBezTo>
                    <a:pt x="10120" y="7932"/>
                    <a:pt x="10132" y="7926"/>
                    <a:pt x="10132" y="7938"/>
                  </a:cubicBezTo>
                  <a:cubicBezTo>
                    <a:pt x="10138" y="7956"/>
                    <a:pt x="10132" y="7968"/>
                    <a:pt x="10132" y="7985"/>
                  </a:cubicBezTo>
                  <a:cubicBezTo>
                    <a:pt x="10138" y="7991"/>
                    <a:pt x="10144" y="7997"/>
                    <a:pt x="10144" y="8009"/>
                  </a:cubicBezTo>
                  <a:cubicBezTo>
                    <a:pt x="10150" y="8015"/>
                    <a:pt x="10161" y="8021"/>
                    <a:pt x="10161" y="8033"/>
                  </a:cubicBezTo>
                  <a:cubicBezTo>
                    <a:pt x="10161" y="8039"/>
                    <a:pt x="10161" y="8039"/>
                    <a:pt x="10161" y="8039"/>
                  </a:cubicBezTo>
                  <a:cubicBezTo>
                    <a:pt x="10161" y="8051"/>
                    <a:pt x="10144" y="8051"/>
                    <a:pt x="10138" y="8057"/>
                  </a:cubicBezTo>
                  <a:cubicBezTo>
                    <a:pt x="10132" y="8069"/>
                    <a:pt x="10126" y="8074"/>
                    <a:pt x="10120" y="8080"/>
                  </a:cubicBezTo>
                  <a:cubicBezTo>
                    <a:pt x="10120" y="8086"/>
                    <a:pt x="10126" y="8098"/>
                    <a:pt x="10120" y="8104"/>
                  </a:cubicBezTo>
                  <a:cubicBezTo>
                    <a:pt x="10132" y="8104"/>
                    <a:pt x="10138" y="8110"/>
                    <a:pt x="10144" y="8110"/>
                  </a:cubicBezTo>
                  <a:cubicBezTo>
                    <a:pt x="10167" y="8110"/>
                    <a:pt x="10167" y="8110"/>
                    <a:pt x="10167" y="8110"/>
                  </a:cubicBezTo>
                  <a:cubicBezTo>
                    <a:pt x="10167" y="8116"/>
                    <a:pt x="10167" y="8128"/>
                    <a:pt x="10167" y="8134"/>
                  </a:cubicBezTo>
                  <a:cubicBezTo>
                    <a:pt x="10167" y="8140"/>
                    <a:pt x="10167" y="8151"/>
                    <a:pt x="10167" y="8157"/>
                  </a:cubicBezTo>
                  <a:cubicBezTo>
                    <a:pt x="10173" y="8163"/>
                    <a:pt x="10185" y="8163"/>
                    <a:pt x="10191" y="8169"/>
                  </a:cubicBezTo>
                  <a:cubicBezTo>
                    <a:pt x="10197" y="8175"/>
                    <a:pt x="10203" y="8181"/>
                    <a:pt x="10215" y="8181"/>
                  </a:cubicBezTo>
                  <a:cubicBezTo>
                    <a:pt x="10327" y="8181"/>
                    <a:pt x="10327" y="8181"/>
                    <a:pt x="10327" y="8181"/>
                  </a:cubicBezTo>
                  <a:cubicBezTo>
                    <a:pt x="10345" y="8181"/>
                    <a:pt x="10357" y="8169"/>
                    <a:pt x="10375" y="8163"/>
                  </a:cubicBezTo>
                  <a:cubicBezTo>
                    <a:pt x="10393" y="8157"/>
                    <a:pt x="10404" y="8151"/>
                    <a:pt x="10422" y="8151"/>
                  </a:cubicBezTo>
                  <a:cubicBezTo>
                    <a:pt x="10565" y="8151"/>
                    <a:pt x="10565" y="8151"/>
                    <a:pt x="10565" y="8151"/>
                  </a:cubicBezTo>
                  <a:cubicBezTo>
                    <a:pt x="10565" y="8140"/>
                    <a:pt x="10577" y="8140"/>
                    <a:pt x="10577" y="8128"/>
                  </a:cubicBezTo>
                  <a:cubicBezTo>
                    <a:pt x="10582" y="8122"/>
                    <a:pt x="10577" y="8110"/>
                    <a:pt x="10577" y="8104"/>
                  </a:cubicBezTo>
                  <a:cubicBezTo>
                    <a:pt x="10582" y="8098"/>
                    <a:pt x="10594" y="8098"/>
                    <a:pt x="10600" y="8098"/>
                  </a:cubicBezTo>
                  <a:cubicBezTo>
                    <a:pt x="10612" y="8098"/>
                    <a:pt x="10618" y="8098"/>
                    <a:pt x="10624" y="8098"/>
                  </a:cubicBezTo>
                  <a:cubicBezTo>
                    <a:pt x="10642" y="8098"/>
                    <a:pt x="10654" y="8098"/>
                    <a:pt x="10671" y="8092"/>
                  </a:cubicBezTo>
                  <a:cubicBezTo>
                    <a:pt x="10677" y="8092"/>
                    <a:pt x="10689" y="8092"/>
                    <a:pt x="10695" y="8086"/>
                  </a:cubicBezTo>
                  <a:cubicBezTo>
                    <a:pt x="10701" y="8080"/>
                    <a:pt x="10707" y="8074"/>
                    <a:pt x="10713" y="8062"/>
                  </a:cubicBezTo>
                  <a:cubicBezTo>
                    <a:pt x="10713" y="8057"/>
                    <a:pt x="10707" y="8045"/>
                    <a:pt x="10713" y="8039"/>
                  </a:cubicBezTo>
                  <a:cubicBezTo>
                    <a:pt x="10713" y="8033"/>
                    <a:pt x="10725" y="8039"/>
                    <a:pt x="10731" y="8033"/>
                  </a:cubicBezTo>
                  <a:cubicBezTo>
                    <a:pt x="10743" y="8027"/>
                    <a:pt x="10748" y="8021"/>
                    <a:pt x="10754" y="8015"/>
                  </a:cubicBezTo>
                  <a:cubicBezTo>
                    <a:pt x="10766" y="8003"/>
                    <a:pt x="10772" y="7997"/>
                    <a:pt x="10778" y="7991"/>
                  </a:cubicBezTo>
                  <a:cubicBezTo>
                    <a:pt x="10790" y="7980"/>
                    <a:pt x="10796" y="7980"/>
                    <a:pt x="10802" y="7968"/>
                  </a:cubicBezTo>
                  <a:cubicBezTo>
                    <a:pt x="10808" y="7950"/>
                    <a:pt x="10808" y="7938"/>
                    <a:pt x="10820" y="7920"/>
                  </a:cubicBezTo>
                  <a:cubicBezTo>
                    <a:pt x="10825" y="7914"/>
                    <a:pt x="10831" y="7908"/>
                    <a:pt x="10843" y="7896"/>
                  </a:cubicBezTo>
                  <a:cubicBezTo>
                    <a:pt x="10861" y="7885"/>
                    <a:pt x="10879" y="7879"/>
                    <a:pt x="10885" y="7861"/>
                  </a:cubicBezTo>
                  <a:cubicBezTo>
                    <a:pt x="10891" y="7849"/>
                    <a:pt x="10891" y="7843"/>
                    <a:pt x="10891" y="7837"/>
                  </a:cubicBezTo>
                  <a:cubicBezTo>
                    <a:pt x="10897" y="7825"/>
                    <a:pt x="10909" y="7819"/>
                    <a:pt x="10914" y="7814"/>
                  </a:cubicBezTo>
                  <a:cubicBezTo>
                    <a:pt x="10926" y="7802"/>
                    <a:pt x="10932" y="7802"/>
                    <a:pt x="10938" y="7790"/>
                  </a:cubicBezTo>
                  <a:cubicBezTo>
                    <a:pt x="10944" y="7766"/>
                    <a:pt x="10944" y="7754"/>
                    <a:pt x="10944" y="7730"/>
                  </a:cubicBezTo>
                  <a:cubicBezTo>
                    <a:pt x="10944" y="7719"/>
                    <a:pt x="10950" y="7713"/>
                    <a:pt x="10944" y="7701"/>
                  </a:cubicBezTo>
                  <a:cubicBezTo>
                    <a:pt x="10944" y="7689"/>
                    <a:pt x="10932" y="7689"/>
                    <a:pt x="10926" y="7677"/>
                  </a:cubicBezTo>
                  <a:cubicBezTo>
                    <a:pt x="10926" y="7671"/>
                    <a:pt x="10926" y="7659"/>
                    <a:pt x="10920" y="7653"/>
                  </a:cubicBezTo>
                  <a:cubicBezTo>
                    <a:pt x="10932" y="7648"/>
                    <a:pt x="10932" y="7636"/>
                    <a:pt x="10944" y="7636"/>
                  </a:cubicBezTo>
                  <a:cubicBezTo>
                    <a:pt x="10950" y="7636"/>
                    <a:pt x="10962" y="7636"/>
                    <a:pt x="10968" y="7636"/>
                  </a:cubicBezTo>
                  <a:cubicBezTo>
                    <a:pt x="10974" y="7636"/>
                    <a:pt x="10986" y="7636"/>
                    <a:pt x="10991" y="7636"/>
                  </a:cubicBezTo>
                  <a:cubicBezTo>
                    <a:pt x="11003" y="7636"/>
                    <a:pt x="11003" y="7618"/>
                    <a:pt x="11015" y="7612"/>
                  </a:cubicBezTo>
                  <a:cubicBezTo>
                    <a:pt x="11021" y="7606"/>
                    <a:pt x="11027" y="7606"/>
                    <a:pt x="11039" y="7594"/>
                  </a:cubicBezTo>
                  <a:cubicBezTo>
                    <a:pt x="11045" y="7588"/>
                    <a:pt x="11045" y="7576"/>
                    <a:pt x="11051" y="7576"/>
                  </a:cubicBezTo>
                  <a:cubicBezTo>
                    <a:pt x="11063" y="7571"/>
                    <a:pt x="11069" y="7564"/>
                    <a:pt x="11075" y="7559"/>
                  </a:cubicBezTo>
                  <a:cubicBezTo>
                    <a:pt x="11080" y="7553"/>
                    <a:pt x="11098" y="7559"/>
                    <a:pt x="11098" y="7553"/>
                  </a:cubicBezTo>
                  <a:cubicBezTo>
                    <a:pt x="11104" y="7547"/>
                    <a:pt x="11098" y="7535"/>
                    <a:pt x="11098" y="7529"/>
                  </a:cubicBezTo>
                  <a:cubicBezTo>
                    <a:pt x="11098" y="7499"/>
                    <a:pt x="11092" y="7487"/>
                    <a:pt x="11086" y="7458"/>
                  </a:cubicBezTo>
                  <a:cubicBezTo>
                    <a:pt x="11086" y="7446"/>
                    <a:pt x="11080" y="7428"/>
                    <a:pt x="11075" y="7416"/>
                  </a:cubicBezTo>
                  <a:cubicBezTo>
                    <a:pt x="11075" y="7398"/>
                    <a:pt x="11069" y="7381"/>
                    <a:pt x="11057" y="7369"/>
                  </a:cubicBezTo>
                  <a:cubicBezTo>
                    <a:pt x="11051" y="7351"/>
                    <a:pt x="11039" y="7345"/>
                    <a:pt x="11039" y="7321"/>
                  </a:cubicBezTo>
                  <a:cubicBezTo>
                    <a:pt x="11039" y="7310"/>
                    <a:pt x="11051" y="7310"/>
                    <a:pt x="11057" y="7298"/>
                  </a:cubicBezTo>
                  <a:cubicBezTo>
                    <a:pt x="11069" y="7292"/>
                    <a:pt x="11069" y="7286"/>
                    <a:pt x="11075" y="7274"/>
                  </a:cubicBezTo>
                  <a:cubicBezTo>
                    <a:pt x="11080" y="7268"/>
                    <a:pt x="11086" y="7262"/>
                    <a:pt x="11098" y="7256"/>
                  </a:cubicBezTo>
                  <a:cubicBezTo>
                    <a:pt x="11104" y="7250"/>
                    <a:pt x="11116" y="7250"/>
                    <a:pt x="11122" y="7250"/>
                  </a:cubicBezTo>
                  <a:cubicBezTo>
                    <a:pt x="11128" y="7244"/>
                    <a:pt x="11128" y="7232"/>
                    <a:pt x="11134" y="7227"/>
                  </a:cubicBezTo>
                  <a:cubicBezTo>
                    <a:pt x="11140" y="7215"/>
                    <a:pt x="11152" y="7215"/>
                    <a:pt x="11158" y="7203"/>
                  </a:cubicBezTo>
                  <a:cubicBezTo>
                    <a:pt x="11163" y="7197"/>
                    <a:pt x="11158" y="7185"/>
                    <a:pt x="11169" y="7179"/>
                  </a:cubicBezTo>
                  <a:cubicBezTo>
                    <a:pt x="11181" y="7167"/>
                    <a:pt x="11193" y="7161"/>
                    <a:pt x="11211" y="7155"/>
                  </a:cubicBezTo>
                  <a:cubicBezTo>
                    <a:pt x="11223" y="7155"/>
                    <a:pt x="11229" y="7155"/>
                    <a:pt x="11235" y="7150"/>
                  </a:cubicBezTo>
                  <a:cubicBezTo>
                    <a:pt x="11241" y="7150"/>
                    <a:pt x="11252" y="7155"/>
                    <a:pt x="11258" y="7150"/>
                  </a:cubicBezTo>
                  <a:cubicBezTo>
                    <a:pt x="11270" y="7150"/>
                    <a:pt x="11270" y="7138"/>
                    <a:pt x="11282" y="7132"/>
                  </a:cubicBezTo>
                  <a:cubicBezTo>
                    <a:pt x="11300" y="7126"/>
                    <a:pt x="11312" y="7120"/>
                    <a:pt x="11329" y="7108"/>
                  </a:cubicBezTo>
                  <a:cubicBezTo>
                    <a:pt x="11341" y="7090"/>
                    <a:pt x="11353" y="7078"/>
                    <a:pt x="11353" y="7061"/>
                  </a:cubicBezTo>
                  <a:cubicBezTo>
                    <a:pt x="11359" y="7043"/>
                    <a:pt x="11353" y="7031"/>
                    <a:pt x="11353" y="7013"/>
                  </a:cubicBezTo>
                  <a:cubicBezTo>
                    <a:pt x="11353" y="7007"/>
                    <a:pt x="11359" y="7001"/>
                    <a:pt x="11359" y="6989"/>
                  </a:cubicBezTo>
                  <a:cubicBezTo>
                    <a:pt x="11359" y="6960"/>
                    <a:pt x="11359" y="6960"/>
                    <a:pt x="11359" y="6960"/>
                  </a:cubicBezTo>
                  <a:cubicBezTo>
                    <a:pt x="11359" y="6942"/>
                    <a:pt x="11365" y="6936"/>
                    <a:pt x="11359" y="6924"/>
                  </a:cubicBezTo>
                  <a:cubicBezTo>
                    <a:pt x="11359" y="6912"/>
                    <a:pt x="11347" y="6906"/>
                    <a:pt x="11347" y="6901"/>
                  </a:cubicBezTo>
                  <a:cubicBezTo>
                    <a:pt x="11347" y="6765"/>
                    <a:pt x="11347" y="6765"/>
                    <a:pt x="11347" y="6765"/>
                  </a:cubicBezTo>
                  <a:cubicBezTo>
                    <a:pt x="11341" y="6759"/>
                    <a:pt x="11335" y="6753"/>
                    <a:pt x="11329" y="6747"/>
                  </a:cubicBezTo>
                  <a:cubicBezTo>
                    <a:pt x="11312" y="6724"/>
                    <a:pt x="11306" y="6700"/>
                    <a:pt x="11294" y="6670"/>
                  </a:cubicBezTo>
                  <a:cubicBezTo>
                    <a:pt x="11294" y="6658"/>
                    <a:pt x="11306" y="6647"/>
                    <a:pt x="11306" y="6629"/>
                  </a:cubicBezTo>
                  <a:cubicBezTo>
                    <a:pt x="11306" y="6617"/>
                    <a:pt x="11300" y="6611"/>
                    <a:pt x="11300" y="6605"/>
                  </a:cubicBezTo>
                  <a:cubicBezTo>
                    <a:pt x="11300" y="6593"/>
                    <a:pt x="11306" y="6587"/>
                    <a:pt x="11306" y="6581"/>
                  </a:cubicBezTo>
                  <a:cubicBezTo>
                    <a:pt x="11306" y="6575"/>
                    <a:pt x="11294" y="6569"/>
                    <a:pt x="11294" y="6558"/>
                  </a:cubicBezTo>
                  <a:cubicBezTo>
                    <a:pt x="11294" y="6552"/>
                    <a:pt x="11282" y="6546"/>
                    <a:pt x="11282" y="6534"/>
                  </a:cubicBezTo>
                  <a:cubicBezTo>
                    <a:pt x="11282" y="6522"/>
                    <a:pt x="11282" y="6522"/>
                    <a:pt x="11282" y="6522"/>
                  </a:cubicBezTo>
                  <a:cubicBezTo>
                    <a:pt x="11282" y="6510"/>
                    <a:pt x="11282" y="6498"/>
                    <a:pt x="11288" y="6492"/>
                  </a:cubicBezTo>
                  <a:cubicBezTo>
                    <a:pt x="11288" y="6480"/>
                    <a:pt x="11288" y="6475"/>
                    <a:pt x="11288" y="6469"/>
                  </a:cubicBezTo>
                  <a:cubicBezTo>
                    <a:pt x="11288" y="6457"/>
                    <a:pt x="11306" y="6457"/>
                    <a:pt x="11312" y="6451"/>
                  </a:cubicBezTo>
                  <a:cubicBezTo>
                    <a:pt x="11329" y="6421"/>
                    <a:pt x="11353" y="6409"/>
                    <a:pt x="11365" y="6380"/>
                  </a:cubicBezTo>
                  <a:cubicBezTo>
                    <a:pt x="11371" y="6374"/>
                    <a:pt x="11371" y="6368"/>
                    <a:pt x="11371" y="6356"/>
                  </a:cubicBezTo>
                  <a:cubicBezTo>
                    <a:pt x="11377" y="6350"/>
                    <a:pt x="11389" y="6344"/>
                    <a:pt x="11389" y="6338"/>
                  </a:cubicBezTo>
                  <a:cubicBezTo>
                    <a:pt x="11395" y="6326"/>
                    <a:pt x="11395" y="6320"/>
                    <a:pt x="11395" y="6315"/>
                  </a:cubicBezTo>
                  <a:cubicBezTo>
                    <a:pt x="11401" y="6297"/>
                    <a:pt x="11407" y="6285"/>
                    <a:pt x="11418" y="6267"/>
                  </a:cubicBezTo>
                  <a:cubicBezTo>
                    <a:pt x="11424" y="6261"/>
                    <a:pt x="11436" y="6255"/>
                    <a:pt x="11442" y="6249"/>
                  </a:cubicBezTo>
                  <a:cubicBezTo>
                    <a:pt x="11448" y="6243"/>
                    <a:pt x="11460" y="6237"/>
                    <a:pt x="11466" y="6231"/>
                  </a:cubicBezTo>
                  <a:cubicBezTo>
                    <a:pt x="11472" y="6226"/>
                    <a:pt x="11478" y="6220"/>
                    <a:pt x="11484" y="6208"/>
                  </a:cubicBezTo>
                  <a:cubicBezTo>
                    <a:pt x="11495" y="6196"/>
                    <a:pt x="11507" y="6184"/>
                    <a:pt x="11525" y="6172"/>
                  </a:cubicBezTo>
                  <a:cubicBezTo>
                    <a:pt x="11537" y="6160"/>
                    <a:pt x="11543" y="6154"/>
                    <a:pt x="11549" y="6149"/>
                  </a:cubicBezTo>
                  <a:cubicBezTo>
                    <a:pt x="11561" y="6137"/>
                    <a:pt x="11561" y="6131"/>
                    <a:pt x="11573" y="6125"/>
                  </a:cubicBezTo>
                  <a:cubicBezTo>
                    <a:pt x="11590" y="6113"/>
                    <a:pt x="11602" y="6107"/>
                    <a:pt x="11620" y="6095"/>
                  </a:cubicBezTo>
                  <a:cubicBezTo>
                    <a:pt x="11626" y="6089"/>
                    <a:pt x="11626" y="6077"/>
                    <a:pt x="11632" y="6071"/>
                  </a:cubicBezTo>
                  <a:cubicBezTo>
                    <a:pt x="11638" y="6065"/>
                    <a:pt x="11644" y="6065"/>
                    <a:pt x="11656" y="6054"/>
                  </a:cubicBezTo>
                  <a:cubicBezTo>
                    <a:pt x="11656" y="6048"/>
                    <a:pt x="11656" y="6036"/>
                    <a:pt x="11656" y="6036"/>
                  </a:cubicBezTo>
                  <a:cubicBezTo>
                    <a:pt x="11661" y="6030"/>
                    <a:pt x="11673" y="6030"/>
                    <a:pt x="11679" y="6030"/>
                  </a:cubicBezTo>
                  <a:cubicBezTo>
                    <a:pt x="11691" y="6024"/>
                    <a:pt x="11697" y="6012"/>
                    <a:pt x="11703" y="6012"/>
                  </a:cubicBezTo>
                  <a:cubicBezTo>
                    <a:pt x="11715" y="6006"/>
                    <a:pt x="11721" y="6000"/>
                    <a:pt x="11727" y="5994"/>
                  </a:cubicBezTo>
                  <a:cubicBezTo>
                    <a:pt x="11733" y="5988"/>
                    <a:pt x="11745" y="5988"/>
                    <a:pt x="11750" y="5983"/>
                  </a:cubicBezTo>
                  <a:cubicBezTo>
                    <a:pt x="11756" y="5976"/>
                    <a:pt x="11762" y="5965"/>
                    <a:pt x="11768" y="5959"/>
                  </a:cubicBezTo>
                  <a:cubicBezTo>
                    <a:pt x="11780" y="5935"/>
                    <a:pt x="11774" y="5917"/>
                    <a:pt x="11786" y="5888"/>
                  </a:cubicBezTo>
                  <a:cubicBezTo>
                    <a:pt x="11786" y="5882"/>
                    <a:pt x="11804" y="5882"/>
                    <a:pt x="11810" y="5876"/>
                  </a:cubicBezTo>
                  <a:cubicBezTo>
                    <a:pt x="11816" y="5864"/>
                    <a:pt x="11822" y="5858"/>
                    <a:pt x="11827" y="5852"/>
                  </a:cubicBezTo>
                  <a:cubicBezTo>
                    <a:pt x="11839" y="5846"/>
                    <a:pt x="11851" y="5840"/>
                    <a:pt x="11857" y="5834"/>
                  </a:cubicBezTo>
                  <a:cubicBezTo>
                    <a:pt x="11869" y="5828"/>
                    <a:pt x="11869" y="5817"/>
                    <a:pt x="11875" y="5810"/>
                  </a:cubicBezTo>
                  <a:cubicBezTo>
                    <a:pt x="11881" y="5805"/>
                    <a:pt x="11887" y="5799"/>
                    <a:pt x="11893" y="5787"/>
                  </a:cubicBezTo>
                  <a:cubicBezTo>
                    <a:pt x="11899" y="5769"/>
                    <a:pt x="11899" y="5757"/>
                    <a:pt x="11899" y="5739"/>
                  </a:cubicBezTo>
                  <a:cubicBezTo>
                    <a:pt x="11899" y="5728"/>
                    <a:pt x="11899" y="5716"/>
                    <a:pt x="11899" y="5698"/>
                  </a:cubicBezTo>
                  <a:cubicBezTo>
                    <a:pt x="11899" y="5668"/>
                    <a:pt x="11916" y="5651"/>
                    <a:pt x="11916" y="5621"/>
                  </a:cubicBezTo>
                  <a:cubicBezTo>
                    <a:pt x="11916" y="5573"/>
                    <a:pt x="11916" y="5573"/>
                    <a:pt x="11916" y="5573"/>
                  </a:cubicBezTo>
                  <a:cubicBezTo>
                    <a:pt x="11905" y="5573"/>
                    <a:pt x="11893" y="5573"/>
                    <a:pt x="11881" y="5573"/>
                  </a:cubicBezTo>
                  <a:cubicBezTo>
                    <a:pt x="11869" y="5573"/>
                    <a:pt x="11851" y="5573"/>
                    <a:pt x="11839" y="5573"/>
                  </a:cubicBezTo>
                  <a:cubicBezTo>
                    <a:pt x="11834" y="5579"/>
                    <a:pt x="11827" y="5591"/>
                    <a:pt x="11816" y="5591"/>
                  </a:cubicBezTo>
                  <a:cubicBezTo>
                    <a:pt x="11792" y="5609"/>
                    <a:pt x="11774" y="5627"/>
                    <a:pt x="11739" y="5627"/>
                  </a:cubicBezTo>
                  <a:cubicBezTo>
                    <a:pt x="11721" y="5627"/>
                    <a:pt x="11715" y="5615"/>
                    <a:pt x="11697" y="5615"/>
                  </a:cubicBezTo>
                  <a:cubicBezTo>
                    <a:pt x="11673" y="5615"/>
                    <a:pt x="11673" y="5615"/>
                    <a:pt x="11673" y="5615"/>
                  </a:cubicBezTo>
                  <a:cubicBezTo>
                    <a:pt x="11656" y="5615"/>
                    <a:pt x="11650" y="5621"/>
                    <a:pt x="11632" y="5621"/>
                  </a:cubicBezTo>
                  <a:cubicBezTo>
                    <a:pt x="11614" y="5621"/>
                    <a:pt x="11602" y="5621"/>
                    <a:pt x="11584" y="5621"/>
                  </a:cubicBezTo>
                  <a:cubicBezTo>
                    <a:pt x="11579" y="5621"/>
                    <a:pt x="11561" y="5615"/>
                    <a:pt x="11549" y="5609"/>
                  </a:cubicBezTo>
                  <a:cubicBezTo>
                    <a:pt x="11537" y="5585"/>
                    <a:pt x="11537" y="5585"/>
                    <a:pt x="11537" y="5585"/>
                  </a:cubicBezTo>
                  <a:cubicBezTo>
                    <a:pt x="11537" y="5579"/>
                    <a:pt x="11525" y="5573"/>
                    <a:pt x="11519" y="5567"/>
                  </a:cubicBezTo>
                  <a:cubicBezTo>
                    <a:pt x="11519" y="5556"/>
                    <a:pt x="11525" y="5550"/>
                    <a:pt x="11519" y="5544"/>
                  </a:cubicBezTo>
                  <a:cubicBezTo>
                    <a:pt x="11519" y="5532"/>
                    <a:pt x="11501" y="5538"/>
                    <a:pt x="11501" y="5532"/>
                  </a:cubicBezTo>
                  <a:cubicBezTo>
                    <a:pt x="11490" y="5508"/>
                    <a:pt x="11490" y="5508"/>
                    <a:pt x="11490" y="5508"/>
                  </a:cubicBezTo>
                  <a:cubicBezTo>
                    <a:pt x="11484" y="5502"/>
                    <a:pt x="11490" y="5490"/>
                    <a:pt x="11490" y="5485"/>
                  </a:cubicBezTo>
                  <a:cubicBezTo>
                    <a:pt x="11484" y="5478"/>
                    <a:pt x="11472" y="5473"/>
                    <a:pt x="11466" y="5467"/>
                  </a:cubicBezTo>
                  <a:cubicBezTo>
                    <a:pt x="11460" y="5467"/>
                    <a:pt x="11448" y="5473"/>
                    <a:pt x="11442" y="5467"/>
                  </a:cubicBezTo>
                  <a:cubicBezTo>
                    <a:pt x="11430" y="5461"/>
                    <a:pt x="11424" y="5455"/>
                    <a:pt x="11418" y="5443"/>
                  </a:cubicBezTo>
                  <a:cubicBezTo>
                    <a:pt x="11413" y="5437"/>
                    <a:pt x="11413" y="5431"/>
                    <a:pt x="11401" y="5419"/>
                  </a:cubicBezTo>
                  <a:cubicBezTo>
                    <a:pt x="11395" y="5419"/>
                    <a:pt x="11389" y="5419"/>
                    <a:pt x="11377" y="5413"/>
                  </a:cubicBezTo>
                  <a:cubicBezTo>
                    <a:pt x="11371" y="5401"/>
                    <a:pt x="11371" y="5390"/>
                    <a:pt x="11359" y="5390"/>
                  </a:cubicBezTo>
                  <a:cubicBezTo>
                    <a:pt x="11353" y="5384"/>
                    <a:pt x="11347" y="5378"/>
                    <a:pt x="11341" y="5378"/>
                  </a:cubicBezTo>
                  <a:cubicBezTo>
                    <a:pt x="11329" y="5372"/>
                    <a:pt x="11324" y="5378"/>
                    <a:pt x="11318" y="5378"/>
                  </a:cubicBezTo>
                  <a:cubicBezTo>
                    <a:pt x="11306" y="5372"/>
                    <a:pt x="11300" y="5366"/>
                    <a:pt x="11294" y="5360"/>
                  </a:cubicBezTo>
                  <a:cubicBezTo>
                    <a:pt x="11276" y="5348"/>
                    <a:pt x="11276" y="5330"/>
                    <a:pt x="11270" y="5312"/>
                  </a:cubicBezTo>
                  <a:cubicBezTo>
                    <a:pt x="11270" y="5307"/>
                    <a:pt x="11264" y="5301"/>
                    <a:pt x="11264" y="5289"/>
                  </a:cubicBezTo>
                  <a:cubicBezTo>
                    <a:pt x="11264" y="5277"/>
                    <a:pt x="11264" y="5259"/>
                    <a:pt x="11258" y="5247"/>
                  </a:cubicBezTo>
                  <a:cubicBezTo>
                    <a:pt x="11252" y="5235"/>
                    <a:pt x="11241" y="5235"/>
                    <a:pt x="11235" y="5230"/>
                  </a:cubicBezTo>
                  <a:cubicBezTo>
                    <a:pt x="11223" y="5212"/>
                    <a:pt x="11211" y="5200"/>
                    <a:pt x="11199" y="5182"/>
                  </a:cubicBezTo>
                  <a:cubicBezTo>
                    <a:pt x="11199" y="5170"/>
                    <a:pt x="11187" y="5170"/>
                    <a:pt x="11187" y="5158"/>
                  </a:cubicBezTo>
                  <a:cubicBezTo>
                    <a:pt x="11187" y="5152"/>
                    <a:pt x="11193" y="5146"/>
                    <a:pt x="11193" y="5135"/>
                  </a:cubicBezTo>
                  <a:cubicBezTo>
                    <a:pt x="11193" y="5111"/>
                    <a:pt x="11193" y="5111"/>
                    <a:pt x="11193" y="5111"/>
                  </a:cubicBezTo>
                  <a:cubicBezTo>
                    <a:pt x="11193" y="5099"/>
                    <a:pt x="11193" y="5081"/>
                    <a:pt x="11187" y="5069"/>
                  </a:cubicBezTo>
                  <a:cubicBezTo>
                    <a:pt x="11181" y="5058"/>
                    <a:pt x="11169" y="5058"/>
                    <a:pt x="11169" y="5046"/>
                  </a:cubicBezTo>
                  <a:cubicBezTo>
                    <a:pt x="11158" y="5028"/>
                    <a:pt x="11158" y="5016"/>
                    <a:pt x="11146" y="4998"/>
                  </a:cubicBezTo>
                  <a:cubicBezTo>
                    <a:pt x="11140" y="4992"/>
                    <a:pt x="11140" y="4986"/>
                    <a:pt x="11134" y="4975"/>
                  </a:cubicBezTo>
                  <a:cubicBezTo>
                    <a:pt x="11128" y="4969"/>
                    <a:pt x="11116" y="4975"/>
                    <a:pt x="11110" y="4963"/>
                  </a:cubicBezTo>
                  <a:cubicBezTo>
                    <a:pt x="11104" y="4957"/>
                    <a:pt x="11104" y="4951"/>
                    <a:pt x="11098" y="4945"/>
                  </a:cubicBezTo>
                  <a:cubicBezTo>
                    <a:pt x="11098" y="4933"/>
                    <a:pt x="11098" y="4927"/>
                    <a:pt x="11098" y="4921"/>
                  </a:cubicBezTo>
                  <a:cubicBezTo>
                    <a:pt x="11098" y="4903"/>
                    <a:pt x="11104" y="4892"/>
                    <a:pt x="11098" y="4874"/>
                  </a:cubicBezTo>
                  <a:cubicBezTo>
                    <a:pt x="11098" y="4868"/>
                    <a:pt x="11092" y="4856"/>
                    <a:pt x="11092" y="4850"/>
                  </a:cubicBezTo>
                  <a:cubicBezTo>
                    <a:pt x="11092" y="4844"/>
                    <a:pt x="11080" y="4838"/>
                    <a:pt x="11075" y="4826"/>
                  </a:cubicBezTo>
                  <a:cubicBezTo>
                    <a:pt x="11063" y="4809"/>
                    <a:pt x="11045" y="4803"/>
                    <a:pt x="11039" y="4785"/>
                  </a:cubicBezTo>
                  <a:cubicBezTo>
                    <a:pt x="11033" y="4773"/>
                    <a:pt x="11027" y="4767"/>
                    <a:pt x="11027" y="4761"/>
                  </a:cubicBezTo>
                  <a:cubicBezTo>
                    <a:pt x="11021" y="4743"/>
                    <a:pt x="11027" y="4731"/>
                    <a:pt x="11027" y="4714"/>
                  </a:cubicBezTo>
                  <a:cubicBezTo>
                    <a:pt x="11021" y="4696"/>
                    <a:pt x="11009" y="4684"/>
                    <a:pt x="11003" y="4666"/>
                  </a:cubicBezTo>
                  <a:cubicBezTo>
                    <a:pt x="10997" y="4660"/>
                    <a:pt x="10991" y="4654"/>
                    <a:pt x="10986" y="4648"/>
                  </a:cubicBezTo>
                  <a:cubicBezTo>
                    <a:pt x="10980" y="4637"/>
                    <a:pt x="10974" y="4631"/>
                    <a:pt x="10968" y="4625"/>
                  </a:cubicBezTo>
                  <a:cubicBezTo>
                    <a:pt x="10962" y="4613"/>
                    <a:pt x="10950" y="4613"/>
                    <a:pt x="10944" y="4607"/>
                  </a:cubicBezTo>
                  <a:cubicBezTo>
                    <a:pt x="10938" y="4601"/>
                    <a:pt x="10926" y="4560"/>
                    <a:pt x="10920" y="4554"/>
                  </a:cubicBezTo>
                  <a:close/>
                  <a:moveTo>
                    <a:pt x="5117" y="8922"/>
                  </a:moveTo>
                  <a:lnTo>
                    <a:pt x="5117" y="8922"/>
                  </a:lnTo>
                  <a:cubicBezTo>
                    <a:pt x="5111" y="8922"/>
                    <a:pt x="5111" y="8922"/>
                    <a:pt x="5105" y="8922"/>
                  </a:cubicBezTo>
                  <a:cubicBezTo>
                    <a:pt x="5099" y="8916"/>
                    <a:pt x="5093" y="8916"/>
                    <a:pt x="5093" y="8916"/>
                  </a:cubicBezTo>
                  <a:cubicBezTo>
                    <a:pt x="5093" y="8910"/>
                    <a:pt x="5093" y="8905"/>
                    <a:pt x="5093" y="8905"/>
                  </a:cubicBezTo>
                  <a:cubicBezTo>
                    <a:pt x="5093" y="8899"/>
                    <a:pt x="5093" y="8893"/>
                    <a:pt x="5093" y="8893"/>
                  </a:cubicBezTo>
                  <a:cubicBezTo>
                    <a:pt x="5087" y="8887"/>
                    <a:pt x="5087" y="8887"/>
                    <a:pt x="5081" y="8887"/>
                  </a:cubicBezTo>
                  <a:cubicBezTo>
                    <a:pt x="5075" y="8887"/>
                    <a:pt x="5075" y="8887"/>
                    <a:pt x="5069" y="8887"/>
                  </a:cubicBezTo>
                  <a:cubicBezTo>
                    <a:pt x="5069" y="8922"/>
                    <a:pt x="5069" y="8922"/>
                    <a:pt x="5069" y="8922"/>
                  </a:cubicBezTo>
                  <a:cubicBezTo>
                    <a:pt x="5057" y="8922"/>
                    <a:pt x="5052" y="8922"/>
                    <a:pt x="5046" y="8928"/>
                  </a:cubicBezTo>
                  <a:cubicBezTo>
                    <a:pt x="5040" y="8934"/>
                    <a:pt x="5040" y="8940"/>
                    <a:pt x="5040" y="8940"/>
                  </a:cubicBezTo>
                  <a:cubicBezTo>
                    <a:pt x="5034" y="8946"/>
                    <a:pt x="5028" y="8946"/>
                    <a:pt x="5028" y="8952"/>
                  </a:cubicBezTo>
                  <a:cubicBezTo>
                    <a:pt x="5028" y="8964"/>
                    <a:pt x="5040" y="8976"/>
                    <a:pt x="5052" y="8976"/>
                  </a:cubicBezTo>
                  <a:cubicBezTo>
                    <a:pt x="5057" y="8976"/>
                    <a:pt x="5063" y="8970"/>
                    <a:pt x="5063" y="8970"/>
                  </a:cubicBezTo>
                  <a:cubicBezTo>
                    <a:pt x="5069" y="8970"/>
                    <a:pt x="5075" y="8976"/>
                    <a:pt x="5075" y="8976"/>
                  </a:cubicBezTo>
                  <a:cubicBezTo>
                    <a:pt x="5081" y="8976"/>
                    <a:pt x="5087" y="8976"/>
                    <a:pt x="5087" y="8976"/>
                  </a:cubicBezTo>
                  <a:cubicBezTo>
                    <a:pt x="5093" y="8976"/>
                    <a:pt x="5093" y="8982"/>
                    <a:pt x="5099" y="8987"/>
                  </a:cubicBezTo>
                  <a:cubicBezTo>
                    <a:pt x="5093" y="8987"/>
                    <a:pt x="5093" y="8993"/>
                    <a:pt x="5093" y="8999"/>
                  </a:cubicBezTo>
                  <a:cubicBezTo>
                    <a:pt x="5093" y="9005"/>
                    <a:pt x="5081" y="9005"/>
                    <a:pt x="5081" y="9011"/>
                  </a:cubicBezTo>
                  <a:cubicBezTo>
                    <a:pt x="5081" y="9017"/>
                    <a:pt x="5087" y="9017"/>
                    <a:pt x="5087" y="9023"/>
                  </a:cubicBezTo>
                  <a:cubicBezTo>
                    <a:pt x="5087" y="9023"/>
                    <a:pt x="5087" y="9029"/>
                    <a:pt x="5087" y="9035"/>
                  </a:cubicBezTo>
                  <a:cubicBezTo>
                    <a:pt x="5099" y="9035"/>
                    <a:pt x="5111" y="9029"/>
                    <a:pt x="5117" y="9035"/>
                  </a:cubicBezTo>
                  <a:cubicBezTo>
                    <a:pt x="5129" y="9041"/>
                    <a:pt x="5135" y="9041"/>
                    <a:pt x="5140" y="9047"/>
                  </a:cubicBezTo>
                  <a:cubicBezTo>
                    <a:pt x="5140" y="9053"/>
                    <a:pt x="5135" y="9053"/>
                    <a:pt x="5135" y="9059"/>
                  </a:cubicBezTo>
                  <a:cubicBezTo>
                    <a:pt x="5135" y="9065"/>
                    <a:pt x="5135" y="9065"/>
                    <a:pt x="5135" y="9071"/>
                  </a:cubicBezTo>
                  <a:cubicBezTo>
                    <a:pt x="5129" y="9071"/>
                    <a:pt x="5123" y="9071"/>
                    <a:pt x="5111" y="9071"/>
                  </a:cubicBezTo>
                  <a:lnTo>
                    <a:pt x="5105" y="9071"/>
                  </a:lnTo>
                  <a:cubicBezTo>
                    <a:pt x="5093" y="9071"/>
                    <a:pt x="5087" y="9076"/>
                    <a:pt x="5081" y="9076"/>
                  </a:cubicBezTo>
                  <a:cubicBezTo>
                    <a:pt x="5069" y="9076"/>
                    <a:pt x="5063" y="9076"/>
                    <a:pt x="5057" y="9076"/>
                  </a:cubicBezTo>
                  <a:cubicBezTo>
                    <a:pt x="5052" y="9076"/>
                    <a:pt x="5052" y="9082"/>
                    <a:pt x="5046" y="9088"/>
                  </a:cubicBezTo>
                  <a:cubicBezTo>
                    <a:pt x="5040" y="9088"/>
                    <a:pt x="5034" y="9094"/>
                    <a:pt x="5034" y="9100"/>
                  </a:cubicBezTo>
                  <a:cubicBezTo>
                    <a:pt x="5034" y="9106"/>
                    <a:pt x="5034" y="9106"/>
                    <a:pt x="5034" y="9106"/>
                  </a:cubicBezTo>
                  <a:cubicBezTo>
                    <a:pt x="5034" y="9106"/>
                    <a:pt x="5040" y="9112"/>
                    <a:pt x="5040" y="9118"/>
                  </a:cubicBezTo>
                  <a:lnTo>
                    <a:pt x="5040" y="9124"/>
                  </a:lnTo>
                  <a:cubicBezTo>
                    <a:pt x="5040" y="9130"/>
                    <a:pt x="5040" y="9136"/>
                    <a:pt x="5040" y="9136"/>
                  </a:cubicBezTo>
                  <a:cubicBezTo>
                    <a:pt x="5040" y="9142"/>
                    <a:pt x="5052" y="9142"/>
                    <a:pt x="5052" y="9142"/>
                  </a:cubicBezTo>
                  <a:cubicBezTo>
                    <a:pt x="5052" y="9148"/>
                    <a:pt x="5057" y="9153"/>
                    <a:pt x="5057" y="9160"/>
                  </a:cubicBezTo>
                  <a:cubicBezTo>
                    <a:pt x="5057" y="9165"/>
                    <a:pt x="5057" y="9165"/>
                    <a:pt x="5057" y="9165"/>
                  </a:cubicBezTo>
                  <a:cubicBezTo>
                    <a:pt x="5057" y="9171"/>
                    <a:pt x="5052" y="9171"/>
                    <a:pt x="5052" y="9177"/>
                  </a:cubicBezTo>
                  <a:cubicBezTo>
                    <a:pt x="5052" y="9183"/>
                    <a:pt x="5046" y="9183"/>
                    <a:pt x="5046" y="9189"/>
                  </a:cubicBezTo>
                  <a:cubicBezTo>
                    <a:pt x="5046" y="9201"/>
                    <a:pt x="5057" y="9201"/>
                    <a:pt x="5063" y="9207"/>
                  </a:cubicBezTo>
                  <a:cubicBezTo>
                    <a:pt x="5069" y="9219"/>
                    <a:pt x="5075" y="9225"/>
                    <a:pt x="5075" y="9231"/>
                  </a:cubicBezTo>
                  <a:cubicBezTo>
                    <a:pt x="5075" y="9237"/>
                    <a:pt x="5063" y="9231"/>
                    <a:pt x="5063" y="9237"/>
                  </a:cubicBezTo>
                  <a:cubicBezTo>
                    <a:pt x="5063" y="9242"/>
                    <a:pt x="5063" y="9248"/>
                    <a:pt x="5063" y="9248"/>
                  </a:cubicBezTo>
                  <a:cubicBezTo>
                    <a:pt x="5069" y="9254"/>
                    <a:pt x="5075" y="9254"/>
                    <a:pt x="5075" y="9254"/>
                  </a:cubicBezTo>
                  <a:cubicBezTo>
                    <a:pt x="5081" y="9260"/>
                    <a:pt x="5087" y="9260"/>
                    <a:pt x="5087" y="9260"/>
                  </a:cubicBezTo>
                  <a:cubicBezTo>
                    <a:pt x="5093" y="9260"/>
                    <a:pt x="5087" y="9266"/>
                    <a:pt x="5087" y="9272"/>
                  </a:cubicBezTo>
                  <a:cubicBezTo>
                    <a:pt x="5063" y="9284"/>
                    <a:pt x="5063" y="9284"/>
                    <a:pt x="5063" y="9284"/>
                  </a:cubicBezTo>
                  <a:cubicBezTo>
                    <a:pt x="5069" y="9296"/>
                    <a:pt x="5069" y="9296"/>
                    <a:pt x="5069" y="9296"/>
                  </a:cubicBezTo>
                  <a:cubicBezTo>
                    <a:pt x="5075" y="9296"/>
                    <a:pt x="5075" y="9296"/>
                    <a:pt x="5081" y="9296"/>
                  </a:cubicBezTo>
                  <a:cubicBezTo>
                    <a:pt x="5105" y="9296"/>
                    <a:pt x="5105" y="9296"/>
                    <a:pt x="5105" y="9296"/>
                  </a:cubicBezTo>
                  <a:cubicBezTo>
                    <a:pt x="5111" y="9296"/>
                    <a:pt x="5111" y="9296"/>
                    <a:pt x="5117" y="9296"/>
                  </a:cubicBezTo>
                  <a:cubicBezTo>
                    <a:pt x="5117" y="9302"/>
                    <a:pt x="5117" y="9308"/>
                    <a:pt x="5111" y="9314"/>
                  </a:cubicBezTo>
                  <a:cubicBezTo>
                    <a:pt x="5105" y="9319"/>
                    <a:pt x="5099" y="9319"/>
                    <a:pt x="5093" y="9326"/>
                  </a:cubicBezTo>
                  <a:cubicBezTo>
                    <a:pt x="5099" y="9331"/>
                    <a:pt x="5099" y="9337"/>
                    <a:pt x="5111" y="9343"/>
                  </a:cubicBezTo>
                  <a:cubicBezTo>
                    <a:pt x="5117" y="9343"/>
                    <a:pt x="5117" y="9343"/>
                    <a:pt x="5123" y="9343"/>
                  </a:cubicBezTo>
                  <a:cubicBezTo>
                    <a:pt x="5129" y="9343"/>
                    <a:pt x="5129" y="9343"/>
                    <a:pt x="5135" y="9343"/>
                  </a:cubicBezTo>
                  <a:cubicBezTo>
                    <a:pt x="5135" y="9343"/>
                    <a:pt x="5129" y="9349"/>
                    <a:pt x="5135" y="9349"/>
                  </a:cubicBezTo>
                  <a:cubicBezTo>
                    <a:pt x="5123" y="9361"/>
                    <a:pt x="5123" y="9361"/>
                    <a:pt x="5123" y="9361"/>
                  </a:cubicBezTo>
                  <a:cubicBezTo>
                    <a:pt x="5123" y="9367"/>
                    <a:pt x="5129" y="9367"/>
                    <a:pt x="5129" y="9373"/>
                  </a:cubicBezTo>
                  <a:cubicBezTo>
                    <a:pt x="5135" y="9379"/>
                    <a:pt x="5140" y="9373"/>
                    <a:pt x="5140" y="9379"/>
                  </a:cubicBezTo>
                  <a:cubicBezTo>
                    <a:pt x="5146" y="9385"/>
                    <a:pt x="5146" y="9391"/>
                    <a:pt x="5146" y="9397"/>
                  </a:cubicBezTo>
                  <a:cubicBezTo>
                    <a:pt x="5146" y="9397"/>
                    <a:pt x="5140" y="9403"/>
                    <a:pt x="5140" y="9408"/>
                  </a:cubicBezTo>
                  <a:cubicBezTo>
                    <a:pt x="5146" y="9408"/>
                    <a:pt x="5152" y="9414"/>
                    <a:pt x="5152" y="9414"/>
                  </a:cubicBezTo>
                  <a:cubicBezTo>
                    <a:pt x="5164" y="9420"/>
                    <a:pt x="5176" y="9420"/>
                    <a:pt x="5188" y="9426"/>
                  </a:cubicBezTo>
                  <a:cubicBezTo>
                    <a:pt x="5194" y="9432"/>
                    <a:pt x="5194" y="9432"/>
                    <a:pt x="5200" y="9438"/>
                  </a:cubicBezTo>
                  <a:cubicBezTo>
                    <a:pt x="5200" y="9438"/>
                    <a:pt x="5200" y="9444"/>
                    <a:pt x="5200" y="9450"/>
                  </a:cubicBezTo>
                  <a:cubicBezTo>
                    <a:pt x="5206" y="9450"/>
                    <a:pt x="5206" y="9456"/>
                    <a:pt x="5206" y="9462"/>
                  </a:cubicBezTo>
                  <a:cubicBezTo>
                    <a:pt x="5206" y="9462"/>
                    <a:pt x="5212" y="9462"/>
                    <a:pt x="5218" y="9468"/>
                  </a:cubicBezTo>
                  <a:cubicBezTo>
                    <a:pt x="5224" y="9468"/>
                    <a:pt x="5229" y="9468"/>
                    <a:pt x="5229" y="9474"/>
                  </a:cubicBezTo>
                  <a:cubicBezTo>
                    <a:pt x="5229" y="9480"/>
                    <a:pt x="5229" y="9480"/>
                    <a:pt x="5229" y="9485"/>
                  </a:cubicBezTo>
                  <a:cubicBezTo>
                    <a:pt x="5229" y="9492"/>
                    <a:pt x="5229" y="9497"/>
                    <a:pt x="5229" y="9503"/>
                  </a:cubicBezTo>
                  <a:cubicBezTo>
                    <a:pt x="5241" y="9503"/>
                    <a:pt x="5247" y="9503"/>
                    <a:pt x="5253" y="9503"/>
                  </a:cubicBezTo>
                  <a:cubicBezTo>
                    <a:pt x="5259" y="9503"/>
                    <a:pt x="5259" y="9503"/>
                    <a:pt x="5265" y="9503"/>
                  </a:cubicBezTo>
                  <a:cubicBezTo>
                    <a:pt x="5271" y="9509"/>
                    <a:pt x="5271" y="9509"/>
                    <a:pt x="5277" y="9509"/>
                  </a:cubicBezTo>
                  <a:cubicBezTo>
                    <a:pt x="5277" y="9509"/>
                    <a:pt x="5277" y="9515"/>
                    <a:pt x="5277" y="9521"/>
                  </a:cubicBezTo>
                  <a:cubicBezTo>
                    <a:pt x="5283" y="9527"/>
                    <a:pt x="5289" y="9539"/>
                    <a:pt x="5295" y="9539"/>
                  </a:cubicBezTo>
                  <a:cubicBezTo>
                    <a:pt x="5306" y="9545"/>
                    <a:pt x="5312" y="9539"/>
                    <a:pt x="5318" y="9539"/>
                  </a:cubicBezTo>
                  <a:cubicBezTo>
                    <a:pt x="5324" y="9539"/>
                    <a:pt x="5324" y="9545"/>
                    <a:pt x="5330" y="9545"/>
                  </a:cubicBezTo>
                  <a:cubicBezTo>
                    <a:pt x="5336" y="9545"/>
                    <a:pt x="5336" y="9551"/>
                    <a:pt x="5342" y="9551"/>
                  </a:cubicBezTo>
                  <a:cubicBezTo>
                    <a:pt x="5348" y="9551"/>
                    <a:pt x="5348" y="9551"/>
                    <a:pt x="5354" y="9551"/>
                  </a:cubicBezTo>
                  <a:cubicBezTo>
                    <a:pt x="5360" y="9551"/>
                    <a:pt x="5360" y="9557"/>
                    <a:pt x="5366" y="9563"/>
                  </a:cubicBezTo>
                  <a:cubicBezTo>
                    <a:pt x="5372" y="9563"/>
                    <a:pt x="5378" y="9557"/>
                    <a:pt x="5390" y="9563"/>
                  </a:cubicBezTo>
                  <a:cubicBezTo>
                    <a:pt x="5401" y="9563"/>
                    <a:pt x="5401" y="9563"/>
                    <a:pt x="5401" y="9563"/>
                  </a:cubicBezTo>
                  <a:cubicBezTo>
                    <a:pt x="5401" y="9563"/>
                    <a:pt x="5407" y="9569"/>
                    <a:pt x="5413" y="9569"/>
                  </a:cubicBezTo>
                  <a:cubicBezTo>
                    <a:pt x="5413" y="9569"/>
                    <a:pt x="5419" y="9574"/>
                    <a:pt x="5425" y="9574"/>
                  </a:cubicBezTo>
                  <a:cubicBezTo>
                    <a:pt x="5514" y="9574"/>
                    <a:pt x="5514" y="9574"/>
                    <a:pt x="5514" y="9574"/>
                  </a:cubicBezTo>
                  <a:cubicBezTo>
                    <a:pt x="5520" y="9574"/>
                    <a:pt x="5520" y="9574"/>
                    <a:pt x="5526" y="9574"/>
                  </a:cubicBezTo>
                  <a:cubicBezTo>
                    <a:pt x="5532" y="9574"/>
                    <a:pt x="5532" y="9574"/>
                    <a:pt x="5538" y="9569"/>
                  </a:cubicBezTo>
                  <a:cubicBezTo>
                    <a:pt x="5544" y="9569"/>
                    <a:pt x="5538" y="9563"/>
                    <a:pt x="5544" y="9557"/>
                  </a:cubicBezTo>
                  <a:cubicBezTo>
                    <a:pt x="5544" y="9551"/>
                    <a:pt x="5550" y="9551"/>
                    <a:pt x="5556" y="9545"/>
                  </a:cubicBezTo>
                  <a:cubicBezTo>
                    <a:pt x="5556" y="9545"/>
                    <a:pt x="5561" y="9551"/>
                    <a:pt x="5573" y="9551"/>
                  </a:cubicBezTo>
                  <a:cubicBezTo>
                    <a:pt x="5579" y="9551"/>
                    <a:pt x="5585" y="9551"/>
                    <a:pt x="5591" y="9545"/>
                  </a:cubicBezTo>
                  <a:cubicBezTo>
                    <a:pt x="5591" y="9539"/>
                    <a:pt x="5591" y="9533"/>
                    <a:pt x="5585" y="9527"/>
                  </a:cubicBezTo>
                  <a:cubicBezTo>
                    <a:pt x="5585" y="9521"/>
                    <a:pt x="5579" y="9527"/>
                    <a:pt x="5573" y="9527"/>
                  </a:cubicBezTo>
                  <a:cubicBezTo>
                    <a:pt x="5567" y="9521"/>
                    <a:pt x="5561" y="9515"/>
                    <a:pt x="5550" y="9515"/>
                  </a:cubicBezTo>
                  <a:cubicBezTo>
                    <a:pt x="5550" y="9515"/>
                    <a:pt x="5544" y="9515"/>
                    <a:pt x="5538" y="9515"/>
                  </a:cubicBezTo>
                  <a:cubicBezTo>
                    <a:pt x="5538" y="9515"/>
                    <a:pt x="5532" y="9509"/>
                    <a:pt x="5526" y="9509"/>
                  </a:cubicBezTo>
                  <a:cubicBezTo>
                    <a:pt x="5520" y="9509"/>
                    <a:pt x="5514" y="9509"/>
                    <a:pt x="5502" y="9509"/>
                  </a:cubicBezTo>
                  <a:cubicBezTo>
                    <a:pt x="5496" y="9509"/>
                    <a:pt x="5496" y="9509"/>
                    <a:pt x="5490" y="9509"/>
                  </a:cubicBezTo>
                  <a:cubicBezTo>
                    <a:pt x="5490" y="9485"/>
                    <a:pt x="5490" y="9485"/>
                    <a:pt x="5490" y="9485"/>
                  </a:cubicBezTo>
                  <a:cubicBezTo>
                    <a:pt x="5484" y="9485"/>
                    <a:pt x="5479" y="9485"/>
                    <a:pt x="5467" y="9485"/>
                  </a:cubicBezTo>
                  <a:cubicBezTo>
                    <a:pt x="5461" y="9485"/>
                    <a:pt x="5461" y="9485"/>
                    <a:pt x="5455" y="9485"/>
                  </a:cubicBezTo>
                  <a:cubicBezTo>
                    <a:pt x="5455" y="9480"/>
                    <a:pt x="5449" y="9480"/>
                    <a:pt x="5443" y="9474"/>
                  </a:cubicBezTo>
                  <a:cubicBezTo>
                    <a:pt x="5443" y="9468"/>
                    <a:pt x="5443" y="9468"/>
                    <a:pt x="5443" y="9462"/>
                  </a:cubicBezTo>
                  <a:cubicBezTo>
                    <a:pt x="5437" y="9450"/>
                    <a:pt x="5437" y="9444"/>
                    <a:pt x="5437" y="9438"/>
                  </a:cubicBezTo>
                  <a:cubicBezTo>
                    <a:pt x="5437" y="9432"/>
                    <a:pt x="5437" y="9432"/>
                    <a:pt x="5437" y="9426"/>
                  </a:cubicBezTo>
                  <a:cubicBezTo>
                    <a:pt x="5437" y="9420"/>
                    <a:pt x="5437" y="9420"/>
                    <a:pt x="5437" y="9414"/>
                  </a:cubicBezTo>
                  <a:cubicBezTo>
                    <a:pt x="5437" y="9408"/>
                    <a:pt x="5425" y="9408"/>
                    <a:pt x="5425" y="9408"/>
                  </a:cubicBezTo>
                  <a:cubicBezTo>
                    <a:pt x="5425" y="9403"/>
                    <a:pt x="5419" y="9397"/>
                    <a:pt x="5419" y="9397"/>
                  </a:cubicBezTo>
                  <a:cubicBezTo>
                    <a:pt x="5419" y="9391"/>
                    <a:pt x="5419" y="9385"/>
                    <a:pt x="5419" y="9385"/>
                  </a:cubicBezTo>
                  <a:cubicBezTo>
                    <a:pt x="5419" y="9373"/>
                    <a:pt x="5419" y="9373"/>
                    <a:pt x="5419" y="9373"/>
                  </a:cubicBezTo>
                  <a:cubicBezTo>
                    <a:pt x="5419" y="9367"/>
                    <a:pt x="5413" y="9367"/>
                    <a:pt x="5413" y="9361"/>
                  </a:cubicBezTo>
                  <a:cubicBezTo>
                    <a:pt x="5413" y="9355"/>
                    <a:pt x="5413" y="9343"/>
                    <a:pt x="5413" y="9337"/>
                  </a:cubicBezTo>
                  <a:cubicBezTo>
                    <a:pt x="5413" y="9331"/>
                    <a:pt x="5413" y="9331"/>
                    <a:pt x="5413" y="9326"/>
                  </a:cubicBezTo>
                  <a:cubicBezTo>
                    <a:pt x="5407" y="9319"/>
                    <a:pt x="5407" y="9319"/>
                    <a:pt x="5407" y="9314"/>
                  </a:cubicBezTo>
                  <a:cubicBezTo>
                    <a:pt x="5401" y="9308"/>
                    <a:pt x="5390" y="9308"/>
                    <a:pt x="5390" y="9302"/>
                  </a:cubicBezTo>
                  <a:cubicBezTo>
                    <a:pt x="5390" y="9296"/>
                    <a:pt x="5395" y="9290"/>
                    <a:pt x="5395" y="9284"/>
                  </a:cubicBezTo>
                  <a:cubicBezTo>
                    <a:pt x="5395" y="9272"/>
                    <a:pt x="5395" y="9272"/>
                    <a:pt x="5395" y="9272"/>
                  </a:cubicBezTo>
                  <a:cubicBezTo>
                    <a:pt x="5395" y="9266"/>
                    <a:pt x="5390" y="9266"/>
                    <a:pt x="5390" y="9260"/>
                  </a:cubicBezTo>
                  <a:cubicBezTo>
                    <a:pt x="5390" y="9225"/>
                    <a:pt x="5390" y="9225"/>
                    <a:pt x="5390" y="9225"/>
                  </a:cubicBezTo>
                  <a:cubicBezTo>
                    <a:pt x="5390" y="9213"/>
                    <a:pt x="5395" y="9207"/>
                    <a:pt x="5395" y="9195"/>
                  </a:cubicBezTo>
                  <a:cubicBezTo>
                    <a:pt x="5449" y="9195"/>
                    <a:pt x="5449" y="9195"/>
                    <a:pt x="5449" y="9195"/>
                  </a:cubicBezTo>
                  <a:cubicBezTo>
                    <a:pt x="5449" y="9189"/>
                    <a:pt x="5449" y="9183"/>
                    <a:pt x="5449" y="9177"/>
                  </a:cubicBezTo>
                  <a:cubicBezTo>
                    <a:pt x="5449" y="9171"/>
                    <a:pt x="5449" y="9171"/>
                    <a:pt x="5449" y="9165"/>
                  </a:cubicBezTo>
                  <a:cubicBezTo>
                    <a:pt x="5449" y="9160"/>
                    <a:pt x="5449" y="9153"/>
                    <a:pt x="5449" y="9142"/>
                  </a:cubicBezTo>
                  <a:cubicBezTo>
                    <a:pt x="5455" y="9136"/>
                    <a:pt x="5455" y="9136"/>
                    <a:pt x="5461" y="9130"/>
                  </a:cubicBezTo>
                  <a:cubicBezTo>
                    <a:pt x="5461" y="9130"/>
                    <a:pt x="5467" y="9130"/>
                    <a:pt x="5472" y="9130"/>
                  </a:cubicBezTo>
                  <a:cubicBezTo>
                    <a:pt x="5479" y="9130"/>
                    <a:pt x="5484" y="9130"/>
                    <a:pt x="5496" y="9124"/>
                  </a:cubicBezTo>
                  <a:lnTo>
                    <a:pt x="5502" y="9118"/>
                  </a:lnTo>
                  <a:cubicBezTo>
                    <a:pt x="5514" y="9100"/>
                    <a:pt x="5514" y="9088"/>
                    <a:pt x="5520" y="9071"/>
                  </a:cubicBezTo>
                  <a:cubicBezTo>
                    <a:pt x="5520" y="9065"/>
                    <a:pt x="5526" y="9059"/>
                    <a:pt x="5526" y="9059"/>
                  </a:cubicBezTo>
                  <a:cubicBezTo>
                    <a:pt x="5526" y="9053"/>
                    <a:pt x="5532" y="9053"/>
                    <a:pt x="5532" y="9047"/>
                  </a:cubicBezTo>
                  <a:cubicBezTo>
                    <a:pt x="5538" y="9041"/>
                    <a:pt x="5538" y="9041"/>
                    <a:pt x="5544" y="9041"/>
                  </a:cubicBezTo>
                  <a:cubicBezTo>
                    <a:pt x="5550" y="9041"/>
                    <a:pt x="5550" y="9035"/>
                    <a:pt x="5556" y="9035"/>
                  </a:cubicBezTo>
                  <a:cubicBezTo>
                    <a:pt x="5561" y="9029"/>
                    <a:pt x="5561" y="9035"/>
                    <a:pt x="5567" y="9035"/>
                  </a:cubicBezTo>
                  <a:cubicBezTo>
                    <a:pt x="5573" y="9029"/>
                    <a:pt x="5573" y="9023"/>
                    <a:pt x="5573" y="9023"/>
                  </a:cubicBezTo>
                  <a:cubicBezTo>
                    <a:pt x="5573" y="8999"/>
                    <a:pt x="5573" y="8999"/>
                    <a:pt x="5573" y="8999"/>
                  </a:cubicBezTo>
                  <a:cubicBezTo>
                    <a:pt x="5567" y="8999"/>
                    <a:pt x="5561" y="8993"/>
                    <a:pt x="5556" y="8993"/>
                  </a:cubicBezTo>
                  <a:cubicBezTo>
                    <a:pt x="5544" y="8993"/>
                    <a:pt x="5538" y="8999"/>
                    <a:pt x="5532" y="8993"/>
                  </a:cubicBezTo>
                  <a:cubicBezTo>
                    <a:pt x="5526" y="8993"/>
                    <a:pt x="5520" y="8993"/>
                    <a:pt x="5520" y="8987"/>
                  </a:cubicBezTo>
                  <a:cubicBezTo>
                    <a:pt x="5514" y="8987"/>
                    <a:pt x="5520" y="8982"/>
                    <a:pt x="5514" y="8976"/>
                  </a:cubicBezTo>
                  <a:cubicBezTo>
                    <a:pt x="5514" y="8976"/>
                    <a:pt x="5508" y="8970"/>
                    <a:pt x="5502" y="8964"/>
                  </a:cubicBezTo>
                  <a:lnTo>
                    <a:pt x="5496" y="8964"/>
                  </a:lnTo>
                  <a:cubicBezTo>
                    <a:pt x="5490" y="8964"/>
                    <a:pt x="5484" y="8958"/>
                    <a:pt x="5484" y="8958"/>
                  </a:cubicBezTo>
                  <a:cubicBezTo>
                    <a:pt x="5479" y="8952"/>
                    <a:pt x="5472" y="8946"/>
                    <a:pt x="5472" y="8946"/>
                  </a:cubicBezTo>
                  <a:cubicBezTo>
                    <a:pt x="5467" y="8940"/>
                    <a:pt x="5461" y="8940"/>
                    <a:pt x="5461" y="8934"/>
                  </a:cubicBezTo>
                  <a:cubicBezTo>
                    <a:pt x="5461" y="8922"/>
                    <a:pt x="5461" y="8916"/>
                    <a:pt x="5461" y="8910"/>
                  </a:cubicBezTo>
                  <a:cubicBezTo>
                    <a:pt x="5461" y="8899"/>
                    <a:pt x="5461" y="8899"/>
                    <a:pt x="5461" y="8899"/>
                  </a:cubicBezTo>
                  <a:cubicBezTo>
                    <a:pt x="5461" y="8893"/>
                    <a:pt x="5461" y="8893"/>
                    <a:pt x="5467" y="8887"/>
                  </a:cubicBezTo>
                  <a:cubicBezTo>
                    <a:pt x="5467" y="8881"/>
                    <a:pt x="5472" y="8881"/>
                    <a:pt x="5479" y="8875"/>
                  </a:cubicBezTo>
                  <a:cubicBezTo>
                    <a:pt x="5484" y="8863"/>
                    <a:pt x="5496" y="8857"/>
                    <a:pt x="5514" y="8857"/>
                  </a:cubicBezTo>
                  <a:cubicBezTo>
                    <a:pt x="5579" y="8857"/>
                    <a:pt x="5579" y="8857"/>
                    <a:pt x="5579" y="8857"/>
                  </a:cubicBezTo>
                  <a:cubicBezTo>
                    <a:pt x="5579" y="8792"/>
                    <a:pt x="5579" y="8792"/>
                    <a:pt x="5579" y="8792"/>
                  </a:cubicBezTo>
                  <a:cubicBezTo>
                    <a:pt x="5579" y="8786"/>
                    <a:pt x="5579" y="8786"/>
                    <a:pt x="5579" y="8780"/>
                  </a:cubicBezTo>
                  <a:cubicBezTo>
                    <a:pt x="5585" y="8774"/>
                    <a:pt x="5591" y="8774"/>
                    <a:pt x="5591" y="8774"/>
                  </a:cubicBezTo>
                  <a:cubicBezTo>
                    <a:pt x="5597" y="8762"/>
                    <a:pt x="5603" y="8756"/>
                    <a:pt x="5603" y="8750"/>
                  </a:cubicBezTo>
                  <a:cubicBezTo>
                    <a:pt x="5609" y="8744"/>
                    <a:pt x="5609" y="8744"/>
                    <a:pt x="5609" y="8739"/>
                  </a:cubicBezTo>
                  <a:cubicBezTo>
                    <a:pt x="5609" y="8733"/>
                    <a:pt x="5609" y="8733"/>
                    <a:pt x="5609" y="8727"/>
                  </a:cubicBezTo>
                  <a:cubicBezTo>
                    <a:pt x="5609" y="8721"/>
                    <a:pt x="5609" y="8721"/>
                    <a:pt x="5609" y="8715"/>
                  </a:cubicBezTo>
                  <a:cubicBezTo>
                    <a:pt x="5609" y="8709"/>
                    <a:pt x="5609" y="8709"/>
                    <a:pt x="5609" y="8703"/>
                  </a:cubicBezTo>
                  <a:cubicBezTo>
                    <a:pt x="5609" y="8697"/>
                    <a:pt x="5615" y="8691"/>
                    <a:pt x="5621" y="8691"/>
                  </a:cubicBezTo>
                  <a:cubicBezTo>
                    <a:pt x="5633" y="8691"/>
                    <a:pt x="5638" y="8697"/>
                    <a:pt x="5650" y="8697"/>
                  </a:cubicBezTo>
                  <a:cubicBezTo>
                    <a:pt x="5656" y="8697"/>
                    <a:pt x="5662" y="8697"/>
                    <a:pt x="5668" y="8691"/>
                  </a:cubicBezTo>
                  <a:cubicBezTo>
                    <a:pt x="5674" y="8691"/>
                    <a:pt x="5680" y="8685"/>
                    <a:pt x="5680" y="8679"/>
                  </a:cubicBezTo>
                  <a:cubicBezTo>
                    <a:pt x="5680" y="8679"/>
                    <a:pt x="5680" y="8673"/>
                    <a:pt x="5680" y="8667"/>
                  </a:cubicBezTo>
                  <a:cubicBezTo>
                    <a:pt x="5680" y="8655"/>
                    <a:pt x="5680" y="8655"/>
                    <a:pt x="5680" y="8655"/>
                  </a:cubicBezTo>
                  <a:lnTo>
                    <a:pt x="5674" y="8650"/>
                  </a:lnTo>
                  <a:cubicBezTo>
                    <a:pt x="5668" y="8650"/>
                    <a:pt x="5668" y="8644"/>
                    <a:pt x="5662" y="8650"/>
                  </a:cubicBezTo>
                  <a:cubicBezTo>
                    <a:pt x="5656" y="8650"/>
                    <a:pt x="5656" y="8650"/>
                    <a:pt x="5650" y="8655"/>
                  </a:cubicBezTo>
                  <a:cubicBezTo>
                    <a:pt x="5645" y="8655"/>
                    <a:pt x="5645" y="8661"/>
                    <a:pt x="5638" y="8661"/>
                  </a:cubicBezTo>
                  <a:cubicBezTo>
                    <a:pt x="5633" y="8667"/>
                    <a:pt x="5633" y="8661"/>
                    <a:pt x="5627" y="8661"/>
                  </a:cubicBezTo>
                  <a:cubicBezTo>
                    <a:pt x="5627" y="8661"/>
                    <a:pt x="5609" y="8661"/>
                    <a:pt x="5609" y="8655"/>
                  </a:cubicBezTo>
                  <a:cubicBezTo>
                    <a:pt x="5603" y="8650"/>
                    <a:pt x="5609" y="8644"/>
                    <a:pt x="5609" y="8632"/>
                  </a:cubicBezTo>
                  <a:cubicBezTo>
                    <a:pt x="5609" y="8626"/>
                    <a:pt x="5603" y="8620"/>
                    <a:pt x="5603" y="8608"/>
                  </a:cubicBezTo>
                  <a:lnTo>
                    <a:pt x="5603" y="8602"/>
                  </a:lnTo>
                  <a:cubicBezTo>
                    <a:pt x="5603" y="8567"/>
                    <a:pt x="5603" y="8567"/>
                    <a:pt x="5603" y="8567"/>
                  </a:cubicBezTo>
                  <a:cubicBezTo>
                    <a:pt x="5621" y="8567"/>
                    <a:pt x="5621" y="8567"/>
                    <a:pt x="5621" y="8567"/>
                  </a:cubicBezTo>
                  <a:cubicBezTo>
                    <a:pt x="5633" y="8567"/>
                    <a:pt x="5638" y="8572"/>
                    <a:pt x="5645" y="8572"/>
                  </a:cubicBezTo>
                  <a:cubicBezTo>
                    <a:pt x="5656" y="8578"/>
                    <a:pt x="5656" y="8590"/>
                    <a:pt x="5668" y="8590"/>
                  </a:cubicBezTo>
                  <a:cubicBezTo>
                    <a:pt x="5739" y="8590"/>
                    <a:pt x="5739" y="8590"/>
                    <a:pt x="5739" y="8590"/>
                  </a:cubicBezTo>
                  <a:cubicBezTo>
                    <a:pt x="5739" y="8584"/>
                    <a:pt x="5745" y="8584"/>
                    <a:pt x="5745" y="8578"/>
                  </a:cubicBezTo>
                  <a:cubicBezTo>
                    <a:pt x="5745" y="8572"/>
                    <a:pt x="5739" y="8572"/>
                    <a:pt x="5733" y="8567"/>
                  </a:cubicBezTo>
                  <a:cubicBezTo>
                    <a:pt x="5733" y="8555"/>
                    <a:pt x="5733" y="8555"/>
                    <a:pt x="5733" y="8555"/>
                  </a:cubicBezTo>
                  <a:cubicBezTo>
                    <a:pt x="5733" y="8555"/>
                    <a:pt x="5733" y="8549"/>
                    <a:pt x="5733" y="8543"/>
                  </a:cubicBezTo>
                  <a:cubicBezTo>
                    <a:pt x="5739" y="8543"/>
                    <a:pt x="5739" y="8537"/>
                    <a:pt x="5739" y="8537"/>
                  </a:cubicBezTo>
                  <a:cubicBezTo>
                    <a:pt x="5745" y="8531"/>
                    <a:pt x="5751" y="8531"/>
                    <a:pt x="5751" y="8531"/>
                  </a:cubicBezTo>
                  <a:cubicBezTo>
                    <a:pt x="5757" y="8525"/>
                    <a:pt x="5751" y="8519"/>
                    <a:pt x="5751" y="8519"/>
                  </a:cubicBezTo>
                  <a:cubicBezTo>
                    <a:pt x="5751" y="8513"/>
                    <a:pt x="5751" y="8507"/>
                    <a:pt x="5751" y="8507"/>
                  </a:cubicBezTo>
                  <a:cubicBezTo>
                    <a:pt x="5751" y="8495"/>
                    <a:pt x="5745" y="8489"/>
                    <a:pt x="5745" y="8484"/>
                  </a:cubicBezTo>
                  <a:cubicBezTo>
                    <a:pt x="5745" y="8478"/>
                    <a:pt x="5739" y="8478"/>
                    <a:pt x="5739" y="8472"/>
                  </a:cubicBezTo>
                  <a:cubicBezTo>
                    <a:pt x="5739" y="8448"/>
                    <a:pt x="5739" y="8448"/>
                    <a:pt x="5739" y="8448"/>
                  </a:cubicBezTo>
                  <a:cubicBezTo>
                    <a:pt x="5793" y="8448"/>
                    <a:pt x="5793" y="8448"/>
                    <a:pt x="5793" y="8448"/>
                  </a:cubicBezTo>
                  <a:cubicBezTo>
                    <a:pt x="5799" y="8448"/>
                    <a:pt x="5804" y="8442"/>
                    <a:pt x="5804" y="8442"/>
                  </a:cubicBezTo>
                  <a:cubicBezTo>
                    <a:pt x="5828" y="8442"/>
                    <a:pt x="5828" y="8442"/>
                    <a:pt x="5828" y="8442"/>
                  </a:cubicBezTo>
                  <a:cubicBezTo>
                    <a:pt x="5840" y="8442"/>
                    <a:pt x="5846" y="8442"/>
                    <a:pt x="5852" y="8442"/>
                  </a:cubicBezTo>
                  <a:cubicBezTo>
                    <a:pt x="5864" y="8436"/>
                    <a:pt x="5864" y="8430"/>
                    <a:pt x="5876" y="8430"/>
                  </a:cubicBezTo>
                  <a:cubicBezTo>
                    <a:pt x="5929" y="8430"/>
                    <a:pt x="5929" y="8430"/>
                    <a:pt x="5929" y="8430"/>
                  </a:cubicBezTo>
                  <a:cubicBezTo>
                    <a:pt x="5941" y="8430"/>
                    <a:pt x="5947" y="8442"/>
                    <a:pt x="5953" y="8442"/>
                  </a:cubicBezTo>
                  <a:cubicBezTo>
                    <a:pt x="5959" y="8442"/>
                    <a:pt x="5965" y="8436"/>
                    <a:pt x="5965" y="8430"/>
                  </a:cubicBezTo>
                  <a:cubicBezTo>
                    <a:pt x="5970" y="8430"/>
                    <a:pt x="5970" y="8424"/>
                    <a:pt x="5970" y="8418"/>
                  </a:cubicBezTo>
                  <a:cubicBezTo>
                    <a:pt x="5970" y="8418"/>
                    <a:pt x="5970" y="8412"/>
                    <a:pt x="5970" y="8406"/>
                  </a:cubicBezTo>
                  <a:cubicBezTo>
                    <a:pt x="5977" y="8401"/>
                    <a:pt x="5977" y="8401"/>
                    <a:pt x="5982" y="8395"/>
                  </a:cubicBezTo>
                  <a:cubicBezTo>
                    <a:pt x="5988" y="8389"/>
                    <a:pt x="5988" y="8383"/>
                    <a:pt x="5994" y="8377"/>
                  </a:cubicBezTo>
                  <a:cubicBezTo>
                    <a:pt x="6000" y="8371"/>
                    <a:pt x="6006" y="8371"/>
                    <a:pt x="6012" y="8365"/>
                  </a:cubicBezTo>
                  <a:cubicBezTo>
                    <a:pt x="6018" y="8359"/>
                    <a:pt x="6024" y="8359"/>
                    <a:pt x="6030" y="8353"/>
                  </a:cubicBezTo>
                  <a:cubicBezTo>
                    <a:pt x="6036" y="8347"/>
                    <a:pt x="6036" y="8341"/>
                    <a:pt x="6042" y="8341"/>
                  </a:cubicBezTo>
                  <a:cubicBezTo>
                    <a:pt x="6042" y="8335"/>
                    <a:pt x="6048" y="8335"/>
                    <a:pt x="6048" y="8329"/>
                  </a:cubicBezTo>
                  <a:cubicBezTo>
                    <a:pt x="6054" y="8317"/>
                    <a:pt x="6054" y="8317"/>
                    <a:pt x="6054" y="8317"/>
                  </a:cubicBezTo>
                  <a:cubicBezTo>
                    <a:pt x="6059" y="8312"/>
                    <a:pt x="6059" y="8312"/>
                    <a:pt x="6059" y="8306"/>
                  </a:cubicBezTo>
                  <a:cubicBezTo>
                    <a:pt x="6059" y="8270"/>
                    <a:pt x="6059" y="8270"/>
                    <a:pt x="6059" y="8270"/>
                  </a:cubicBezTo>
                  <a:cubicBezTo>
                    <a:pt x="6048" y="8270"/>
                    <a:pt x="6048" y="8270"/>
                    <a:pt x="6048" y="8270"/>
                  </a:cubicBezTo>
                  <a:cubicBezTo>
                    <a:pt x="6048" y="8270"/>
                    <a:pt x="6042" y="8270"/>
                    <a:pt x="6036" y="8270"/>
                  </a:cubicBezTo>
                  <a:cubicBezTo>
                    <a:pt x="6036" y="8246"/>
                    <a:pt x="6036" y="8246"/>
                    <a:pt x="6036" y="8246"/>
                  </a:cubicBezTo>
                  <a:cubicBezTo>
                    <a:pt x="6036" y="8240"/>
                    <a:pt x="6042" y="8240"/>
                    <a:pt x="6036" y="8235"/>
                  </a:cubicBezTo>
                  <a:cubicBezTo>
                    <a:pt x="6036" y="8229"/>
                    <a:pt x="6036" y="8229"/>
                    <a:pt x="6036" y="8223"/>
                  </a:cubicBezTo>
                  <a:cubicBezTo>
                    <a:pt x="6036" y="8217"/>
                    <a:pt x="6030" y="8217"/>
                    <a:pt x="6024" y="8217"/>
                  </a:cubicBezTo>
                  <a:cubicBezTo>
                    <a:pt x="6018" y="8211"/>
                    <a:pt x="6012" y="8211"/>
                    <a:pt x="6012" y="8205"/>
                  </a:cubicBezTo>
                  <a:cubicBezTo>
                    <a:pt x="6000" y="8199"/>
                    <a:pt x="5994" y="8193"/>
                    <a:pt x="5988" y="8187"/>
                  </a:cubicBezTo>
                  <a:cubicBezTo>
                    <a:pt x="5982" y="8181"/>
                    <a:pt x="5977" y="8181"/>
                    <a:pt x="5977" y="8181"/>
                  </a:cubicBezTo>
                  <a:cubicBezTo>
                    <a:pt x="5970" y="8175"/>
                    <a:pt x="5970" y="8175"/>
                    <a:pt x="5965" y="8169"/>
                  </a:cubicBezTo>
                  <a:cubicBezTo>
                    <a:pt x="5965" y="8163"/>
                    <a:pt x="5965" y="8163"/>
                    <a:pt x="5965" y="8157"/>
                  </a:cubicBezTo>
                  <a:cubicBezTo>
                    <a:pt x="6012" y="8157"/>
                    <a:pt x="6012" y="8157"/>
                    <a:pt x="6012" y="8157"/>
                  </a:cubicBezTo>
                  <a:cubicBezTo>
                    <a:pt x="6024" y="8157"/>
                    <a:pt x="6030" y="8157"/>
                    <a:pt x="6036" y="8163"/>
                  </a:cubicBezTo>
                  <a:cubicBezTo>
                    <a:pt x="6048" y="8169"/>
                    <a:pt x="6054" y="8175"/>
                    <a:pt x="6059" y="8181"/>
                  </a:cubicBezTo>
                  <a:cubicBezTo>
                    <a:pt x="6065" y="8181"/>
                    <a:pt x="6065" y="8187"/>
                    <a:pt x="6071" y="8187"/>
                  </a:cubicBezTo>
                  <a:cubicBezTo>
                    <a:pt x="6077" y="8187"/>
                    <a:pt x="6083" y="8187"/>
                    <a:pt x="6083" y="8187"/>
                  </a:cubicBezTo>
                  <a:cubicBezTo>
                    <a:pt x="6095" y="8193"/>
                    <a:pt x="6107" y="8193"/>
                    <a:pt x="6119" y="8193"/>
                  </a:cubicBezTo>
                  <a:cubicBezTo>
                    <a:pt x="6125" y="8193"/>
                    <a:pt x="6125" y="8193"/>
                    <a:pt x="6131" y="8193"/>
                  </a:cubicBezTo>
                  <a:cubicBezTo>
                    <a:pt x="6136" y="8193"/>
                    <a:pt x="6136" y="8187"/>
                    <a:pt x="6143" y="8181"/>
                  </a:cubicBezTo>
                  <a:cubicBezTo>
                    <a:pt x="6148" y="8181"/>
                    <a:pt x="6154" y="8181"/>
                    <a:pt x="6166" y="8181"/>
                  </a:cubicBezTo>
                  <a:cubicBezTo>
                    <a:pt x="6172" y="8181"/>
                    <a:pt x="6178" y="8187"/>
                    <a:pt x="6184" y="8181"/>
                  </a:cubicBezTo>
                  <a:cubicBezTo>
                    <a:pt x="6190" y="8181"/>
                    <a:pt x="6196" y="8175"/>
                    <a:pt x="6196" y="8175"/>
                  </a:cubicBezTo>
                  <a:cubicBezTo>
                    <a:pt x="6202" y="8175"/>
                    <a:pt x="6208" y="8175"/>
                    <a:pt x="6208" y="8169"/>
                  </a:cubicBezTo>
                  <a:cubicBezTo>
                    <a:pt x="6214" y="8169"/>
                    <a:pt x="6214" y="8163"/>
                    <a:pt x="6220" y="8157"/>
                  </a:cubicBezTo>
                  <a:cubicBezTo>
                    <a:pt x="6225" y="8151"/>
                    <a:pt x="6225" y="8146"/>
                    <a:pt x="6231" y="8140"/>
                  </a:cubicBezTo>
                  <a:cubicBezTo>
                    <a:pt x="6231" y="8134"/>
                    <a:pt x="6231" y="8128"/>
                    <a:pt x="6237" y="8128"/>
                  </a:cubicBezTo>
                  <a:cubicBezTo>
                    <a:pt x="6237" y="8122"/>
                    <a:pt x="6243" y="8116"/>
                    <a:pt x="6249" y="8116"/>
                  </a:cubicBezTo>
                  <a:cubicBezTo>
                    <a:pt x="6249" y="8110"/>
                    <a:pt x="6255" y="8116"/>
                    <a:pt x="6255" y="8110"/>
                  </a:cubicBezTo>
                  <a:cubicBezTo>
                    <a:pt x="6261" y="8110"/>
                    <a:pt x="6267" y="8110"/>
                    <a:pt x="6273" y="8104"/>
                  </a:cubicBezTo>
                  <a:cubicBezTo>
                    <a:pt x="6273" y="8098"/>
                    <a:pt x="6279" y="8098"/>
                    <a:pt x="6279" y="8092"/>
                  </a:cubicBezTo>
                  <a:cubicBezTo>
                    <a:pt x="6279" y="8086"/>
                    <a:pt x="6285" y="8086"/>
                    <a:pt x="6285" y="8080"/>
                  </a:cubicBezTo>
                  <a:cubicBezTo>
                    <a:pt x="6285" y="8074"/>
                    <a:pt x="6285" y="8069"/>
                    <a:pt x="6285" y="8057"/>
                  </a:cubicBezTo>
                  <a:cubicBezTo>
                    <a:pt x="6291" y="8051"/>
                    <a:pt x="6297" y="8045"/>
                    <a:pt x="6303" y="8033"/>
                  </a:cubicBezTo>
                  <a:cubicBezTo>
                    <a:pt x="6309" y="8027"/>
                    <a:pt x="6314" y="8027"/>
                    <a:pt x="6314" y="8021"/>
                  </a:cubicBezTo>
                  <a:cubicBezTo>
                    <a:pt x="6314" y="8009"/>
                    <a:pt x="6314" y="8003"/>
                    <a:pt x="6314" y="7991"/>
                  </a:cubicBezTo>
                  <a:cubicBezTo>
                    <a:pt x="6314" y="7985"/>
                    <a:pt x="6314" y="7980"/>
                    <a:pt x="6314" y="7980"/>
                  </a:cubicBezTo>
                  <a:cubicBezTo>
                    <a:pt x="6314" y="7974"/>
                    <a:pt x="6314" y="7968"/>
                    <a:pt x="6314" y="7968"/>
                  </a:cubicBezTo>
                  <a:cubicBezTo>
                    <a:pt x="6314" y="7962"/>
                    <a:pt x="6320" y="7956"/>
                    <a:pt x="6320" y="7956"/>
                  </a:cubicBezTo>
                  <a:cubicBezTo>
                    <a:pt x="6326" y="7944"/>
                    <a:pt x="6332" y="7938"/>
                    <a:pt x="6338" y="7938"/>
                  </a:cubicBezTo>
                  <a:cubicBezTo>
                    <a:pt x="6344" y="7938"/>
                    <a:pt x="6350" y="7932"/>
                    <a:pt x="6350" y="7932"/>
                  </a:cubicBezTo>
                  <a:cubicBezTo>
                    <a:pt x="6356" y="7932"/>
                    <a:pt x="6356" y="7938"/>
                    <a:pt x="6362" y="7938"/>
                  </a:cubicBezTo>
                  <a:cubicBezTo>
                    <a:pt x="6362" y="7944"/>
                    <a:pt x="6362" y="7944"/>
                    <a:pt x="6356" y="7950"/>
                  </a:cubicBezTo>
                  <a:cubicBezTo>
                    <a:pt x="6356" y="7950"/>
                    <a:pt x="6356" y="7956"/>
                    <a:pt x="6356" y="7962"/>
                  </a:cubicBezTo>
                  <a:cubicBezTo>
                    <a:pt x="6356" y="7962"/>
                    <a:pt x="6350" y="7968"/>
                    <a:pt x="6350" y="7974"/>
                  </a:cubicBezTo>
                  <a:cubicBezTo>
                    <a:pt x="6350" y="7980"/>
                    <a:pt x="6356" y="7980"/>
                    <a:pt x="6356" y="7985"/>
                  </a:cubicBezTo>
                  <a:cubicBezTo>
                    <a:pt x="6368" y="7980"/>
                    <a:pt x="6374" y="7980"/>
                    <a:pt x="6380" y="7974"/>
                  </a:cubicBezTo>
                  <a:cubicBezTo>
                    <a:pt x="6386" y="7968"/>
                    <a:pt x="6386" y="7962"/>
                    <a:pt x="6386" y="7962"/>
                  </a:cubicBezTo>
                  <a:cubicBezTo>
                    <a:pt x="6391" y="7950"/>
                    <a:pt x="6391" y="7944"/>
                    <a:pt x="6397" y="7938"/>
                  </a:cubicBezTo>
                  <a:cubicBezTo>
                    <a:pt x="6397" y="7932"/>
                    <a:pt x="6403" y="7932"/>
                    <a:pt x="6403" y="7926"/>
                  </a:cubicBezTo>
                  <a:cubicBezTo>
                    <a:pt x="6409" y="7920"/>
                    <a:pt x="6409" y="7920"/>
                    <a:pt x="6415" y="7914"/>
                  </a:cubicBezTo>
                  <a:cubicBezTo>
                    <a:pt x="6415" y="7908"/>
                    <a:pt x="6421" y="7908"/>
                    <a:pt x="6421" y="7903"/>
                  </a:cubicBezTo>
                  <a:cubicBezTo>
                    <a:pt x="6421" y="7896"/>
                    <a:pt x="6427" y="7896"/>
                    <a:pt x="6427" y="7891"/>
                  </a:cubicBezTo>
                  <a:cubicBezTo>
                    <a:pt x="6433" y="7891"/>
                    <a:pt x="6433" y="7885"/>
                    <a:pt x="6433" y="7879"/>
                  </a:cubicBezTo>
                  <a:cubicBezTo>
                    <a:pt x="6433" y="7879"/>
                    <a:pt x="6439" y="7873"/>
                    <a:pt x="6439" y="7867"/>
                  </a:cubicBezTo>
                  <a:cubicBezTo>
                    <a:pt x="6439" y="7867"/>
                    <a:pt x="6439" y="7861"/>
                    <a:pt x="6439" y="7855"/>
                  </a:cubicBezTo>
                  <a:cubicBezTo>
                    <a:pt x="6439" y="7855"/>
                    <a:pt x="6439" y="7849"/>
                    <a:pt x="6445" y="7843"/>
                  </a:cubicBezTo>
                  <a:cubicBezTo>
                    <a:pt x="6445" y="7843"/>
                    <a:pt x="6445" y="7837"/>
                    <a:pt x="6451" y="7837"/>
                  </a:cubicBezTo>
                  <a:cubicBezTo>
                    <a:pt x="6457" y="7831"/>
                    <a:pt x="6463" y="7831"/>
                    <a:pt x="6463" y="7831"/>
                  </a:cubicBezTo>
                  <a:cubicBezTo>
                    <a:pt x="6469" y="7831"/>
                    <a:pt x="6469" y="7831"/>
                    <a:pt x="6475" y="7831"/>
                  </a:cubicBezTo>
                  <a:cubicBezTo>
                    <a:pt x="6480" y="7825"/>
                    <a:pt x="6480" y="7825"/>
                    <a:pt x="6486" y="7819"/>
                  </a:cubicBezTo>
                  <a:cubicBezTo>
                    <a:pt x="6492" y="7819"/>
                    <a:pt x="6492" y="7814"/>
                    <a:pt x="6498" y="7808"/>
                  </a:cubicBezTo>
                  <a:cubicBezTo>
                    <a:pt x="6498" y="7802"/>
                    <a:pt x="6504" y="7802"/>
                    <a:pt x="6504" y="7796"/>
                  </a:cubicBezTo>
                  <a:cubicBezTo>
                    <a:pt x="6504" y="7790"/>
                    <a:pt x="6504" y="7784"/>
                    <a:pt x="6504" y="7772"/>
                  </a:cubicBezTo>
                  <a:cubicBezTo>
                    <a:pt x="6504" y="7766"/>
                    <a:pt x="6504" y="7760"/>
                    <a:pt x="6504" y="7754"/>
                  </a:cubicBezTo>
                  <a:cubicBezTo>
                    <a:pt x="6504" y="7742"/>
                    <a:pt x="6498" y="7737"/>
                    <a:pt x="6492" y="7730"/>
                  </a:cubicBezTo>
                  <a:cubicBezTo>
                    <a:pt x="6492" y="7725"/>
                    <a:pt x="6492" y="7725"/>
                    <a:pt x="6492" y="7719"/>
                  </a:cubicBezTo>
                  <a:cubicBezTo>
                    <a:pt x="6492" y="7713"/>
                    <a:pt x="6492" y="7707"/>
                    <a:pt x="6492" y="7701"/>
                  </a:cubicBezTo>
                  <a:cubicBezTo>
                    <a:pt x="6492" y="7695"/>
                    <a:pt x="6492" y="7689"/>
                    <a:pt x="6492" y="7677"/>
                  </a:cubicBezTo>
                  <a:cubicBezTo>
                    <a:pt x="6492" y="7665"/>
                    <a:pt x="6486" y="7659"/>
                    <a:pt x="6492" y="7653"/>
                  </a:cubicBezTo>
                  <a:cubicBezTo>
                    <a:pt x="6492" y="7648"/>
                    <a:pt x="6498" y="7648"/>
                    <a:pt x="6498" y="7642"/>
                  </a:cubicBezTo>
                  <a:cubicBezTo>
                    <a:pt x="6498" y="7636"/>
                    <a:pt x="6504" y="7636"/>
                    <a:pt x="6510" y="7630"/>
                  </a:cubicBezTo>
                  <a:cubicBezTo>
                    <a:pt x="6516" y="7630"/>
                    <a:pt x="6516" y="7624"/>
                    <a:pt x="6522" y="7618"/>
                  </a:cubicBezTo>
                  <a:cubicBezTo>
                    <a:pt x="6528" y="7612"/>
                    <a:pt x="6534" y="7612"/>
                    <a:pt x="6546" y="7606"/>
                  </a:cubicBezTo>
                  <a:cubicBezTo>
                    <a:pt x="6546" y="7606"/>
                    <a:pt x="6552" y="7606"/>
                    <a:pt x="6558" y="7606"/>
                  </a:cubicBezTo>
                  <a:cubicBezTo>
                    <a:pt x="6558" y="7600"/>
                    <a:pt x="6558" y="7594"/>
                    <a:pt x="6563" y="7594"/>
                  </a:cubicBezTo>
                  <a:cubicBezTo>
                    <a:pt x="6563" y="7588"/>
                    <a:pt x="6569" y="7582"/>
                    <a:pt x="6569" y="7576"/>
                  </a:cubicBezTo>
                  <a:cubicBezTo>
                    <a:pt x="6575" y="7576"/>
                    <a:pt x="6575" y="7571"/>
                    <a:pt x="6581" y="7564"/>
                  </a:cubicBezTo>
                  <a:cubicBezTo>
                    <a:pt x="6581" y="7559"/>
                    <a:pt x="6587" y="7559"/>
                    <a:pt x="6587" y="7553"/>
                  </a:cubicBezTo>
                  <a:cubicBezTo>
                    <a:pt x="6593" y="7547"/>
                    <a:pt x="6599" y="7547"/>
                    <a:pt x="6599" y="7541"/>
                  </a:cubicBezTo>
                  <a:cubicBezTo>
                    <a:pt x="6605" y="7541"/>
                    <a:pt x="6605" y="7535"/>
                    <a:pt x="6611" y="7535"/>
                  </a:cubicBezTo>
                  <a:cubicBezTo>
                    <a:pt x="6670" y="7535"/>
                    <a:pt x="6670" y="7535"/>
                    <a:pt x="6670" y="7535"/>
                  </a:cubicBezTo>
                  <a:cubicBezTo>
                    <a:pt x="6676" y="7535"/>
                    <a:pt x="6682" y="7529"/>
                    <a:pt x="6694" y="7523"/>
                  </a:cubicBezTo>
                  <a:cubicBezTo>
                    <a:pt x="6694" y="7517"/>
                    <a:pt x="6700" y="7517"/>
                    <a:pt x="6706" y="7511"/>
                  </a:cubicBezTo>
                  <a:cubicBezTo>
                    <a:pt x="6706" y="7511"/>
                    <a:pt x="6706" y="7505"/>
                    <a:pt x="6712" y="7499"/>
                  </a:cubicBezTo>
                  <a:cubicBezTo>
                    <a:pt x="6712" y="7493"/>
                    <a:pt x="6718" y="7493"/>
                    <a:pt x="6718" y="7493"/>
                  </a:cubicBezTo>
                  <a:cubicBezTo>
                    <a:pt x="6860" y="7493"/>
                    <a:pt x="6860" y="7493"/>
                    <a:pt x="6860" y="7493"/>
                  </a:cubicBezTo>
                  <a:cubicBezTo>
                    <a:pt x="6860" y="7487"/>
                    <a:pt x="6860" y="7482"/>
                    <a:pt x="6866" y="7476"/>
                  </a:cubicBezTo>
                  <a:cubicBezTo>
                    <a:pt x="6866" y="7470"/>
                    <a:pt x="6860" y="7470"/>
                    <a:pt x="6866" y="7464"/>
                  </a:cubicBezTo>
                  <a:cubicBezTo>
                    <a:pt x="6866" y="7458"/>
                    <a:pt x="6872" y="7458"/>
                    <a:pt x="6872" y="7452"/>
                  </a:cubicBezTo>
                  <a:cubicBezTo>
                    <a:pt x="6878" y="7452"/>
                    <a:pt x="6884" y="7452"/>
                    <a:pt x="6884" y="7452"/>
                  </a:cubicBezTo>
                  <a:cubicBezTo>
                    <a:pt x="6890" y="7446"/>
                    <a:pt x="6890" y="7440"/>
                    <a:pt x="6890" y="7440"/>
                  </a:cubicBezTo>
                  <a:cubicBezTo>
                    <a:pt x="6901" y="7428"/>
                    <a:pt x="6901" y="7422"/>
                    <a:pt x="6907" y="7416"/>
                  </a:cubicBezTo>
                  <a:cubicBezTo>
                    <a:pt x="6913" y="7405"/>
                    <a:pt x="6919" y="7398"/>
                    <a:pt x="6925" y="7393"/>
                  </a:cubicBezTo>
                  <a:cubicBezTo>
                    <a:pt x="6925" y="7387"/>
                    <a:pt x="6919" y="7387"/>
                    <a:pt x="6925" y="7381"/>
                  </a:cubicBezTo>
                  <a:cubicBezTo>
                    <a:pt x="6925" y="7375"/>
                    <a:pt x="6925" y="7375"/>
                    <a:pt x="6931" y="7369"/>
                  </a:cubicBezTo>
                  <a:cubicBezTo>
                    <a:pt x="6937" y="7363"/>
                    <a:pt x="6949" y="7369"/>
                    <a:pt x="6955" y="7363"/>
                  </a:cubicBezTo>
                  <a:cubicBezTo>
                    <a:pt x="6961" y="7357"/>
                    <a:pt x="6961" y="7351"/>
                    <a:pt x="6961" y="7339"/>
                  </a:cubicBezTo>
                  <a:cubicBezTo>
                    <a:pt x="6961" y="7327"/>
                    <a:pt x="6961" y="7310"/>
                    <a:pt x="6967" y="7298"/>
                  </a:cubicBezTo>
                  <a:cubicBezTo>
                    <a:pt x="6973" y="7292"/>
                    <a:pt x="6973" y="7286"/>
                    <a:pt x="6973" y="7286"/>
                  </a:cubicBezTo>
                  <a:cubicBezTo>
                    <a:pt x="6979" y="7280"/>
                    <a:pt x="6979" y="7274"/>
                    <a:pt x="6979" y="7274"/>
                  </a:cubicBezTo>
                  <a:cubicBezTo>
                    <a:pt x="6984" y="7268"/>
                    <a:pt x="6990" y="7274"/>
                    <a:pt x="6990" y="7268"/>
                  </a:cubicBezTo>
                  <a:cubicBezTo>
                    <a:pt x="6996" y="7268"/>
                    <a:pt x="6996" y="7262"/>
                    <a:pt x="6996" y="7256"/>
                  </a:cubicBezTo>
                  <a:cubicBezTo>
                    <a:pt x="7002" y="7256"/>
                    <a:pt x="7002" y="7250"/>
                    <a:pt x="7002" y="7244"/>
                  </a:cubicBezTo>
                  <a:cubicBezTo>
                    <a:pt x="7002" y="7244"/>
                    <a:pt x="7002" y="7239"/>
                    <a:pt x="7002" y="7232"/>
                  </a:cubicBezTo>
                  <a:cubicBezTo>
                    <a:pt x="7002" y="7227"/>
                    <a:pt x="7008" y="7221"/>
                    <a:pt x="7008" y="7215"/>
                  </a:cubicBezTo>
                  <a:cubicBezTo>
                    <a:pt x="7008" y="7197"/>
                    <a:pt x="7002" y="7191"/>
                    <a:pt x="7008" y="7179"/>
                  </a:cubicBezTo>
                  <a:cubicBezTo>
                    <a:pt x="7008" y="7173"/>
                    <a:pt x="7008" y="7167"/>
                    <a:pt x="7008" y="7167"/>
                  </a:cubicBezTo>
                  <a:cubicBezTo>
                    <a:pt x="7008" y="7155"/>
                    <a:pt x="7008" y="7155"/>
                    <a:pt x="7008" y="7155"/>
                  </a:cubicBezTo>
                  <a:cubicBezTo>
                    <a:pt x="7008" y="7150"/>
                    <a:pt x="7014" y="7150"/>
                    <a:pt x="7014" y="7144"/>
                  </a:cubicBezTo>
                  <a:cubicBezTo>
                    <a:pt x="7020" y="7132"/>
                    <a:pt x="7020" y="7126"/>
                    <a:pt x="7026" y="7120"/>
                  </a:cubicBezTo>
                  <a:cubicBezTo>
                    <a:pt x="7026" y="7114"/>
                    <a:pt x="7026" y="7108"/>
                    <a:pt x="7026" y="7108"/>
                  </a:cubicBezTo>
                  <a:cubicBezTo>
                    <a:pt x="7032" y="7102"/>
                    <a:pt x="7032" y="7096"/>
                    <a:pt x="7032" y="7096"/>
                  </a:cubicBezTo>
                  <a:cubicBezTo>
                    <a:pt x="7032" y="7090"/>
                    <a:pt x="7032" y="7090"/>
                    <a:pt x="7032" y="7084"/>
                  </a:cubicBezTo>
                  <a:cubicBezTo>
                    <a:pt x="7038" y="7078"/>
                    <a:pt x="7032" y="7072"/>
                    <a:pt x="7032" y="7066"/>
                  </a:cubicBezTo>
                  <a:cubicBezTo>
                    <a:pt x="7032" y="7049"/>
                    <a:pt x="7032" y="7049"/>
                    <a:pt x="7032" y="7049"/>
                  </a:cubicBezTo>
                  <a:cubicBezTo>
                    <a:pt x="7032" y="7037"/>
                    <a:pt x="7026" y="7031"/>
                    <a:pt x="7026" y="7019"/>
                  </a:cubicBezTo>
                  <a:cubicBezTo>
                    <a:pt x="7026" y="6995"/>
                    <a:pt x="7026" y="6995"/>
                    <a:pt x="7026" y="6995"/>
                  </a:cubicBezTo>
                  <a:cubicBezTo>
                    <a:pt x="7026" y="6989"/>
                    <a:pt x="7026" y="6989"/>
                    <a:pt x="7026" y="6984"/>
                  </a:cubicBezTo>
                  <a:cubicBezTo>
                    <a:pt x="7026" y="6918"/>
                    <a:pt x="7026" y="6918"/>
                    <a:pt x="7026" y="6918"/>
                  </a:cubicBezTo>
                  <a:cubicBezTo>
                    <a:pt x="7032" y="6912"/>
                    <a:pt x="7032" y="6912"/>
                    <a:pt x="7038" y="6912"/>
                  </a:cubicBezTo>
                  <a:cubicBezTo>
                    <a:pt x="7044" y="6912"/>
                    <a:pt x="7044" y="6912"/>
                    <a:pt x="7050" y="6912"/>
                  </a:cubicBezTo>
                  <a:cubicBezTo>
                    <a:pt x="7056" y="6912"/>
                    <a:pt x="7056" y="6906"/>
                    <a:pt x="7061" y="6906"/>
                  </a:cubicBezTo>
                  <a:cubicBezTo>
                    <a:pt x="7068" y="6901"/>
                    <a:pt x="7068" y="6901"/>
                    <a:pt x="7073" y="6901"/>
                  </a:cubicBezTo>
                  <a:cubicBezTo>
                    <a:pt x="7085" y="6890"/>
                    <a:pt x="7091" y="6884"/>
                    <a:pt x="7097" y="6866"/>
                  </a:cubicBezTo>
                  <a:cubicBezTo>
                    <a:pt x="7097" y="6860"/>
                    <a:pt x="7097" y="6860"/>
                    <a:pt x="7103" y="6854"/>
                  </a:cubicBezTo>
                  <a:cubicBezTo>
                    <a:pt x="7103" y="6842"/>
                    <a:pt x="7103" y="6836"/>
                    <a:pt x="7109" y="6830"/>
                  </a:cubicBezTo>
                  <a:cubicBezTo>
                    <a:pt x="7109" y="6824"/>
                    <a:pt x="7115" y="6824"/>
                    <a:pt x="7115" y="6818"/>
                  </a:cubicBezTo>
                  <a:cubicBezTo>
                    <a:pt x="7121" y="6818"/>
                    <a:pt x="7127" y="6818"/>
                    <a:pt x="7127" y="6818"/>
                  </a:cubicBezTo>
                  <a:cubicBezTo>
                    <a:pt x="7133" y="6818"/>
                    <a:pt x="7139" y="6818"/>
                    <a:pt x="7139" y="6818"/>
                  </a:cubicBezTo>
                  <a:cubicBezTo>
                    <a:pt x="7150" y="6813"/>
                    <a:pt x="7150" y="6801"/>
                    <a:pt x="7162" y="6795"/>
                  </a:cubicBezTo>
                  <a:cubicBezTo>
                    <a:pt x="7168" y="6795"/>
                    <a:pt x="7174" y="6795"/>
                    <a:pt x="7174" y="6789"/>
                  </a:cubicBezTo>
                  <a:cubicBezTo>
                    <a:pt x="7180" y="6783"/>
                    <a:pt x="7180" y="6777"/>
                    <a:pt x="7186" y="6765"/>
                  </a:cubicBezTo>
                  <a:cubicBezTo>
                    <a:pt x="7198" y="6747"/>
                    <a:pt x="7204" y="6735"/>
                    <a:pt x="7210" y="6718"/>
                  </a:cubicBezTo>
                  <a:cubicBezTo>
                    <a:pt x="7216" y="6718"/>
                    <a:pt x="7216" y="6712"/>
                    <a:pt x="7216" y="6706"/>
                  </a:cubicBezTo>
                  <a:cubicBezTo>
                    <a:pt x="7216" y="6706"/>
                    <a:pt x="7222" y="6706"/>
                    <a:pt x="7227" y="6700"/>
                  </a:cubicBezTo>
                  <a:cubicBezTo>
                    <a:pt x="7227" y="6694"/>
                    <a:pt x="7234" y="6694"/>
                    <a:pt x="7239" y="6688"/>
                  </a:cubicBezTo>
                  <a:lnTo>
                    <a:pt x="7239" y="6682"/>
                  </a:lnTo>
                  <a:cubicBezTo>
                    <a:pt x="7245" y="6670"/>
                    <a:pt x="7245" y="6670"/>
                    <a:pt x="7245" y="6670"/>
                  </a:cubicBezTo>
                  <a:cubicBezTo>
                    <a:pt x="7251" y="6658"/>
                    <a:pt x="7257" y="6652"/>
                    <a:pt x="7257" y="6641"/>
                  </a:cubicBezTo>
                  <a:cubicBezTo>
                    <a:pt x="7263" y="6635"/>
                    <a:pt x="7257" y="6629"/>
                    <a:pt x="7257" y="6623"/>
                  </a:cubicBezTo>
                  <a:cubicBezTo>
                    <a:pt x="7257" y="6617"/>
                    <a:pt x="7263" y="6611"/>
                    <a:pt x="7257" y="6611"/>
                  </a:cubicBezTo>
                  <a:cubicBezTo>
                    <a:pt x="7257" y="6605"/>
                    <a:pt x="7251" y="6599"/>
                    <a:pt x="7251" y="6599"/>
                  </a:cubicBezTo>
                  <a:cubicBezTo>
                    <a:pt x="7245" y="6587"/>
                    <a:pt x="7239" y="6581"/>
                    <a:pt x="7239" y="6569"/>
                  </a:cubicBezTo>
                  <a:cubicBezTo>
                    <a:pt x="7234" y="6563"/>
                    <a:pt x="7227" y="6552"/>
                    <a:pt x="7227" y="6540"/>
                  </a:cubicBezTo>
                  <a:cubicBezTo>
                    <a:pt x="7227" y="6534"/>
                    <a:pt x="7227" y="6528"/>
                    <a:pt x="7227" y="6522"/>
                  </a:cubicBezTo>
                  <a:cubicBezTo>
                    <a:pt x="7227" y="6510"/>
                    <a:pt x="7227" y="6504"/>
                    <a:pt x="7222" y="6492"/>
                  </a:cubicBezTo>
                  <a:cubicBezTo>
                    <a:pt x="7222" y="6486"/>
                    <a:pt x="7216" y="6486"/>
                    <a:pt x="7216" y="6480"/>
                  </a:cubicBezTo>
                  <a:cubicBezTo>
                    <a:pt x="7204" y="6480"/>
                    <a:pt x="7198" y="6469"/>
                    <a:pt x="7192" y="6469"/>
                  </a:cubicBezTo>
                  <a:cubicBezTo>
                    <a:pt x="7133" y="6469"/>
                    <a:pt x="7133" y="6469"/>
                    <a:pt x="7133" y="6469"/>
                  </a:cubicBezTo>
                  <a:cubicBezTo>
                    <a:pt x="7133" y="6469"/>
                    <a:pt x="7127" y="6469"/>
                    <a:pt x="7121" y="6469"/>
                  </a:cubicBezTo>
                  <a:cubicBezTo>
                    <a:pt x="7121" y="6469"/>
                    <a:pt x="7115" y="6463"/>
                    <a:pt x="7109" y="6463"/>
                  </a:cubicBezTo>
                  <a:cubicBezTo>
                    <a:pt x="7109" y="6463"/>
                    <a:pt x="7103" y="6463"/>
                    <a:pt x="7097" y="6463"/>
                  </a:cubicBezTo>
                  <a:cubicBezTo>
                    <a:pt x="7091" y="6463"/>
                    <a:pt x="7091" y="6463"/>
                    <a:pt x="7085" y="6457"/>
                  </a:cubicBezTo>
                  <a:cubicBezTo>
                    <a:pt x="7079" y="6457"/>
                    <a:pt x="7073" y="6451"/>
                    <a:pt x="7061" y="6451"/>
                  </a:cubicBezTo>
                  <a:cubicBezTo>
                    <a:pt x="7061" y="6445"/>
                    <a:pt x="7056" y="6445"/>
                    <a:pt x="7050" y="6445"/>
                  </a:cubicBezTo>
                  <a:cubicBezTo>
                    <a:pt x="7050" y="6439"/>
                    <a:pt x="7050" y="6433"/>
                    <a:pt x="7050" y="6433"/>
                  </a:cubicBezTo>
                  <a:cubicBezTo>
                    <a:pt x="7044" y="6421"/>
                    <a:pt x="7044" y="6415"/>
                    <a:pt x="7038" y="6409"/>
                  </a:cubicBezTo>
                  <a:cubicBezTo>
                    <a:pt x="7038" y="6403"/>
                    <a:pt x="7044" y="6397"/>
                    <a:pt x="7038" y="6397"/>
                  </a:cubicBezTo>
                  <a:cubicBezTo>
                    <a:pt x="7038" y="6392"/>
                    <a:pt x="7032" y="6392"/>
                    <a:pt x="7026" y="6386"/>
                  </a:cubicBezTo>
                  <a:cubicBezTo>
                    <a:pt x="7026" y="6386"/>
                    <a:pt x="7020" y="6386"/>
                    <a:pt x="7014" y="6380"/>
                  </a:cubicBezTo>
                  <a:cubicBezTo>
                    <a:pt x="7008" y="6374"/>
                    <a:pt x="7008" y="6374"/>
                    <a:pt x="7002" y="6368"/>
                  </a:cubicBezTo>
                  <a:cubicBezTo>
                    <a:pt x="7002" y="6368"/>
                    <a:pt x="6996" y="6368"/>
                    <a:pt x="6990" y="6368"/>
                  </a:cubicBezTo>
                  <a:cubicBezTo>
                    <a:pt x="6984" y="6362"/>
                    <a:pt x="6979" y="6362"/>
                    <a:pt x="6973" y="6362"/>
                  </a:cubicBezTo>
                  <a:cubicBezTo>
                    <a:pt x="6961" y="6362"/>
                    <a:pt x="6955" y="6374"/>
                    <a:pt x="6943" y="6374"/>
                  </a:cubicBezTo>
                  <a:cubicBezTo>
                    <a:pt x="6878" y="6374"/>
                    <a:pt x="6878" y="6374"/>
                    <a:pt x="6878" y="6374"/>
                  </a:cubicBezTo>
                  <a:cubicBezTo>
                    <a:pt x="6872" y="6374"/>
                    <a:pt x="6866" y="6368"/>
                    <a:pt x="6860" y="6368"/>
                  </a:cubicBezTo>
                  <a:cubicBezTo>
                    <a:pt x="6848" y="6362"/>
                    <a:pt x="6848" y="6356"/>
                    <a:pt x="6836" y="6350"/>
                  </a:cubicBezTo>
                  <a:cubicBezTo>
                    <a:pt x="6830" y="6350"/>
                    <a:pt x="6830" y="6344"/>
                    <a:pt x="6824" y="6344"/>
                  </a:cubicBezTo>
                  <a:cubicBezTo>
                    <a:pt x="6818" y="6344"/>
                    <a:pt x="6813" y="6344"/>
                    <a:pt x="6801" y="6344"/>
                  </a:cubicBezTo>
                  <a:cubicBezTo>
                    <a:pt x="6795" y="6344"/>
                    <a:pt x="6783" y="6344"/>
                    <a:pt x="6777" y="6344"/>
                  </a:cubicBezTo>
                  <a:cubicBezTo>
                    <a:pt x="6777" y="6362"/>
                    <a:pt x="6777" y="6368"/>
                    <a:pt x="6771" y="6380"/>
                  </a:cubicBezTo>
                  <a:cubicBezTo>
                    <a:pt x="6765" y="6380"/>
                    <a:pt x="6765" y="6380"/>
                    <a:pt x="6759" y="6380"/>
                  </a:cubicBezTo>
                  <a:cubicBezTo>
                    <a:pt x="6753" y="6380"/>
                    <a:pt x="6747" y="6380"/>
                    <a:pt x="6747" y="6380"/>
                  </a:cubicBezTo>
                  <a:cubicBezTo>
                    <a:pt x="6741" y="6380"/>
                    <a:pt x="6735" y="6380"/>
                    <a:pt x="6735" y="6380"/>
                  </a:cubicBezTo>
                  <a:cubicBezTo>
                    <a:pt x="6729" y="6374"/>
                    <a:pt x="6729" y="6374"/>
                    <a:pt x="6724" y="6374"/>
                  </a:cubicBezTo>
                  <a:cubicBezTo>
                    <a:pt x="6718" y="6368"/>
                    <a:pt x="6718" y="6368"/>
                    <a:pt x="6712" y="6368"/>
                  </a:cubicBezTo>
                  <a:cubicBezTo>
                    <a:pt x="6712" y="6362"/>
                    <a:pt x="6712" y="6356"/>
                    <a:pt x="6712" y="6356"/>
                  </a:cubicBezTo>
                  <a:cubicBezTo>
                    <a:pt x="6712" y="6350"/>
                    <a:pt x="6712" y="6344"/>
                    <a:pt x="6718" y="6344"/>
                  </a:cubicBezTo>
                  <a:cubicBezTo>
                    <a:pt x="6724" y="6338"/>
                    <a:pt x="6724" y="6344"/>
                    <a:pt x="6729" y="6338"/>
                  </a:cubicBezTo>
                  <a:cubicBezTo>
                    <a:pt x="6735" y="6338"/>
                    <a:pt x="6735" y="6332"/>
                    <a:pt x="6741" y="6332"/>
                  </a:cubicBezTo>
                  <a:cubicBezTo>
                    <a:pt x="6735" y="6320"/>
                    <a:pt x="6735" y="6320"/>
                    <a:pt x="6735" y="6320"/>
                  </a:cubicBezTo>
                  <a:cubicBezTo>
                    <a:pt x="6729" y="6320"/>
                    <a:pt x="6729" y="6320"/>
                    <a:pt x="6724" y="6320"/>
                  </a:cubicBezTo>
                  <a:cubicBezTo>
                    <a:pt x="6718" y="6320"/>
                    <a:pt x="6718" y="6315"/>
                    <a:pt x="6712" y="6315"/>
                  </a:cubicBezTo>
                  <a:cubicBezTo>
                    <a:pt x="6706" y="6315"/>
                    <a:pt x="6700" y="6315"/>
                    <a:pt x="6700" y="6309"/>
                  </a:cubicBezTo>
                  <a:cubicBezTo>
                    <a:pt x="6694" y="6309"/>
                    <a:pt x="6688" y="6303"/>
                    <a:pt x="6688" y="6303"/>
                  </a:cubicBezTo>
                  <a:cubicBezTo>
                    <a:pt x="6682" y="6303"/>
                    <a:pt x="6676" y="6297"/>
                    <a:pt x="6670" y="6297"/>
                  </a:cubicBezTo>
                  <a:cubicBezTo>
                    <a:pt x="6670" y="6291"/>
                    <a:pt x="6670" y="6285"/>
                    <a:pt x="6664" y="6285"/>
                  </a:cubicBezTo>
                  <a:cubicBezTo>
                    <a:pt x="6658" y="6279"/>
                    <a:pt x="6658" y="6279"/>
                    <a:pt x="6652" y="6279"/>
                  </a:cubicBezTo>
                  <a:cubicBezTo>
                    <a:pt x="6646" y="6279"/>
                    <a:pt x="6641" y="6273"/>
                    <a:pt x="6635" y="6273"/>
                  </a:cubicBezTo>
                  <a:cubicBezTo>
                    <a:pt x="6629" y="6273"/>
                    <a:pt x="6629" y="6273"/>
                    <a:pt x="6623" y="6273"/>
                  </a:cubicBezTo>
                  <a:cubicBezTo>
                    <a:pt x="6617" y="6273"/>
                    <a:pt x="6611" y="6267"/>
                    <a:pt x="6611" y="6267"/>
                  </a:cubicBezTo>
                  <a:cubicBezTo>
                    <a:pt x="6599" y="6267"/>
                    <a:pt x="6599" y="6267"/>
                    <a:pt x="6599" y="6267"/>
                  </a:cubicBezTo>
                  <a:cubicBezTo>
                    <a:pt x="6593" y="6267"/>
                    <a:pt x="6593" y="6261"/>
                    <a:pt x="6587" y="6261"/>
                  </a:cubicBezTo>
                  <a:cubicBezTo>
                    <a:pt x="6581" y="6261"/>
                    <a:pt x="6575" y="6255"/>
                    <a:pt x="6569" y="6255"/>
                  </a:cubicBezTo>
                  <a:cubicBezTo>
                    <a:pt x="6563" y="6249"/>
                    <a:pt x="6552" y="6249"/>
                    <a:pt x="6546" y="6249"/>
                  </a:cubicBezTo>
                  <a:cubicBezTo>
                    <a:pt x="6534" y="6249"/>
                    <a:pt x="6528" y="6249"/>
                    <a:pt x="6522" y="6249"/>
                  </a:cubicBezTo>
                  <a:cubicBezTo>
                    <a:pt x="6522" y="6303"/>
                    <a:pt x="6522" y="6303"/>
                    <a:pt x="6522" y="6303"/>
                  </a:cubicBezTo>
                  <a:cubicBezTo>
                    <a:pt x="6475" y="6303"/>
                    <a:pt x="6475" y="6303"/>
                    <a:pt x="6475" y="6303"/>
                  </a:cubicBezTo>
                  <a:cubicBezTo>
                    <a:pt x="6475" y="6285"/>
                    <a:pt x="6475" y="6285"/>
                    <a:pt x="6475" y="6285"/>
                  </a:cubicBezTo>
                  <a:cubicBezTo>
                    <a:pt x="6475" y="6279"/>
                    <a:pt x="6475" y="6273"/>
                    <a:pt x="6475" y="6273"/>
                  </a:cubicBezTo>
                  <a:cubicBezTo>
                    <a:pt x="6480" y="6267"/>
                    <a:pt x="6480" y="6261"/>
                    <a:pt x="6486" y="6261"/>
                  </a:cubicBezTo>
                  <a:cubicBezTo>
                    <a:pt x="6492" y="6255"/>
                    <a:pt x="6492" y="6249"/>
                    <a:pt x="6492" y="6249"/>
                  </a:cubicBezTo>
                  <a:cubicBezTo>
                    <a:pt x="6498" y="6249"/>
                    <a:pt x="6504" y="6249"/>
                    <a:pt x="6504" y="6243"/>
                  </a:cubicBezTo>
                  <a:cubicBezTo>
                    <a:pt x="6510" y="6237"/>
                    <a:pt x="6510" y="6231"/>
                    <a:pt x="6510" y="6226"/>
                  </a:cubicBezTo>
                  <a:cubicBezTo>
                    <a:pt x="6498" y="6220"/>
                    <a:pt x="6492" y="6226"/>
                    <a:pt x="6486" y="6220"/>
                  </a:cubicBezTo>
                  <a:cubicBezTo>
                    <a:pt x="6480" y="6220"/>
                    <a:pt x="6480" y="6214"/>
                    <a:pt x="6475" y="6214"/>
                  </a:cubicBezTo>
                  <a:cubicBezTo>
                    <a:pt x="6469" y="6208"/>
                    <a:pt x="6463" y="6208"/>
                    <a:pt x="6451" y="6208"/>
                  </a:cubicBezTo>
                  <a:cubicBezTo>
                    <a:pt x="6445" y="6202"/>
                    <a:pt x="6445" y="6202"/>
                    <a:pt x="6439" y="6202"/>
                  </a:cubicBezTo>
                  <a:cubicBezTo>
                    <a:pt x="6427" y="6202"/>
                    <a:pt x="6427" y="6202"/>
                    <a:pt x="6427" y="6202"/>
                  </a:cubicBezTo>
                  <a:cubicBezTo>
                    <a:pt x="6415" y="6202"/>
                    <a:pt x="6415" y="6202"/>
                    <a:pt x="6415" y="6202"/>
                  </a:cubicBezTo>
                  <a:cubicBezTo>
                    <a:pt x="6409" y="6202"/>
                    <a:pt x="6409" y="6202"/>
                    <a:pt x="6403" y="6202"/>
                  </a:cubicBezTo>
                  <a:cubicBezTo>
                    <a:pt x="6403" y="6214"/>
                    <a:pt x="6403" y="6220"/>
                    <a:pt x="6403" y="6226"/>
                  </a:cubicBezTo>
                  <a:cubicBezTo>
                    <a:pt x="6403" y="6231"/>
                    <a:pt x="6403" y="6231"/>
                    <a:pt x="6403" y="6237"/>
                  </a:cubicBezTo>
                  <a:cubicBezTo>
                    <a:pt x="6397" y="6249"/>
                    <a:pt x="6386" y="6255"/>
                    <a:pt x="6374" y="6255"/>
                  </a:cubicBezTo>
                  <a:cubicBezTo>
                    <a:pt x="6368" y="6255"/>
                    <a:pt x="6362" y="6249"/>
                    <a:pt x="6356" y="6249"/>
                  </a:cubicBezTo>
                  <a:cubicBezTo>
                    <a:pt x="6356" y="6226"/>
                    <a:pt x="6356" y="6226"/>
                    <a:pt x="6356" y="6226"/>
                  </a:cubicBezTo>
                  <a:lnTo>
                    <a:pt x="6356" y="6220"/>
                  </a:lnTo>
                  <a:cubicBezTo>
                    <a:pt x="6356" y="6214"/>
                    <a:pt x="6356" y="6208"/>
                    <a:pt x="6356" y="6208"/>
                  </a:cubicBezTo>
                  <a:cubicBezTo>
                    <a:pt x="6368" y="6208"/>
                    <a:pt x="6380" y="6208"/>
                    <a:pt x="6391" y="6202"/>
                  </a:cubicBezTo>
                  <a:cubicBezTo>
                    <a:pt x="6391" y="6202"/>
                    <a:pt x="6397" y="6202"/>
                    <a:pt x="6403" y="6202"/>
                  </a:cubicBezTo>
                  <a:cubicBezTo>
                    <a:pt x="6403" y="6196"/>
                    <a:pt x="6403" y="6190"/>
                    <a:pt x="6409" y="6190"/>
                  </a:cubicBezTo>
                  <a:cubicBezTo>
                    <a:pt x="6409" y="6178"/>
                    <a:pt x="6403" y="6172"/>
                    <a:pt x="6409" y="6166"/>
                  </a:cubicBezTo>
                  <a:cubicBezTo>
                    <a:pt x="6409" y="6154"/>
                    <a:pt x="6409" y="6149"/>
                    <a:pt x="6409" y="6142"/>
                  </a:cubicBezTo>
                  <a:cubicBezTo>
                    <a:pt x="6409" y="6137"/>
                    <a:pt x="6409" y="6131"/>
                    <a:pt x="6409" y="6125"/>
                  </a:cubicBezTo>
                  <a:cubicBezTo>
                    <a:pt x="6409" y="6113"/>
                    <a:pt x="6409" y="6107"/>
                    <a:pt x="6409" y="6095"/>
                  </a:cubicBezTo>
                  <a:cubicBezTo>
                    <a:pt x="6403" y="6095"/>
                    <a:pt x="6397" y="6095"/>
                    <a:pt x="6391" y="6095"/>
                  </a:cubicBezTo>
                  <a:cubicBezTo>
                    <a:pt x="6386" y="6095"/>
                    <a:pt x="6386" y="6095"/>
                    <a:pt x="6380" y="6095"/>
                  </a:cubicBezTo>
                  <a:lnTo>
                    <a:pt x="6374" y="6095"/>
                  </a:lnTo>
                  <a:cubicBezTo>
                    <a:pt x="6374" y="6036"/>
                    <a:pt x="6374" y="6036"/>
                    <a:pt x="6374" y="6036"/>
                  </a:cubicBezTo>
                  <a:cubicBezTo>
                    <a:pt x="6374" y="6030"/>
                    <a:pt x="6368" y="6030"/>
                    <a:pt x="6368" y="6024"/>
                  </a:cubicBezTo>
                  <a:cubicBezTo>
                    <a:pt x="6368" y="6018"/>
                    <a:pt x="6368" y="6012"/>
                    <a:pt x="6362" y="6006"/>
                  </a:cubicBezTo>
                  <a:cubicBezTo>
                    <a:pt x="6362" y="6006"/>
                    <a:pt x="6362" y="6000"/>
                    <a:pt x="6362" y="5994"/>
                  </a:cubicBezTo>
                  <a:cubicBezTo>
                    <a:pt x="6356" y="5994"/>
                    <a:pt x="6350" y="5994"/>
                    <a:pt x="6350" y="5988"/>
                  </a:cubicBezTo>
                  <a:cubicBezTo>
                    <a:pt x="6350" y="5983"/>
                    <a:pt x="6350" y="5976"/>
                    <a:pt x="6350" y="5976"/>
                  </a:cubicBezTo>
                  <a:cubicBezTo>
                    <a:pt x="6344" y="5971"/>
                    <a:pt x="6344" y="5965"/>
                    <a:pt x="6338" y="5965"/>
                  </a:cubicBezTo>
                  <a:cubicBezTo>
                    <a:pt x="6338" y="5959"/>
                    <a:pt x="6332" y="5965"/>
                    <a:pt x="6332" y="5965"/>
                  </a:cubicBezTo>
                  <a:cubicBezTo>
                    <a:pt x="6320" y="5959"/>
                    <a:pt x="6303" y="5953"/>
                    <a:pt x="6297" y="5947"/>
                  </a:cubicBezTo>
                  <a:cubicBezTo>
                    <a:pt x="6291" y="5947"/>
                    <a:pt x="6285" y="5947"/>
                    <a:pt x="6285" y="5941"/>
                  </a:cubicBezTo>
                  <a:cubicBezTo>
                    <a:pt x="6279" y="5935"/>
                    <a:pt x="6285" y="5923"/>
                    <a:pt x="6279" y="5917"/>
                  </a:cubicBezTo>
                  <a:cubicBezTo>
                    <a:pt x="6273" y="5917"/>
                    <a:pt x="6267" y="5917"/>
                    <a:pt x="6267" y="5917"/>
                  </a:cubicBezTo>
                  <a:cubicBezTo>
                    <a:pt x="6261" y="5917"/>
                    <a:pt x="6255" y="5911"/>
                    <a:pt x="6255" y="5911"/>
                  </a:cubicBezTo>
                  <a:cubicBezTo>
                    <a:pt x="6249" y="5911"/>
                    <a:pt x="6249" y="5899"/>
                    <a:pt x="6243" y="5899"/>
                  </a:cubicBezTo>
                  <a:cubicBezTo>
                    <a:pt x="6237" y="5894"/>
                    <a:pt x="6231" y="5899"/>
                    <a:pt x="6220" y="5899"/>
                  </a:cubicBezTo>
                  <a:cubicBezTo>
                    <a:pt x="6214" y="5899"/>
                    <a:pt x="6208" y="5894"/>
                    <a:pt x="6208" y="5894"/>
                  </a:cubicBezTo>
                  <a:cubicBezTo>
                    <a:pt x="6202" y="5894"/>
                    <a:pt x="6196" y="5888"/>
                    <a:pt x="6190" y="5888"/>
                  </a:cubicBezTo>
                  <a:cubicBezTo>
                    <a:pt x="6178" y="5882"/>
                    <a:pt x="6178" y="5882"/>
                    <a:pt x="6178" y="5882"/>
                  </a:cubicBezTo>
                  <a:cubicBezTo>
                    <a:pt x="6172" y="5876"/>
                    <a:pt x="6172" y="5870"/>
                    <a:pt x="6160" y="5870"/>
                  </a:cubicBezTo>
                  <a:cubicBezTo>
                    <a:pt x="6154" y="5870"/>
                    <a:pt x="6148" y="5870"/>
                    <a:pt x="6143" y="5876"/>
                  </a:cubicBezTo>
                  <a:cubicBezTo>
                    <a:pt x="6143" y="5876"/>
                    <a:pt x="6143" y="5882"/>
                    <a:pt x="6136" y="5888"/>
                  </a:cubicBezTo>
                  <a:cubicBezTo>
                    <a:pt x="6125" y="5894"/>
                    <a:pt x="6119" y="5888"/>
                    <a:pt x="6107" y="5888"/>
                  </a:cubicBezTo>
                  <a:cubicBezTo>
                    <a:pt x="6089" y="5888"/>
                    <a:pt x="6089" y="5888"/>
                    <a:pt x="6089" y="5888"/>
                  </a:cubicBezTo>
                  <a:cubicBezTo>
                    <a:pt x="6083" y="5888"/>
                    <a:pt x="6083" y="5888"/>
                    <a:pt x="6077" y="5888"/>
                  </a:cubicBezTo>
                  <a:cubicBezTo>
                    <a:pt x="6065" y="5882"/>
                    <a:pt x="6059" y="5882"/>
                    <a:pt x="6054" y="5882"/>
                  </a:cubicBezTo>
                  <a:cubicBezTo>
                    <a:pt x="6042" y="5882"/>
                    <a:pt x="6042" y="5876"/>
                    <a:pt x="6030" y="5870"/>
                  </a:cubicBezTo>
                  <a:cubicBezTo>
                    <a:pt x="6030" y="5870"/>
                    <a:pt x="6024" y="5870"/>
                    <a:pt x="6018" y="5870"/>
                  </a:cubicBezTo>
                  <a:cubicBezTo>
                    <a:pt x="6012" y="5864"/>
                    <a:pt x="6006" y="5858"/>
                    <a:pt x="5994" y="5852"/>
                  </a:cubicBezTo>
                  <a:cubicBezTo>
                    <a:pt x="5988" y="5846"/>
                    <a:pt x="5977" y="5846"/>
                    <a:pt x="5970" y="5840"/>
                  </a:cubicBezTo>
                  <a:cubicBezTo>
                    <a:pt x="5965" y="5834"/>
                    <a:pt x="5965" y="5834"/>
                    <a:pt x="5965" y="5828"/>
                  </a:cubicBezTo>
                  <a:cubicBezTo>
                    <a:pt x="5959" y="5822"/>
                    <a:pt x="5953" y="5822"/>
                    <a:pt x="5953" y="5817"/>
                  </a:cubicBezTo>
                  <a:cubicBezTo>
                    <a:pt x="5953" y="5799"/>
                    <a:pt x="5953" y="5793"/>
                    <a:pt x="5953" y="5781"/>
                  </a:cubicBezTo>
                  <a:cubicBezTo>
                    <a:pt x="5947" y="5781"/>
                    <a:pt x="5947" y="5775"/>
                    <a:pt x="5941" y="5775"/>
                  </a:cubicBezTo>
                  <a:cubicBezTo>
                    <a:pt x="5935" y="5775"/>
                    <a:pt x="5929" y="5775"/>
                    <a:pt x="5929" y="5775"/>
                  </a:cubicBezTo>
                  <a:cubicBezTo>
                    <a:pt x="5923" y="5775"/>
                    <a:pt x="5923" y="5769"/>
                    <a:pt x="5917" y="5769"/>
                  </a:cubicBezTo>
                  <a:cubicBezTo>
                    <a:pt x="5911" y="5769"/>
                    <a:pt x="5911" y="5763"/>
                    <a:pt x="5905" y="5763"/>
                  </a:cubicBezTo>
                  <a:cubicBezTo>
                    <a:pt x="5899" y="5757"/>
                    <a:pt x="5899" y="5757"/>
                    <a:pt x="5893" y="5751"/>
                  </a:cubicBezTo>
                  <a:cubicBezTo>
                    <a:pt x="5888" y="5745"/>
                    <a:pt x="5888" y="5751"/>
                    <a:pt x="5882" y="5745"/>
                  </a:cubicBezTo>
                  <a:cubicBezTo>
                    <a:pt x="5882" y="5745"/>
                    <a:pt x="5888" y="5733"/>
                    <a:pt x="5882" y="5733"/>
                  </a:cubicBezTo>
                  <a:cubicBezTo>
                    <a:pt x="5882" y="5733"/>
                    <a:pt x="5876" y="5733"/>
                    <a:pt x="5870" y="5733"/>
                  </a:cubicBezTo>
                  <a:cubicBezTo>
                    <a:pt x="5864" y="5733"/>
                    <a:pt x="5864" y="5728"/>
                    <a:pt x="5858" y="5728"/>
                  </a:cubicBezTo>
                  <a:cubicBezTo>
                    <a:pt x="5852" y="5722"/>
                    <a:pt x="5846" y="5722"/>
                    <a:pt x="5846" y="5716"/>
                  </a:cubicBezTo>
                  <a:cubicBezTo>
                    <a:pt x="5846" y="5716"/>
                    <a:pt x="5846" y="5710"/>
                    <a:pt x="5840" y="5704"/>
                  </a:cubicBezTo>
                  <a:cubicBezTo>
                    <a:pt x="5840" y="5698"/>
                    <a:pt x="5840" y="5692"/>
                    <a:pt x="5840" y="5680"/>
                  </a:cubicBezTo>
                  <a:cubicBezTo>
                    <a:pt x="5828" y="5680"/>
                    <a:pt x="5828" y="5680"/>
                    <a:pt x="5828" y="5680"/>
                  </a:cubicBezTo>
                  <a:cubicBezTo>
                    <a:pt x="5822" y="5680"/>
                    <a:pt x="5816" y="5686"/>
                    <a:pt x="5811" y="5686"/>
                  </a:cubicBezTo>
                  <a:cubicBezTo>
                    <a:pt x="5799" y="5686"/>
                    <a:pt x="5793" y="5692"/>
                    <a:pt x="5787" y="5692"/>
                  </a:cubicBezTo>
                  <a:cubicBezTo>
                    <a:pt x="5781" y="5692"/>
                    <a:pt x="5781" y="5698"/>
                    <a:pt x="5775" y="5698"/>
                  </a:cubicBezTo>
                  <a:cubicBezTo>
                    <a:pt x="5769" y="5698"/>
                    <a:pt x="5763" y="5698"/>
                    <a:pt x="5757" y="5692"/>
                  </a:cubicBezTo>
                  <a:cubicBezTo>
                    <a:pt x="5757" y="5686"/>
                    <a:pt x="5763" y="5686"/>
                    <a:pt x="5757" y="5680"/>
                  </a:cubicBezTo>
                  <a:cubicBezTo>
                    <a:pt x="5757" y="5668"/>
                    <a:pt x="5757" y="5662"/>
                    <a:pt x="5757" y="5651"/>
                  </a:cubicBezTo>
                  <a:cubicBezTo>
                    <a:pt x="5769" y="5651"/>
                    <a:pt x="5769" y="5651"/>
                    <a:pt x="5769" y="5651"/>
                  </a:cubicBezTo>
                  <a:cubicBezTo>
                    <a:pt x="5775" y="5644"/>
                    <a:pt x="5775" y="5644"/>
                    <a:pt x="5781" y="5639"/>
                  </a:cubicBezTo>
                  <a:cubicBezTo>
                    <a:pt x="5781" y="5633"/>
                    <a:pt x="5775" y="5627"/>
                    <a:pt x="5769" y="5627"/>
                  </a:cubicBezTo>
                  <a:cubicBezTo>
                    <a:pt x="5769" y="5621"/>
                    <a:pt x="5763" y="5627"/>
                    <a:pt x="5757" y="5621"/>
                  </a:cubicBezTo>
                  <a:cubicBezTo>
                    <a:pt x="5751" y="5621"/>
                    <a:pt x="5751" y="5621"/>
                    <a:pt x="5745" y="5615"/>
                  </a:cubicBezTo>
                  <a:cubicBezTo>
                    <a:pt x="5739" y="5615"/>
                    <a:pt x="5733" y="5615"/>
                    <a:pt x="5733" y="5615"/>
                  </a:cubicBezTo>
                  <a:cubicBezTo>
                    <a:pt x="5704" y="5633"/>
                    <a:pt x="5704" y="5633"/>
                    <a:pt x="5704" y="5633"/>
                  </a:cubicBezTo>
                  <a:cubicBezTo>
                    <a:pt x="5698" y="5633"/>
                    <a:pt x="5698" y="5633"/>
                    <a:pt x="5698" y="5633"/>
                  </a:cubicBezTo>
                  <a:cubicBezTo>
                    <a:pt x="5698" y="5633"/>
                    <a:pt x="5692" y="5633"/>
                    <a:pt x="5686" y="5627"/>
                  </a:cubicBezTo>
                  <a:cubicBezTo>
                    <a:pt x="5680" y="5627"/>
                    <a:pt x="5674" y="5621"/>
                    <a:pt x="5668" y="5621"/>
                  </a:cubicBezTo>
                  <a:cubicBezTo>
                    <a:pt x="5656" y="5621"/>
                    <a:pt x="5650" y="5621"/>
                    <a:pt x="5650" y="5627"/>
                  </a:cubicBezTo>
                  <a:cubicBezTo>
                    <a:pt x="5645" y="5633"/>
                    <a:pt x="5645" y="5639"/>
                    <a:pt x="5645" y="5639"/>
                  </a:cubicBezTo>
                  <a:cubicBezTo>
                    <a:pt x="5645" y="5644"/>
                    <a:pt x="5645" y="5651"/>
                    <a:pt x="5645" y="5651"/>
                  </a:cubicBezTo>
                  <a:cubicBezTo>
                    <a:pt x="5638" y="5656"/>
                    <a:pt x="5638" y="5656"/>
                    <a:pt x="5638" y="5662"/>
                  </a:cubicBezTo>
                  <a:cubicBezTo>
                    <a:pt x="5633" y="5668"/>
                    <a:pt x="5627" y="5680"/>
                    <a:pt x="5615" y="5680"/>
                  </a:cubicBezTo>
                  <a:cubicBezTo>
                    <a:pt x="5609" y="5680"/>
                    <a:pt x="5609" y="5680"/>
                    <a:pt x="5603" y="5674"/>
                  </a:cubicBezTo>
                  <a:cubicBezTo>
                    <a:pt x="5597" y="5674"/>
                    <a:pt x="5597" y="5668"/>
                    <a:pt x="5597" y="5668"/>
                  </a:cubicBezTo>
                  <a:cubicBezTo>
                    <a:pt x="5597" y="5662"/>
                    <a:pt x="5591" y="5656"/>
                    <a:pt x="5591" y="5656"/>
                  </a:cubicBezTo>
                  <a:cubicBezTo>
                    <a:pt x="5585" y="5651"/>
                    <a:pt x="5585" y="5644"/>
                    <a:pt x="5579" y="5644"/>
                  </a:cubicBezTo>
                  <a:cubicBezTo>
                    <a:pt x="5573" y="5639"/>
                    <a:pt x="5561" y="5639"/>
                    <a:pt x="5556" y="5633"/>
                  </a:cubicBezTo>
                  <a:cubicBezTo>
                    <a:pt x="5550" y="5633"/>
                    <a:pt x="5544" y="5633"/>
                    <a:pt x="5538" y="5633"/>
                  </a:cubicBezTo>
                  <a:cubicBezTo>
                    <a:pt x="5479" y="5633"/>
                    <a:pt x="5479" y="5633"/>
                    <a:pt x="5479" y="5633"/>
                  </a:cubicBezTo>
                  <a:cubicBezTo>
                    <a:pt x="5479" y="5633"/>
                    <a:pt x="5472" y="5627"/>
                    <a:pt x="5467" y="5627"/>
                  </a:cubicBezTo>
                  <a:cubicBezTo>
                    <a:pt x="5461" y="5621"/>
                    <a:pt x="5449" y="5621"/>
                    <a:pt x="5437" y="5621"/>
                  </a:cubicBezTo>
                  <a:cubicBezTo>
                    <a:pt x="5437" y="5585"/>
                    <a:pt x="5437" y="5585"/>
                    <a:pt x="5437" y="5585"/>
                  </a:cubicBezTo>
                  <a:cubicBezTo>
                    <a:pt x="5431" y="5585"/>
                    <a:pt x="5425" y="5585"/>
                    <a:pt x="5419" y="5585"/>
                  </a:cubicBezTo>
                  <a:cubicBezTo>
                    <a:pt x="5413" y="5585"/>
                    <a:pt x="5407" y="5579"/>
                    <a:pt x="5407" y="5579"/>
                  </a:cubicBezTo>
                  <a:cubicBezTo>
                    <a:pt x="5401" y="5579"/>
                    <a:pt x="5395" y="5579"/>
                    <a:pt x="5390" y="5573"/>
                  </a:cubicBezTo>
                  <a:cubicBezTo>
                    <a:pt x="5390" y="5573"/>
                    <a:pt x="5390" y="5567"/>
                    <a:pt x="5384" y="5562"/>
                  </a:cubicBezTo>
                  <a:cubicBezTo>
                    <a:pt x="5378" y="5562"/>
                    <a:pt x="5378" y="5562"/>
                    <a:pt x="5372" y="5562"/>
                  </a:cubicBezTo>
                  <a:cubicBezTo>
                    <a:pt x="5360" y="5556"/>
                    <a:pt x="5348" y="5556"/>
                    <a:pt x="5330" y="5550"/>
                  </a:cubicBezTo>
                  <a:cubicBezTo>
                    <a:pt x="5330" y="5562"/>
                    <a:pt x="5330" y="5567"/>
                    <a:pt x="5330" y="5573"/>
                  </a:cubicBezTo>
                  <a:cubicBezTo>
                    <a:pt x="5330" y="5579"/>
                    <a:pt x="5330" y="5585"/>
                    <a:pt x="5324" y="5591"/>
                  </a:cubicBezTo>
                  <a:cubicBezTo>
                    <a:pt x="5324" y="5591"/>
                    <a:pt x="5324" y="5597"/>
                    <a:pt x="5318" y="5597"/>
                  </a:cubicBezTo>
                  <a:cubicBezTo>
                    <a:pt x="5306" y="5603"/>
                    <a:pt x="5301" y="5597"/>
                    <a:pt x="5295" y="5597"/>
                  </a:cubicBezTo>
                  <a:cubicBezTo>
                    <a:pt x="5289" y="5603"/>
                    <a:pt x="5289" y="5609"/>
                    <a:pt x="5283" y="5609"/>
                  </a:cubicBezTo>
                  <a:cubicBezTo>
                    <a:pt x="5277" y="5609"/>
                    <a:pt x="5277" y="5615"/>
                    <a:pt x="5271" y="5615"/>
                  </a:cubicBezTo>
                  <a:cubicBezTo>
                    <a:pt x="5265" y="5621"/>
                    <a:pt x="5259" y="5621"/>
                    <a:pt x="5259" y="5627"/>
                  </a:cubicBezTo>
                  <a:cubicBezTo>
                    <a:pt x="5259" y="5633"/>
                    <a:pt x="5265" y="5633"/>
                    <a:pt x="5265" y="5639"/>
                  </a:cubicBezTo>
                  <a:cubicBezTo>
                    <a:pt x="5265" y="5644"/>
                    <a:pt x="5265" y="5651"/>
                    <a:pt x="5265" y="5651"/>
                  </a:cubicBezTo>
                  <a:cubicBezTo>
                    <a:pt x="5265" y="5656"/>
                    <a:pt x="5265" y="5656"/>
                    <a:pt x="5265" y="5662"/>
                  </a:cubicBezTo>
                  <a:cubicBezTo>
                    <a:pt x="5265" y="5668"/>
                    <a:pt x="5271" y="5668"/>
                    <a:pt x="5271" y="5674"/>
                  </a:cubicBezTo>
                  <a:cubicBezTo>
                    <a:pt x="5271" y="5680"/>
                    <a:pt x="5271" y="5686"/>
                    <a:pt x="5271" y="5692"/>
                  </a:cubicBezTo>
                  <a:cubicBezTo>
                    <a:pt x="5271" y="5698"/>
                    <a:pt x="5271" y="5704"/>
                    <a:pt x="5271" y="5710"/>
                  </a:cubicBezTo>
                  <a:cubicBezTo>
                    <a:pt x="5271" y="5716"/>
                    <a:pt x="5265" y="5716"/>
                    <a:pt x="5265" y="5722"/>
                  </a:cubicBezTo>
                  <a:cubicBezTo>
                    <a:pt x="5265" y="5722"/>
                    <a:pt x="5259" y="5722"/>
                    <a:pt x="5253" y="5716"/>
                  </a:cubicBezTo>
                  <a:cubicBezTo>
                    <a:pt x="5253" y="5716"/>
                    <a:pt x="5253" y="5710"/>
                    <a:pt x="5247" y="5704"/>
                  </a:cubicBezTo>
                  <a:cubicBezTo>
                    <a:pt x="5241" y="5698"/>
                    <a:pt x="5235" y="5686"/>
                    <a:pt x="5229" y="5674"/>
                  </a:cubicBezTo>
                  <a:cubicBezTo>
                    <a:pt x="5229" y="5668"/>
                    <a:pt x="5224" y="5662"/>
                    <a:pt x="5224" y="5651"/>
                  </a:cubicBezTo>
                  <a:cubicBezTo>
                    <a:pt x="5224" y="5644"/>
                    <a:pt x="5224" y="5644"/>
                    <a:pt x="5224" y="5639"/>
                  </a:cubicBezTo>
                  <a:cubicBezTo>
                    <a:pt x="5229" y="5633"/>
                    <a:pt x="5235" y="5633"/>
                    <a:pt x="5235" y="5627"/>
                  </a:cubicBezTo>
                  <a:cubicBezTo>
                    <a:pt x="5235" y="5627"/>
                    <a:pt x="5235" y="5621"/>
                    <a:pt x="5235" y="5615"/>
                  </a:cubicBezTo>
                  <a:cubicBezTo>
                    <a:pt x="5235" y="5615"/>
                    <a:pt x="5241" y="5609"/>
                    <a:pt x="5241" y="5603"/>
                  </a:cubicBezTo>
                  <a:cubicBezTo>
                    <a:pt x="5241" y="5597"/>
                    <a:pt x="5229" y="5597"/>
                    <a:pt x="5229" y="5591"/>
                  </a:cubicBezTo>
                  <a:cubicBezTo>
                    <a:pt x="5229" y="5573"/>
                    <a:pt x="5241" y="5567"/>
                    <a:pt x="5253" y="5562"/>
                  </a:cubicBezTo>
                  <a:cubicBezTo>
                    <a:pt x="5253" y="5556"/>
                    <a:pt x="5259" y="5556"/>
                    <a:pt x="5265" y="5550"/>
                  </a:cubicBezTo>
                  <a:cubicBezTo>
                    <a:pt x="5265" y="5550"/>
                    <a:pt x="5271" y="5544"/>
                    <a:pt x="5271" y="5538"/>
                  </a:cubicBezTo>
                  <a:cubicBezTo>
                    <a:pt x="5277" y="5538"/>
                    <a:pt x="5277" y="5538"/>
                    <a:pt x="5283" y="5532"/>
                  </a:cubicBezTo>
                  <a:cubicBezTo>
                    <a:pt x="5277" y="5520"/>
                    <a:pt x="5277" y="5520"/>
                    <a:pt x="5277" y="5520"/>
                  </a:cubicBezTo>
                  <a:cubicBezTo>
                    <a:pt x="5253" y="5520"/>
                    <a:pt x="5253" y="5520"/>
                    <a:pt x="5253" y="5520"/>
                  </a:cubicBezTo>
                  <a:cubicBezTo>
                    <a:pt x="5247" y="5520"/>
                    <a:pt x="5247" y="5526"/>
                    <a:pt x="5241" y="5526"/>
                  </a:cubicBezTo>
                  <a:cubicBezTo>
                    <a:pt x="5235" y="5526"/>
                    <a:pt x="5229" y="5526"/>
                    <a:pt x="5229" y="5526"/>
                  </a:cubicBezTo>
                  <a:cubicBezTo>
                    <a:pt x="5224" y="5532"/>
                    <a:pt x="5218" y="5532"/>
                    <a:pt x="5218" y="5532"/>
                  </a:cubicBezTo>
                  <a:cubicBezTo>
                    <a:pt x="5218" y="5538"/>
                    <a:pt x="5218" y="5544"/>
                    <a:pt x="5212" y="5544"/>
                  </a:cubicBezTo>
                  <a:cubicBezTo>
                    <a:pt x="5212" y="5556"/>
                    <a:pt x="5212" y="5562"/>
                    <a:pt x="5212" y="5573"/>
                  </a:cubicBezTo>
                  <a:cubicBezTo>
                    <a:pt x="5152" y="5573"/>
                    <a:pt x="5152" y="5573"/>
                    <a:pt x="5152" y="5573"/>
                  </a:cubicBezTo>
                  <a:cubicBezTo>
                    <a:pt x="5140" y="5573"/>
                    <a:pt x="5135" y="5579"/>
                    <a:pt x="5129" y="5585"/>
                  </a:cubicBezTo>
                  <a:cubicBezTo>
                    <a:pt x="5123" y="5591"/>
                    <a:pt x="5117" y="5591"/>
                    <a:pt x="5117" y="5591"/>
                  </a:cubicBezTo>
                  <a:cubicBezTo>
                    <a:pt x="5111" y="5597"/>
                    <a:pt x="5105" y="5597"/>
                    <a:pt x="5099" y="5597"/>
                  </a:cubicBezTo>
                  <a:cubicBezTo>
                    <a:pt x="5093" y="5603"/>
                    <a:pt x="5093" y="5603"/>
                    <a:pt x="5087" y="5603"/>
                  </a:cubicBezTo>
                  <a:cubicBezTo>
                    <a:pt x="5075" y="5609"/>
                    <a:pt x="5069" y="5609"/>
                    <a:pt x="5057" y="5609"/>
                  </a:cubicBezTo>
                  <a:lnTo>
                    <a:pt x="5052" y="5615"/>
                  </a:lnTo>
                  <a:cubicBezTo>
                    <a:pt x="5040" y="5615"/>
                    <a:pt x="5034" y="5615"/>
                    <a:pt x="5028" y="5615"/>
                  </a:cubicBezTo>
                  <a:cubicBezTo>
                    <a:pt x="5028" y="5680"/>
                    <a:pt x="5028" y="5680"/>
                    <a:pt x="5028" y="5680"/>
                  </a:cubicBezTo>
                  <a:cubicBezTo>
                    <a:pt x="5016" y="5686"/>
                    <a:pt x="5016" y="5692"/>
                    <a:pt x="5004" y="5698"/>
                  </a:cubicBezTo>
                  <a:cubicBezTo>
                    <a:pt x="4998" y="5698"/>
                    <a:pt x="4998" y="5698"/>
                    <a:pt x="4992" y="5698"/>
                  </a:cubicBezTo>
                  <a:cubicBezTo>
                    <a:pt x="4986" y="5698"/>
                    <a:pt x="4980" y="5698"/>
                    <a:pt x="4969" y="5698"/>
                  </a:cubicBezTo>
                  <a:cubicBezTo>
                    <a:pt x="4969" y="5704"/>
                    <a:pt x="4969" y="5710"/>
                    <a:pt x="4969" y="5716"/>
                  </a:cubicBezTo>
                  <a:cubicBezTo>
                    <a:pt x="4969" y="5722"/>
                    <a:pt x="4963" y="5722"/>
                    <a:pt x="4963" y="5728"/>
                  </a:cubicBezTo>
                  <a:cubicBezTo>
                    <a:pt x="4963" y="5733"/>
                    <a:pt x="4957" y="5733"/>
                    <a:pt x="4957" y="5739"/>
                  </a:cubicBezTo>
                  <a:cubicBezTo>
                    <a:pt x="4957" y="5745"/>
                    <a:pt x="4957" y="5745"/>
                    <a:pt x="4957" y="5751"/>
                  </a:cubicBezTo>
                  <a:cubicBezTo>
                    <a:pt x="4957" y="5757"/>
                    <a:pt x="4951" y="5757"/>
                    <a:pt x="4945" y="5757"/>
                  </a:cubicBezTo>
                  <a:cubicBezTo>
                    <a:pt x="4939" y="5769"/>
                    <a:pt x="4933" y="5769"/>
                    <a:pt x="4921" y="5775"/>
                  </a:cubicBezTo>
                  <a:cubicBezTo>
                    <a:pt x="4921" y="5781"/>
                    <a:pt x="4915" y="5781"/>
                    <a:pt x="4909" y="5787"/>
                  </a:cubicBezTo>
                  <a:cubicBezTo>
                    <a:pt x="4909" y="5787"/>
                    <a:pt x="4915" y="5793"/>
                    <a:pt x="4909" y="5799"/>
                  </a:cubicBezTo>
                  <a:cubicBezTo>
                    <a:pt x="4909" y="5805"/>
                    <a:pt x="4903" y="5805"/>
                    <a:pt x="4897" y="5810"/>
                  </a:cubicBezTo>
                  <a:lnTo>
                    <a:pt x="4897" y="5817"/>
                  </a:lnTo>
                  <a:lnTo>
                    <a:pt x="4897" y="5828"/>
                  </a:lnTo>
                  <a:cubicBezTo>
                    <a:pt x="4903" y="5828"/>
                    <a:pt x="4909" y="5828"/>
                    <a:pt x="4909" y="5828"/>
                  </a:cubicBezTo>
                  <a:cubicBezTo>
                    <a:pt x="4915" y="5834"/>
                    <a:pt x="4921" y="5834"/>
                    <a:pt x="4927" y="5834"/>
                  </a:cubicBezTo>
                  <a:cubicBezTo>
                    <a:pt x="4927" y="5852"/>
                    <a:pt x="4921" y="5864"/>
                    <a:pt x="4927" y="5882"/>
                  </a:cubicBezTo>
                  <a:lnTo>
                    <a:pt x="4927" y="5888"/>
                  </a:lnTo>
                  <a:cubicBezTo>
                    <a:pt x="4933" y="5899"/>
                    <a:pt x="4939" y="5905"/>
                    <a:pt x="4939" y="5911"/>
                  </a:cubicBezTo>
                  <a:cubicBezTo>
                    <a:pt x="4939" y="5917"/>
                    <a:pt x="4939" y="5923"/>
                    <a:pt x="4945" y="5923"/>
                  </a:cubicBezTo>
                  <a:cubicBezTo>
                    <a:pt x="4945" y="5929"/>
                    <a:pt x="4945" y="5935"/>
                    <a:pt x="4945" y="5941"/>
                  </a:cubicBezTo>
                  <a:cubicBezTo>
                    <a:pt x="4945" y="5947"/>
                    <a:pt x="4945" y="5953"/>
                    <a:pt x="4945" y="5959"/>
                  </a:cubicBezTo>
                  <a:cubicBezTo>
                    <a:pt x="4939" y="5965"/>
                    <a:pt x="4933" y="5965"/>
                    <a:pt x="4933" y="5965"/>
                  </a:cubicBezTo>
                  <a:cubicBezTo>
                    <a:pt x="4927" y="5971"/>
                    <a:pt x="4915" y="5971"/>
                    <a:pt x="4915" y="5976"/>
                  </a:cubicBezTo>
                  <a:cubicBezTo>
                    <a:pt x="4915" y="5983"/>
                    <a:pt x="4915" y="5988"/>
                    <a:pt x="4915" y="5988"/>
                  </a:cubicBezTo>
                  <a:cubicBezTo>
                    <a:pt x="4915" y="6000"/>
                    <a:pt x="4921" y="6006"/>
                    <a:pt x="4921" y="6012"/>
                  </a:cubicBezTo>
                  <a:cubicBezTo>
                    <a:pt x="4921" y="6024"/>
                    <a:pt x="4921" y="6030"/>
                    <a:pt x="4915" y="6036"/>
                  </a:cubicBezTo>
                  <a:cubicBezTo>
                    <a:pt x="4915" y="6042"/>
                    <a:pt x="4909" y="6048"/>
                    <a:pt x="4903" y="6048"/>
                  </a:cubicBezTo>
                  <a:cubicBezTo>
                    <a:pt x="4903" y="6054"/>
                    <a:pt x="4903" y="6060"/>
                    <a:pt x="4897" y="6060"/>
                  </a:cubicBezTo>
                  <a:cubicBezTo>
                    <a:pt x="4891" y="6060"/>
                    <a:pt x="4891" y="6060"/>
                    <a:pt x="4886" y="6060"/>
                  </a:cubicBezTo>
                  <a:cubicBezTo>
                    <a:pt x="4880" y="6065"/>
                    <a:pt x="4874" y="6065"/>
                    <a:pt x="4862" y="6065"/>
                  </a:cubicBezTo>
                  <a:cubicBezTo>
                    <a:pt x="4862" y="6083"/>
                    <a:pt x="4862" y="6083"/>
                    <a:pt x="4862" y="6083"/>
                  </a:cubicBezTo>
                  <a:cubicBezTo>
                    <a:pt x="4862" y="6089"/>
                    <a:pt x="4868" y="6089"/>
                    <a:pt x="4868" y="6095"/>
                  </a:cubicBezTo>
                  <a:cubicBezTo>
                    <a:pt x="4868" y="6095"/>
                    <a:pt x="4868" y="6101"/>
                    <a:pt x="4868" y="6107"/>
                  </a:cubicBezTo>
                  <a:cubicBezTo>
                    <a:pt x="4856" y="6113"/>
                    <a:pt x="4844" y="6119"/>
                    <a:pt x="4832" y="6125"/>
                  </a:cubicBezTo>
                  <a:cubicBezTo>
                    <a:pt x="4832" y="6149"/>
                    <a:pt x="4832" y="6149"/>
                    <a:pt x="4832" y="6149"/>
                  </a:cubicBezTo>
                  <a:cubicBezTo>
                    <a:pt x="4826" y="6149"/>
                    <a:pt x="4820" y="6149"/>
                    <a:pt x="4820" y="6149"/>
                  </a:cubicBezTo>
                  <a:cubicBezTo>
                    <a:pt x="4808" y="6154"/>
                    <a:pt x="4802" y="6154"/>
                    <a:pt x="4797" y="6160"/>
                  </a:cubicBezTo>
                  <a:cubicBezTo>
                    <a:pt x="4791" y="6160"/>
                    <a:pt x="4791" y="6166"/>
                    <a:pt x="4791" y="6172"/>
                  </a:cubicBezTo>
                  <a:cubicBezTo>
                    <a:pt x="4779" y="6184"/>
                    <a:pt x="4779" y="6196"/>
                    <a:pt x="4779" y="6214"/>
                  </a:cubicBezTo>
                  <a:cubicBezTo>
                    <a:pt x="4731" y="6214"/>
                    <a:pt x="4731" y="6214"/>
                    <a:pt x="4731" y="6214"/>
                  </a:cubicBezTo>
                  <a:cubicBezTo>
                    <a:pt x="4731" y="6231"/>
                    <a:pt x="4737" y="6237"/>
                    <a:pt x="4731" y="6249"/>
                  </a:cubicBezTo>
                  <a:cubicBezTo>
                    <a:pt x="4731" y="6261"/>
                    <a:pt x="4731" y="6267"/>
                    <a:pt x="4731" y="6273"/>
                  </a:cubicBezTo>
                  <a:cubicBezTo>
                    <a:pt x="4731" y="6279"/>
                    <a:pt x="4725" y="6279"/>
                    <a:pt x="4725" y="6285"/>
                  </a:cubicBezTo>
                  <a:cubicBezTo>
                    <a:pt x="4725" y="6291"/>
                    <a:pt x="4731" y="6291"/>
                    <a:pt x="4731" y="6297"/>
                  </a:cubicBezTo>
                  <a:cubicBezTo>
                    <a:pt x="4731" y="6303"/>
                    <a:pt x="4725" y="6309"/>
                    <a:pt x="4725" y="6309"/>
                  </a:cubicBezTo>
                  <a:cubicBezTo>
                    <a:pt x="4731" y="6320"/>
                    <a:pt x="4737" y="6326"/>
                    <a:pt x="4737" y="6332"/>
                  </a:cubicBezTo>
                  <a:cubicBezTo>
                    <a:pt x="4743" y="6332"/>
                    <a:pt x="4749" y="6326"/>
                    <a:pt x="4749" y="6326"/>
                  </a:cubicBezTo>
                  <a:cubicBezTo>
                    <a:pt x="4755" y="6326"/>
                    <a:pt x="4761" y="6320"/>
                    <a:pt x="4767" y="6320"/>
                  </a:cubicBezTo>
                  <a:cubicBezTo>
                    <a:pt x="4779" y="6320"/>
                    <a:pt x="4785" y="6326"/>
                    <a:pt x="4797" y="6326"/>
                  </a:cubicBezTo>
                  <a:cubicBezTo>
                    <a:pt x="4797" y="6344"/>
                    <a:pt x="4797" y="6344"/>
                    <a:pt x="4797" y="6344"/>
                  </a:cubicBezTo>
                  <a:cubicBezTo>
                    <a:pt x="4791" y="6350"/>
                    <a:pt x="4791" y="6356"/>
                    <a:pt x="4791" y="6356"/>
                  </a:cubicBezTo>
                  <a:cubicBezTo>
                    <a:pt x="4779" y="6362"/>
                    <a:pt x="4773" y="6368"/>
                    <a:pt x="4767" y="6368"/>
                  </a:cubicBezTo>
                  <a:cubicBezTo>
                    <a:pt x="4761" y="6368"/>
                    <a:pt x="4761" y="6368"/>
                    <a:pt x="4755" y="6368"/>
                  </a:cubicBezTo>
                  <a:cubicBezTo>
                    <a:pt x="4749" y="6368"/>
                    <a:pt x="4743" y="6368"/>
                    <a:pt x="4737" y="6368"/>
                  </a:cubicBezTo>
                  <a:cubicBezTo>
                    <a:pt x="4737" y="6380"/>
                    <a:pt x="4743" y="6386"/>
                    <a:pt x="4737" y="6392"/>
                  </a:cubicBezTo>
                  <a:cubicBezTo>
                    <a:pt x="4737" y="6397"/>
                    <a:pt x="4737" y="6403"/>
                    <a:pt x="4737" y="6403"/>
                  </a:cubicBezTo>
                  <a:cubicBezTo>
                    <a:pt x="4731" y="6409"/>
                    <a:pt x="4731" y="6409"/>
                    <a:pt x="4725" y="6409"/>
                  </a:cubicBezTo>
                  <a:cubicBezTo>
                    <a:pt x="4720" y="6415"/>
                    <a:pt x="4720" y="6415"/>
                    <a:pt x="4714" y="6421"/>
                  </a:cubicBezTo>
                  <a:cubicBezTo>
                    <a:pt x="4708" y="6421"/>
                    <a:pt x="4708" y="6421"/>
                    <a:pt x="4702" y="6427"/>
                  </a:cubicBezTo>
                  <a:cubicBezTo>
                    <a:pt x="4702" y="6433"/>
                    <a:pt x="4702" y="6439"/>
                    <a:pt x="4702" y="6445"/>
                  </a:cubicBezTo>
                  <a:cubicBezTo>
                    <a:pt x="4702" y="6451"/>
                    <a:pt x="4702" y="6457"/>
                    <a:pt x="4702" y="6463"/>
                  </a:cubicBezTo>
                  <a:cubicBezTo>
                    <a:pt x="4702" y="6469"/>
                    <a:pt x="4708" y="6469"/>
                    <a:pt x="4714" y="6475"/>
                  </a:cubicBezTo>
                  <a:cubicBezTo>
                    <a:pt x="4714" y="6480"/>
                    <a:pt x="4720" y="6480"/>
                    <a:pt x="4720" y="6486"/>
                  </a:cubicBezTo>
                  <a:cubicBezTo>
                    <a:pt x="4720" y="6498"/>
                    <a:pt x="4720" y="6498"/>
                    <a:pt x="4720" y="6498"/>
                  </a:cubicBezTo>
                  <a:cubicBezTo>
                    <a:pt x="4720" y="6504"/>
                    <a:pt x="4720" y="6510"/>
                    <a:pt x="4720" y="6522"/>
                  </a:cubicBezTo>
                  <a:cubicBezTo>
                    <a:pt x="4720" y="6528"/>
                    <a:pt x="4720" y="6528"/>
                    <a:pt x="4720" y="6534"/>
                  </a:cubicBezTo>
                  <a:cubicBezTo>
                    <a:pt x="4720" y="6540"/>
                    <a:pt x="4725" y="6540"/>
                    <a:pt x="4725" y="6546"/>
                  </a:cubicBezTo>
                  <a:cubicBezTo>
                    <a:pt x="4731" y="6546"/>
                    <a:pt x="4737" y="6546"/>
                    <a:pt x="4737" y="6552"/>
                  </a:cubicBezTo>
                  <a:cubicBezTo>
                    <a:pt x="4743" y="6552"/>
                    <a:pt x="4749" y="6552"/>
                    <a:pt x="4749" y="6552"/>
                  </a:cubicBezTo>
                  <a:cubicBezTo>
                    <a:pt x="4755" y="6552"/>
                    <a:pt x="4761" y="6552"/>
                    <a:pt x="4761" y="6552"/>
                  </a:cubicBezTo>
                  <a:cubicBezTo>
                    <a:pt x="4767" y="6552"/>
                    <a:pt x="4767" y="6552"/>
                    <a:pt x="4773" y="6558"/>
                  </a:cubicBezTo>
                  <a:cubicBezTo>
                    <a:pt x="4779" y="6558"/>
                    <a:pt x="4785" y="6558"/>
                    <a:pt x="4785" y="6563"/>
                  </a:cubicBezTo>
                  <a:cubicBezTo>
                    <a:pt x="4791" y="6563"/>
                    <a:pt x="4791" y="6569"/>
                    <a:pt x="4797" y="6575"/>
                  </a:cubicBezTo>
                  <a:lnTo>
                    <a:pt x="4802" y="6581"/>
                  </a:lnTo>
                  <a:cubicBezTo>
                    <a:pt x="4802" y="6587"/>
                    <a:pt x="4808" y="6593"/>
                    <a:pt x="4808" y="6599"/>
                  </a:cubicBezTo>
                  <a:cubicBezTo>
                    <a:pt x="4814" y="6599"/>
                    <a:pt x="4814" y="6605"/>
                    <a:pt x="4814" y="6611"/>
                  </a:cubicBezTo>
                  <a:cubicBezTo>
                    <a:pt x="4820" y="6611"/>
                    <a:pt x="4826" y="6611"/>
                    <a:pt x="4826" y="6617"/>
                  </a:cubicBezTo>
                  <a:cubicBezTo>
                    <a:pt x="4832" y="6623"/>
                    <a:pt x="4832" y="6623"/>
                    <a:pt x="4832" y="6629"/>
                  </a:cubicBezTo>
                  <a:cubicBezTo>
                    <a:pt x="4838" y="6635"/>
                    <a:pt x="4832" y="6647"/>
                    <a:pt x="4832" y="6652"/>
                  </a:cubicBezTo>
                  <a:cubicBezTo>
                    <a:pt x="4832" y="6658"/>
                    <a:pt x="4838" y="6658"/>
                    <a:pt x="4838" y="6664"/>
                  </a:cubicBezTo>
                  <a:cubicBezTo>
                    <a:pt x="4838" y="6670"/>
                    <a:pt x="4838" y="6670"/>
                    <a:pt x="4838" y="6676"/>
                  </a:cubicBezTo>
                  <a:cubicBezTo>
                    <a:pt x="4844" y="6682"/>
                    <a:pt x="4850" y="6682"/>
                    <a:pt x="4850" y="6682"/>
                  </a:cubicBezTo>
                  <a:cubicBezTo>
                    <a:pt x="4856" y="6688"/>
                    <a:pt x="4856" y="6694"/>
                    <a:pt x="4862" y="6694"/>
                  </a:cubicBezTo>
                  <a:cubicBezTo>
                    <a:pt x="4862" y="6700"/>
                    <a:pt x="4868" y="6700"/>
                    <a:pt x="4874" y="6706"/>
                  </a:cubicBezTo>
                  <a:cubicBezTo>
                    <a:pt x="4874" y="6712"/>
                    <a:pt x="4874" y="6718"/>
                    <a:pt x="4874" y="6730"/>
                  </a:cubicBezTo>
                  <a:cubicBezTo>
                    <a:pt x="4874" y="6753"/>
                    <a:pt x="4874" y="6753"/>
                    <a:pt x="4874" y="6753"/>
                  </a:cubicBezTo>
                  <a:cubicBezTo>
                    <a:pt x="4874" y="6759"/>
                    <a:pt x="4880" y="6765"/>
                    <a:pt x="4880" y="6765"/>
                  </a:cubicBezTo>
                  <a:cubicBezTo>
                    <a:pt x="4886" y="6771"/>
                    <a:pt x="4886" y="6777"/>
                    <a:pt x="4886" y="6777"/>
                  </a:cubicBezTo>
                  <a:cubicBezTo>
                    <a:pt x="4891" y="6783"/>
                    <a:pt x="4897" y="6783"/>
                    <a:pt x="4897" y="6789"/>
                  </a:cubicBezTo>
                  <a:cubicBezTo>
                    <a:pt x="4909" y="6795"/>
                    <a:pt x="4915" y="6807"/>
                    <a:pt x="4915" y="6818"/>
                  </a:cubicBezTo>
                  <a:cubicBezTo>
                    <a:pt x="4915" y="6836"/>
                    <a:pt x="4909" y="6848"/>
                    <a:pt x="4915" y="6860"/>
                  </a:cubicBezTo>
                  <a:cubicBezTo>
                    <a:pt x="4915" y="6860"/>
                    <a:pt x="4921" y="6866"/>
                    <a:pt x="4921" y="6872"/>
                  </a:cubicBezTo>
                  <a:cubicBezTo>
                    <a:pt x="4927" y="6872"/>
                    <a:pt x="4933" y="6872"/>
                    <a:pt x="4933" y="6878"/>
                  </a:cubicBezTo>
                  <a:cubicBezTo>
                    <a:pt x="4939" y="6878"/>
                    <a:pt x="4939" y="6884"/>
                    <a:pt x="4939" y="6884"/>
                  </a:cubicBezTo>
                  <a:cubicBezTo>
                    <a:pt x="4945" y="6890"/>
                    <a:pt x="4945" y="6890"/>
                    <a:pt x="4951" y="6890"/>
                  </a:cubicBezTo>
                  <a:cubicBezTo>
                    <a:pt x="4957" y="6896"/>
                    <a:pt x="4957" y="6896"/>
                    <a:pt x="4963" y="6901"/>
                  </a:cubicBezTo>
                  <a:cubicBezTo>
                    <a:pt x="4969" y="6901"/>
                    <a:pt x="4969" y="6901"/>
                    <a:pt x="4974" y="6906"/>
                  </a:cubicBezTo>
                  <a:cubicBezTo>
                    <a:pt x="4974" y="6906"/>
                    <a:pt x="4980" y="6912"/>
                    <a:pt x="4980" y="6918"/>
                  </a:cubicBezTo>
                  <a:cubicBezTo>
                    <a:pt x="4980" y="6918"/>
                    <a:pt x="4980" y="6924"/>
                    <a:pt x="4980" y="6930"/>
                  </a:cubicBezTo>
                  <a:cubicBezTo>
                    <a:pt x="4980" y="6942"/>
                    <a:pt x="4980" y="6948"/>
                    <a:pt x="4980" y="6960"/>
                  </a:cubicBezTo>
                  <a:cubicBezTo>
                    <a:pt x="4980" y="6960"/>
                    <a:pt x="4980" y="6966"/>
                    <a:pt x="4980" y="6972"/>
                  </a:cubicBezTo>
                  <a:cubicBezTo>
                    <a:pt x="4980" y="6978"/>
                    <a:pt x="4980" y="6978"/>
                    <a:pt x="4980" y="6984"/>
                  </a:cubicBezTo>
                  <a:cubicBezTo>
                    <a:pt x="4986" y="6989"/>
                    <a:pt x="4992" y="6989"/>
                    <a:pt x="4992" y="6989"/>
                  </a:cubicBezTo>
                  <a:cubicBezTo>
                    <a:pt x="4998" y="7001"/>
                    <a:pt x="4998" y="7007"/>
                    <a:pt x="5004" y="7013"/>
                  </a:cubicBezTo>
                  <a:cubicBezTo>
                    <a:pt x="5010" y="7019"/>
                    <a:pt x="5010" y="7019"/>
                    <a:pt x="5010" y="7025"/>
                  </a:cubicBezTo>
                  <a:cubicBezTo>
                    <a:pt x="5016" y="7031"/>
                    <a:pt x="5016" y="7031"/>
                    <a:pt x="5022" y="7037"/>
                  </a:cubicBezTo>
                  <a:cubicBezTo>
                    <a:pt x="5028" y="7037"/>
                    <a:pt x="5028" y="7037"/>
                    <a:pt x="5034" y="7037"/>
                  </a:cubicBezTo>
                  <a:cubicBezTo>
                    <a:pt x="5040" y="7043"/>
                    <a:pt x="5046" y="7043"/>
                    <a:pt x="5046" y="7049"/>
                  </a:cubicBezTo>
                  <a:cubicBezTo>
                    <a:pt x="5052" y="7049"/>
                    <a:pt x="5052" y="7055"/>
                    <a:pt x="5057" y="7055"/>
                  </a:cubicBezTo>
                  <a:cubicBezTo>
                    <a:pt x="5063" y="7055"/>
                    <a:pt x="5069" y="7061"/>
                    <a:pt x="5069" y="7061"/>
                  </a:cubicBezTo>
                  <a:cubicBezTo>
                    <a:pt x="5081" y="7061"/>
                    <a:pt x="5087" y="7061"/>
                    <a:pt x="5093" y="7061"/>
                  </a:cubicBezTo>
                  <a:cubicBezTo>
                    <a:pt x="5099" y="7061"/>
                    <a:pt x="5099" y="7066"/>
                    <a:pt x="5105" y="7066"/>
                  </a:cubicBezTo>
                  <a:cubicBezTo>
                    <a:pt x="5111" y="7072"/>
                    <a:pt x="5111" y="7078"/>
                    <a:pt x="5117" y="7078"/>
                  </a:cubicBezTo>
                  <a:cubicBezTo>
                    <a:pt x="5123" y="7084"/>
                    <a:pt x="5123" y="7090"/>
                    <a:pt x="5123" y="7090"/>
                  </a:cubicBezTo>
                  <a:cubicBezTo>
                    <a:pt x="5129" y="7096"/>
                    <a:pt x="5135" y="7096"/>
                    <a:pt x="5135" y="7096"/>
                  </a:cubicBezTo>
                  <a:cubicBezTo>
                    <a:pt x="5140" y="7102"/>
                    <a:pt x="5146" y="7102"/>
                    <a:pt x="5146" y="7108"/>
                  </a:cubicBezTo>
                  <a:cubicBezTo>
                    <a:pt x="5158" y="7114"/>
                    <a:pt x="5158" y="7120"/>
                    <a:pt x="5170" y="7120"/>
                  </a:cubicBezTo>
                  <a:cubicBezTo>
                    <a:pt x="5176" y="7126"/>
                    <a:pt x="5188" y="7126"/>
                    <a:pt x="5194" y="7132"/>
                  </a:cubicBezTo>
                  <a:cubicBezTo>
                    <a:pt x="5200" y="7132"/>
                    <a:pt x="5200" y="7138"/>
                    <a:pt x="5206" y="7138"/>
                  </a:cubicBezTo>
                  <a:cubicBezTo>
                    <a:pt x="5218" y="7144"/>
                    <a:pt x="5224" y="7144"/>
                    <a:pt x="5229" y="7155"/>
                  </a:cubicBezTo>
                  <a:cubicBezTo>
                    <a:pt x="5235" y="7155"/>
                    <a:pt x="5235" y="7161"/>
                    <a:pt x="5235" y="7167"/>
                  </a:cubicBezTo>
                  <a:cubicBezTo>
                    <a:pt x="5241" y="7173"/>
                    <a:pt x="5247" y="7173"/>
                    <a:pt x="5247" y="7179"/>
                  </a:cubicBezTo>
                  <a:cubicBezTo>
                    <a:pt x="5253" y="7185"/>
                    <a:pt x="5259" y="7191"/>
                    <a:pt x="5265" y="7197"/>
                  </a:cubicBezTo>
                  <a:cubicBezTo>
                    <a:pt x="5271" y="7203"/>
                    <a:pt x="5271" y="7209"/>
                    <a:pt x="5277" y="7209"/>
                  </a:cubicBezTo>
                  <a:cubicBezTo>
                    <a:pt x="5283" y="7209"/>
                    <a:pt x="5283" y="7209"/>
                    <a:pt x="5289" y="7209"/>
                  </a:cubicBezTo>
                  <a:cubicBezTo>
                    <a:pt x="5295" y="7209"/>
                    <a:pt x="5301" y="7209"/>
                    <a:pt x="5312" y="7209"/>
                  </a:cubicBezTo>
                  <a:cubicBezTo>
                    <a:pt x="5312" y="7327"/>
                    <a:pt x="5312" y="7327"/>
                    <a:pt x="5312" y="7327"/>
                  </a:cubicBezTo>
                  <a:cubicBezTo>
                    <a:pt x="5312" y="7339"/>
                    <a:pt x="5306" y="7345"/>
                    <a:pt x="5306" y="7351"/>
                  </a:cubicBezTo>
                  <a:cubicBezTo>
                    <a:pt x="5306" y="7363"/>
                    <a:pt x="5306" y="7363"/>
                    <a:pt x="5306" y="7369"/>
                  </a:cubicBezTo>
                  <a:cubicBezTo>
                    <a:pt x="5306" y="7375"/>
                    <a:pt x="5306" y="7375"/>
                    <a:pt x="5306" y="7375"/>
                  </a:cubicBezTo>
                  <a:cubicBezTo>
                    <a:pt x="5306" y="7387"/>
                    <a:pt x="5306" y="7387"/>
                    <a:pt x="5306" y="7387"/>
                  </a:cubicBezTo>
                  <a:cubicBezTo>
                    <a:pt x="5306" y="7398"/>
                    <a:pt x="5312" y="7405"/>
                    <a:pt x="5312" y="7416"/>
                  </a:cubicBezTo>
                  <a:cubicBezTo>
                    <a:pt x="5312" y="7422"/>
                    <a:pt x="5312" y="7422"/>
                    <a:pt x="5312" y="7422"/>
                  </a:cubicBezTo>
                  <a:cubicBezTo>
                    <a:pt x="5312" y="7428"/>
                    <a:pt x="5306" y="7428"/>
                    <a:pt x="5306" y="7434"/>
                  </a:cubicBezTo>
                  <a:cubicBezTo>
                    <a:pt x="5306" y="7440"/>
                    <a:pt x="5306" y="7440"/>
                    <a:pt x="5306" y="7446"/>
                  </a:cubicBezTo>
                  <a:cubicBezTo>
                    <a:pt x="5306" y="7452"/>
                    <a:pt x="5301" y="7452"/>
                    <a:pt x="5301" y="7458"/>
                  </a:cubicBezTo>
                  <a:cubicBezTo>
                    <a:pt x="5301" y="7464"/>
                    <a:pt x="5301" y="7470"/>
                    <a:pt x="5301" y="7476"/>
                  </a:cubicBezTo>
                  <a:cubicBezTo>
                    <a:pt x="5301" y="7476"/>
                    <a:pt x="5301" y="7476"/>
                    <a:pt x="5301" y="7482"/>
                  </a:cubicBezTo>
                  <a:cubicBezTo>
                    <a:pt x="5301" y="7493"/>
                    <a:pt x="5301" y="7493"/>
                    <a:pt x="5301" y="7493"/>
                  </a:cubicBezTo>
                  <a:cubicBezTo>
                    <a:pt x="5301" y="7499"/>
                    <a:pt x="5306" y="7499"/>
                    <a:pt x="5306" y="7505"/>
                  </a:cubicBezTo>
                  <a:cubicBezTo>
                    <a:pt x="5306" y="7511"/>
                    <a:pt x="5306" y="7517"/>
                    <a:pt x="5306" y="7523"/>
                  </a:cubicBezTo>
                  <a:cubicBezTo>
                    <a:pt x="5306" y="7529"/>
                    <a:pt x="5306" y="7529"/>
                    <a:pt x="5306" y="7529"/>
                  </a:cubicBezTo>
                  <a:cubicBezTo>
                    <a:pt x="5306" y="7541"/>
                    <a:pt x="5306" y="7541"/>
                    <a:pt x="5306" y="7541"/>
                  </a:cubicBezTo>
                  <a:cubicBezTo>
                    <a:pt x="5306" y="7547"/>
                    <a:pt x="5295" y="7547"/>
                    <a:pt x="5295" y="7553"/>
                  </a:cubicBezTo>
                  <a:cubicBezTo>
                    <a:pt x="5295" y="7564"/>
                    <a:pt x="5295" y="7571"/>
                    <a:pt x="5295" y="7576"/>
                  </a:cubicBezTo>
                  <a:cubicBezTo>
                    <a:pt x="5301" y="7582"/>
                    <a:pt x="5306" y="7588"/>
                    <a:pt x="5306" y="7594"/>
                  </a:cubicBezTo>
                  <a:cubicBezTo>
                    <a:pt x="5306" y="7606"/>
                    <a:pt x="5306" y="7606"/>
                    <a:pt x="5306" y="7606"/>
                  </a:cubicBezTo>
                  <a:cubicBezTo>
                    <a:pt x="5306" y="7618"/>
                    <a:pt x="5306" y="7618"/>
                    <a:pt x="5306" y="7618"/>
                  </a:cubicBezTo>
                  <a:cubicBezTo>
                    <a:pt x="5306" y="7618"/>
                    <a:pt x="5301" y="7624"/>
                    <a:pt x="5301" y="7630"/>
                  </a:cubicBezTo>
                  <a:cubicBezTo>
                    <a:pt x="5301" y="7630"/>
                    <a:pt x="5301" y="7636"/>
                    <a:pt x="5301" y="7642"/>
                  </a:cubicBezTo>
                  <a:cubicBezTo>
                    <a:pt x="5301" y="7642"/>
                    <a:pt x="5295" y="7648"/>
                    <a:pt x="5295" y="7653"/>
                  </a:cubicBezTo>
                  <a:cubicBezTo>
                    <a:pt x="5295" y="7653"/>
                    <a:pt x="5295" y="7659"/>
                    <a:pt x="5289" y="7659"/>
                  </a:cubicBezTo>
                  <a:cubicBezTo>
                    <a:pt x="5289" y="7665"/>
                    <a:pt x="5289" y="7671"/>
                    <a:pt x="5283" y="7677"/>
                  </a:cubicBezTo>
                  <a:cubicBezTo>
                    <a:pt x="5283" y="7689"/>
                    <a:pt x="5277" y="7695"/>
                    <a:pt x="5271" y="7707"/>
                  </a:cubicBezTo>
                  <a:cubicBezTo>
                    <a:pt x="5271" y="7707"/>
                    <a:pt x="5265" y="7713"/>
                    <a:pt x="5265" y="7719"/>
                  </a:cubicBezTo>
                  <a:cubicBezTo>
                    <a:pt x="5265" y="7725"/>
                    <a:pt x="5265" y="7730"/>
                    <a:pt x="5265" y="7742"/>
                  </a:cubicBezTo>
                  <a:cubicBezTo>
                    <a:pt x="5265" y="7742"/>
                    <a:pt x="5265" y="7742"/>
                    <a:pt x="5265" y="7748"/>
                  </a:cubicBezTo>
                  <a:cubicBezTo>
                    <a:pt x="5265" y="7760"/>
                    <a:pt x="5265" y="7766"/>
                    <a:pt x="5265" y="7778"/>
                  </a:cubicBezTo>
                  <a:cubicBezTo>
                    <a:pt x="5265" y="7778"/>
                    <a:pt x="5265" y="7784"/>
                    <a:pt x="5265" y="7790"/>
                  </a:cubicBezTo>
                  <a:cubicBezTo>
                    <a:pt x="5265" y="7790"/>
                    <a:pt x="5265" y="7796"/>
                    <a:pt x="5265" y="7802"/>
                  </a:cubicBezTo>
                  <a:cubicBezTo>
                    <a:pt x="5265" y="7808"/>
                    <a:pt x="5265" y="7808"/>
                    <a:pt x="5265" y="7814"/>
                  </a:cubicBezTo>
                  <a:cubicBezTo>
                    <a:pt x="5265" y="7819"/>
                    <a:pt x="5265" y="7825"/>
                    <a:pt x="5265" y="7825"/>
                  </a:cubicBezTo>
                  <a:cubicBezTo>
                    <a:pt x="5265" y="7831"/>
                    <a:pt x="5259" y="7837"/>
                    <a:pt x="5259" y="7843"/>
                  </a:cubicBezTo>
                  <a:cubicBezTo>
                    <a:pt x="5253" y="7843"/>
                    <a:pt x="5253" y="7849"/>
                    <a:pt x="5253" y="7855"/>
                  </a:cubicBezTo>
                  <a:cubicBezTo>
                    <a:pt x="5253" y="7861"/>
                    <a:pt x="5247" y="7861"/>
                    <a:pt x="5247" y="7867"/>
                  </a:cubicBezTo>
                  <a:cubicBezTo>
                    <a:pt x="5241" y="7873"/>
                    <a:pt x="5235" y="7873"/>
                    <a:pt x="5235" y="7879"/>
                  </a:cubicBezTo>
                  <a:cubicBezTo>
                    <a:pt x="5224" y="7891"/>
                    <a:pt x="5218" y="7896"/>
                    <a:pt x="5218" y="7914"/>
                  </a:cubicBezTo>
                  <a:cubicBezTo>
                    <a:pt x="5218" y="7920"/>
                    <a:pt x="5218" y="7920"/>
                    <a:pt x="5218" y="7920"/>
                  </a:cubicBezTo>
                  <a:cubicBezTo>
                    <a:pt x="5218" y="7920"/>
                    <a:pt x="5218" y="7926"/>
                    <a:pt x="5218" y="7932"/>
                  </a:cubicBezTo>
                  <a:cubicBezTo>
                    <a:pt x="5218" y="7932"/>
                    <a:pt x="5218" y="7938"/>
                    <a:pt x="5218" y="7944"/>
                  </a:cubicBezTo>
                  <a:cubicBezTo>
                    <a:pt x="5224" y="7944"/>
                    <a:pt x="5224" y="7950"/>
                    <a:pt x="5224" y="7956"/>
                  </a:cubicBezTo>
                  <a:cubicBezTo>
                    <a:pt x="5229" y="7956"/>
                    <a:pt x="5229" y="7962"/>
                    <a:pt x="5235" y="7962"/>
                  </a:cubicBezTo>
                  <a:cubicBezTo>
                    <a:pt x="5241" y="7980"/>
                    <a:pt x="5247" y="7991"/>
                    <a:pt x="5247" y="8009"/>
                  </a:cubicBezTo>
                  <a:cubicBezTo>
                    <a:pt x="5247" y="8027"/>
                    <a:pt x="5241" y="8039"/>
                    <a:pt x="5241" y="8057"/>
                  </a:cubicBezTo>
                  <a:cubicBezTo>
                    <a:pt x="5241" y="8057"/>
                    <a:pt x="5235" y="8062"/>
                    <a:pt x="5235" y="8069"/>
                  </a:cubicBezTo>
                  <a:cubicBezTo>
                    <a:pt x="5235" y="8080"/>
                    <a:pt x="5235" y="8086"/>
                    <a:pt x="5235" y="8104"/>
                  </a:cubicBezTo>
                  <a:cubicBezTo>
                    <a:pt x="5235" y="8110"/>
                    <a:pt x="5229" y="8116"/>
                    <a:pt x="5229" y="8128"/>
                  </a:cubicBezTo>
                  <a:cubicBezTo>
                    <a:pt x="5229" y="8134"/>
                    <a:pt x="5229" y="8134"/>
                    <a:pt x="5224" y="8140"/>
                  </a:cubicBezTo>
                  <a:cubicBezTo>
                    <a:pt x="5224" y="8146"/>
                    <a:pt x="5218" y="8146"/>
                    <a:pt x="5212" y="8151"/>
                  </a:cubicBezTo>
                  <a:cubicBezTo>
                    <a:pt x="5212" y="8157"/>
                    <a:pt x="5218" y="8157"/>
                    <a:pt x="5212" y="8163"/>
                  </a:cubicBezTo>
                  <a:cubicBezTo>
                    <a:pt x="5212" y="8169"/>
                    <a:pt x="5212" y="8169"/>
                    <a:pt x="5206" y="8175"/>
                  </a:cubicBezTo>
                  <a:cubicBezTo>
                    <a:pt x="5206" y="8181"/>
                    <a:pt x="5200" y="8181"/>
                    <a:pt x="5200" y="8187"/>
                  </a:cubicBezTo>
                  <a:cubicBezTo>
                    <a:pt x="5194" y="8193"/>
                    <a:pt x="5194" y="8193"/>
                    <a:pt x="5188" y="8199"/>
                  </a:cubicBezTo>
                  <a:lnTo>
                    <a:pt x="5182" y="8205"/>
                  </a:lnTo>
                  <a:cubicBezTo>
                    <a:pt x="5182" y="8229"/>
                    <a:pt x="5182" y="8229"/>
                    <a:pt x="5182" y="8229"/>
                  </a:cubicBezTo>
                  <a:cubicBezTo>
                    <a:pt x="5182" y="8235"/>
                    <a:pt x="5182" y="8240"/>
                    <a:pt x="5182" y="8246"/>
                  </a:cubicBezTo>
                  <a:cubicBezTo>
                    <a:pt x="5182" y="8252"/>
                    <a:pt x="5182" y="8252"/>
                    <a:pt x="5182" y="8264"/>
                  </a:cubicBezTo>
                  <a:lnTo>
                    <a:pt x="5182" y="8270"/>
                  </a:lnTo>
                  <a:cubicBezTo>
                    <a:pt x="5182" y="8276"/>
                    <a:pt x="5182" y="8276"/>
                    <a:pt x="5182" y="8282"/>
                  </a:cubicBezTo>
                  <a:cubicBezTo>
                    <a:pt x="5182" y="8288"/>
                    <a:pt x="5176" y="8288"/>
                    <a:pt x="5176" y="8294"/>
                  </a:cubicBezTo>
                  <a:cubicBezTo>
                    <a:pt x="5170" y="8300"/>
                    <a:pt x="5170" y="8300"/>
                    <a:pt x="5170" y="8306"/>
                  </a:cubicBezTo>
                  <a:cubicBezTo>
                    <a:pt x="5164" y="8312"/>
                    <a:pt x="5158" y="8312"/>
                    <a:pt x="5158" y="8317"/>
                  </a:cubicBezTo>
                  <a:cubicBezTo>
                    <a:pt x="5152" y="8323"/>
                    <a:pt x="5152" y="8323"/>
                    <a:pt x="5152" y="8329"/>
                  </a:cubicBezTo>
                  <a:cubicBezTo>
                    <a:pt x="5152" y="8335"/>
                    <a:pt x="5140" y="8341"/>
                    <a:pt x="5135" y="8347"/>
                  </a:cubicBezTo>
                  <a:cubicBezTo>
                    <a:pt x="5135" y="8347"/>
                    <a:pt x="5129" y="8347"/>
                    <a:pt x="5123" y="8353"/>
                  </a:cubicBezTo>
                  <a:cubicBezTo>
                    <a:pt x="5123" y="8359"/>
                    <a:pt x="5123" y="8359"/>
                    <a:pt x="5117" y="8365"/>
                  </a:cubicBezTo>
                  <a:cubicBezTo>
                    <a:pt x="5117" y="8365"/>
                    <a:pt x="5117" y="8371"/>
                    <a:pt x="5117" y="8377"/>
                  </a:cubicBezTo>
                  <a:cubicBezTo>
                    <a:pt x="5117" y="8383"/>
                    <a:pt x="5129" y="8383"/>
                    <a:pt x="5129" y="8389"/>
                  </a:cubicBezTo>
                  <a:cubicBezTo>
                    <a:pt x="5129" y="8389"/>
                    <a:pt x="5129" y="8395"/>
                    <a:pt x="5129" y="8401"/>
                  </a:cubicBezTo>
                  <a:cubicBezTo>
                    <a:pt x="5129" y="8406"/>
                    <a:pt x="5135" y="8412"/>
                    <a:pt x="5135" y="8424"/>
                  </a:cubicBezTo>
                  <a:lnTo>
                    <a:pt x="5135" y="8430"/>
                  </a:lnTo>
                  <a:cubicBezTo>
                    <a:pt x="5135" y="8436"/>
                    <a:pt x="5140" y="8442"/>
                    <a:pt x="5140" y="8442"/>
                  </a:cubicBezTo>
                  <a:cubicBezTo>
                    <a:pt x="5140" y="8454"/>
                    <a:pt x="5140" y="8460"/>
                    <a:pt x="5140" y="8466"/>
                  </a:cubicBezTo>
                  <a:cubicBezTo>
                    <a:pt x="5140" y="8489"/>
                    <a:pt x="5140" y="8501"/>
                    <a:pt x="5129" y="8513"/>
                  </a:cubicBezTo>
                  <a:cubicBezTo>
                    <a:pt x="5129" y="8519"/>
                    <a:pt x="5123" y="8525"/>
                    <a:pt x="5123" y="8525"/>
                  </a:cubicBezTo>
                  <a:cubicBezTo>
                    <a:pt x="5117" y="8531"/>
                    <a:pt x="5111" y="8531"/>
                    <a:pt x="5111" y="8537"/>
                  </a:cubicBezTo>
                  <a:cubicBezTo>
                    <a:pt x="5105" y="8543"/>
                    <a:pt x="5111" y="8549"/>
                    <a:pt x="5111" y="8561"/>
                  </a:cubicBezTo>
                  <a:cubicBezTo>
                    <a:pt x="5111" y="8561"/>
                    <a:pt x="5105" y="8567"/>
                    <a:pt x="5111" y="8572"/>
                  </a:cubicBezTo>
                  <a:lnTo>
                    <a:pt x="5117" y="8578"/>
                  </a:lnTo>
                  <a:cubicBezTo>
                    <a:pt x="5123" y="8590"/>
                    <a:pt x="5123" y="8590"/>
                    <a:pt x="5123" y="8590"/>
                  </a:cubicBezTo>
                  <a:cubicBezTo>
                    <a:pt x="5129" y="8602"/>
                    <a:pt x="5135" y="8608"/>
                    <a:pt x="5135" y="8614"/>
                  </a:cubicBezTo>
                  <a:cubicBezTo>
                    <a:pt x="5135" y="8620"/>
                    <a:pt x="5129" y="8620"/>
                    <a:pt x="5129" y="8626"/>
                  </a:cubicBezTo>
                  <a:cubicBezTo>
                    <a:pt x="5123" y="8626"/>
                    <a:pt x="5117" y="8626"/>
                    <a:pt x="5111" y="8632"/>
                  </a:cubicBezTo>
                  <a:cubicBezTo>
                    <a:pt x="5105" y="8632"/>
                    <a:pt x="5099" y="8632"/>
                    <a:pt x="5099" y="8638"/>
                  </a:cubicBezTo>
                  <a:cubicBezTo>
                    <a:pt x="5093" y="8644"/>
                    <a:pt x="5093" y="8644"/>
                    <a:pt x="5093" y="8650"/>
                  </a:cubicBezTo>
                  <a:cubicBezTo>
                    <a:pt x="5093" y="8655"/>
                    <a:pt x="5093" y="8655"/>
                    <a:pt x="5093" y="8661"/>
                  </a:cubicBezTo>
                  <a:cubicBezTo>
                    <a:pt x="5087" y="8667"/>
                    <a:pt x="5081" y="8667"/>
                    <a:pt x="5081" y="8673"/>
                  </a:cubicBezTo>
                  <a:cubicBezTo>
                    <a:pt x="5081" y="8673"/>
                    <a:pt x="5081" y="8679"/>
                    <a:pt x="5081" y="8685"/>
                  </a:cubicBezTo>
                  <a:cubicBezTo>
                    <a:pt x="5075" y="8691"/>
                    <a:pt x="5075" y="8697"/>
                    <a:pt x="5075" y="8703"/>
                  </a:cubicBezTo>
                  <a:cubicBezTo>
                    <a:pt x="5075" y="8709"/>
                    <a:pt x="5075" y="8715"/>
                    <a:pt x="5081" y="8721"/>
                  </a:cubicBezTo>
                  <a:cubicBezTo>
                    <a:pt x="5087" y="8721"/>
                    <a:pt x="5093" y="8721"/>
                    <a:pt x="5093" y="8727"/>
                  </a:cubicBezTo>
                  <a:cubicBezTo>
                    <a:pt x="5099" y="8727"/>
                    <a:pt x="5099" y="8733"/>
                    <a:pt x="5105" y="8733"/>
                  </a:cubicBezTo>
                  <a:cubicBezTo>
                    <a:pt x="5140" y="8733"/>
                    <a:pt x="5140" y="8733"/>
                    <a:pt x="5140" y="8733"/>
                  </a:cubicBezTo>
                  <a:cubicBezTo>
                    <a:pt x="5152" y="8632"/>
                    <a:pt x="5152" y="8632"/>
                    <a:pt x="5152" y="8632"/>
                  </a:cubicBezTo>
                  <a:cubicBezTo>
                    <a:pt x="5194" y="8632"/>
                    <a:pt x="5194" y="8632"/>
                    <a:pt x="5194" y="8632"/>
                  </a:cubicBezTo>
                  <a:cubicBezTo>
                    <a:pt x="5194" y="8661"/>
                    <a:pt x="5194" y="8661"/>
                    <a:pt x="5194" y="8661"/>
                  </a:cubicBezTo>
                  <a:cubicBezTo>
                    <a:pt x="5188" y="8667"/>
                    <a:pt x="5188" y="8673"/>
                    <a:pt x="5188" y="8673"/>
                  </a:cubicBezTo>
                  <a:cubicBezTo>
                    <a:pt x="5182" y="8679"/>
                    <a:pt x="5176" y="8679"/>
                    <a:pt x="5176" y="8679"/>
                  </a:cubicBezTo>
                  <a:cubicBezTo>
                    <a:pt x="5170" y="8685"/>
                    <a:pt x="5170" y="8691"/>
                    <a:pt x="5164" y="8691"/>
                  </a:cubicBezTo>
                  <a:cubicBezTo>
                    <a:pt x="5164" y="8750"/>
                    <a:pt x="5164" y="8750"/>
                    <a:pt x="5164" y="8750"/>
                  </a:cubicBezTo>
                  <a:cubicBezTo>
                    <a:pt x="5164" y="8756"/>
                    <a:pt x="5158" y="8762"/>
                    <a:pt x="5158" y="8762"/>
                  </a:cubicBezTo>
                  <a:cubicBezTo>
                    <a:pt x="5152" y="8768"/>
                    <a:pt x="5146" y="8768"/>
                    <a:pt x="5146" y="8774"/>
                  </a:cubicBezTo>
                  <a:cubicBezTo>
                    <a:pt x="5140" y="8774"/>
                    <a:pt x="5140" y="8780"/>
                    <a:pt x="5140" y="8786"/>
                  </a:cubicBezTo>
                  <a:cubicBezTo>
                    <a:pt x="5140" y="8786"/>
                    <a:pt x="5140" y="8792"/>
                    <a:pt x="5140" y="8798"/>
                  </a:cubicBezTo>
                  <a:cubicBezTo>
                    <a:pt x="5140" y="8810"/>
                    <a:pt x="5146" y="8816"/>
                    <a:pt x="5146" y="8833"/>
                  </a:cubicBezTo>
                  <a:cubicBezTo>
                    <a:pt x="5146" y="8845"/>
                    <a:pt x="5146" y="8851"/>
                    <a:pt x="5146" y="8869"/>
                  </a:cubicBezTo>
                  <a:cubicBezTo>
                    <a:pt x="5146" y="8869"/>
                    <a:pt x="5140" y="8875"/>
                    <a:pt x="5140" y="8881"/>
                  </a:cubicBezTo>
                  <a:cubicBezTo>
                    <a:pt x="5129" y="8869"/>
                    <a:pt x="5129" y="8869"/>
                    <a:pt x="5129" y="8869"/>
                  </a:cubicBezTo>
                  <a:cubicBezTo>
                    <a:pt x="5123" y="8869"/>
                    <a:pt x="5123" y="8863"/>
                    <a:pt x="5117" y="8857"/>
                  </a:cubicBezTo>
                  <a:lnTo>
                    <a:pt x="5111" y="8857"/>
                  </a:lnTo>
                  <a:cubicBezTo>
                    <a:pt x="5105" y="8851"/>
                    <a:pt x="5111" y="8845"/>
                    <a:pt x="5111" y="8845"/>
                  </a:cubicBezTo>
                  <a:cubicBezTo>
                    <a:pt x="5111" y="8833"/>
                    <a:pt x="5111" y="8833"/>
                    <a:pt x="5111" y="8833"/>
                  </a:cubicBezTo>
                  <a:cubicBezTo>
                    <a:pt x="5111" y="8821"/>
                    <a:pt x="5105" y="8816"/>
                    <a:pt x="5105" y="8810"/>
                  </a:cubicBezTo>
                  <a:lnTo>
                    <a:pt x="5105" y="8816"/>
                  </a:lnTo>
                  <a:cubicBezTo>
                    <a:pt x="5099" y="8816"/>
                    <a:pt x="5093" y="8816"/>
                    <a:pt x="5087" y="8816"/>
                  </a:cubicBezTo>
                  <a:cubicBezTo>
                    <a:pt x="5087" y="8851"/>
                    <a:pt x="5087" y="8851"/>
                    <a:pt x="5087" y="8851"/>
                  </a:cubicBezTo>
                  <a:cubicBezTo>
                    <a:pt x="5093" y="8851"/>
                    <a:pt x="5099" y="8851"/>
                    <a:pt x="5099" y="8851"/>
                  </a:cubicBezTo>
                  <a:cubicBezTo>
                    <a:pt x="5105" y="8857"/>
                    <a:pt x="5105" y="8863"/>
                    <a:pt x="5105" y="8863"/>
                  </a:cubicBezTo>
                  <a:cubicBezTo>
                    <a:pt x="5111" y="8869"/>
                    <a:pt x="5117" y="8869"/>
                    <a:pt x="5117" y="8875"/>
                  </a:cubicBezTo>
                  <a:cubicBezTo>
                    <a:pt x="5117" y="8875"/>
                    <a:pt x="5123" y="8881"/>
                    <a:pt x="5123" y="8887"/>
                  </a:cubicBezTo>
                  <a:lnTo>
                    <a:pt x="5123" y="8893"/>
                  </a:lnTo>
                  <a:cubicBezTo>
                    <a:pt x="5123" y="8899"/>
                    <a:pt x="5123" y="8905"/>
                    <a:pt x="5123" y="8905"/>
                  </a:cubicBezTo>
                  <a:cubicBezTo>
                    <a:pt x="5129" y="8916"/>
                    <a:pt x="5123" y="8922"/>
                    <a:pt x="5123" y="8928"/>
                  </a:cubicBezTo>
                  <a:lnTo>
                    <a:pt x="5117" y="8922"/>
                  </a:lnTo>
                  <a:close/>
                  <a:moveTo>
                    <a:pt x="5259" y="5241"/>
                  </a:moveTo>
                  <a:lnTo>
                    <a:pt x="5259" y="5241"/>
                  </a:lnTo>
                  <a:cubicBezTo>
                    <a:pt x="5271" y="5235"/>
                    <a:pt x="5271" y="5224"/>
                    <a:pt x="5283" y="5218"/>
                  </a:cubicBezTo>
                  <a:cubicBezTo>
                    <a:pt x="5289" y="5218"/>
                    <a:pt x="5301" y="5212"/>
                    <a:pt x="5306" y="5212"/>
                  </a:cubicBezTo>
                  <a:cubicBezTo>
                    <a:pt x="5312" y="5212"/>
                    <a:pt x="5318" y="5212"/>
                    <a:pt x="5330" y="5212"/>
                  </a:cubicBezTo>
                  <a:cubicBezTo>
                    <a:pt x="5336" y="5212"/>
                    <a:pt x="5342" y="5218"/>
                    <a:pt x="5348" y="5218"/>
                  </a:cubicBezTo>
                  <a:cubicBezTo>
                    <a:pt x="5360" y="5218"/>
                    <a:pt x="5366" y="5212"/>
                    <a:pt x="5372" y="5212"/>
                  </a:cubicBezTo>
                  <a:cubicBezTo>
                    <a:pt x="5390" y="5212"/>
                    <a:pt x="5401" y="5212"/>
                    <a:pt x="5419" y="5212"/>
                  </a:cubicBezTo>
                  <a:cubicBezTo>
                    <a:pt x="5437" y="5212"/>
                    <a:pt x="5449" y="5206"/>
                    <a:pt x="5467" y="5206"/>
                  </a:cubicBezTo>
                  <a:cubicBezTo>
                    <a:pt x="5472" y="5206"/>
                    <a:pt x="5479" y="5200"/>
                    <a:pt x="5490" y="5200"/>
                  </a:cubicBezTo>
                  <a:cubicBezTo>
                    <a:pt x="5496" y="5200"/>
                    <a:pt x="5502" y="5206"/>
                    <a:pt x="5508" y="5206"/>
                  </a:cubicBezTo>
                  <a:cubicBezTo>
                    <a:pt x="5526" y="5206"/>
                    <a:pt x="5538" y="5212"/>
                    <a:pt x="5556" y="5212"/>
                  </a:cubicBezTo>
                  <a:cubicBezTo>
                    <a:pt x="5579" y="5212"/>
                    <a:pt x="5579" y="5212"/>
                    <a:pt x="5579" y="5212"/>
                  </a:cubicBezTo>
                  <a:cubicBezTo>
                    <a:pt x="5591" y="5212"/>
                    <a:pt x="5591" y="5200"/>
                    <a:pt x="5603" y="5200"/>
                  </a:cubicBezTo>
                  <a:cubicBezTo>
                    <a:pt x="5597" y="5194"/>
                    <a:pt x="5585" y="5194"/>
                    <a:pt x="5579" y="5188"/>
                  </a:cubicBezTo>
                  <a:cubicBezTo>
                    <a:pt x="5573" y="5176"/>
                    <a:pt x="5579" y="5164"/>
                    <a:pt x="5579" y="5152"/>
                  </a:cubicBezTo>
                  <a:cubicBezTo>
                    <a:pt x="5550" y="5158"/>
                    <a:pt x="5538" y="5164"/>
                    <a:pt x="5508" y="5164"/>
                  </a:cubicBezTo>
                  <a:cubicBezTo>
                    <a:pt x="5490" y="5164"/>
                    <a:pt x="5490" y="5164"/>
                    <a:pt x="5490" y="5164"/>
                  </a:cubicBezTo>
                  <a:cubicBezTo>
                    <a:pt x="5472" y="5164"/>
                    <a:pt x="5467" y="5152"/>
                    <a:pt x="5455" y="5152"/>
                  </a:cubicBezTo>
                  <a:cubicBezTo>
                    <a:pt x="5443" y="5152"/>
                    <a:pt x="5443" y="5152"/>
                    <a:pt x="5443" y="5152"/>
                  </a:cubicBezTo>
                  <a:cubicBezTo>
                    <a:pt x="5431" y="5152"/>
                    <a:pt x="5431" y="5170"/>
                    <a:pt x="5419" y="5170"/>
                  </a:cubicBezTo>
                  <a:cubicBezTo>
                    <a:pt x="5413" y="5170"/>
                    <a:pt x="5407" y="5170"/>
                    <a:pt x="5395" y="5170"/>
                  </a:cubicBezTo>
                  <a:cubicBezTo>
                    <a:pt x="5390" y="5170"/>
                    <a:pt x="5378" y="5170"/>
                    <a:pt x="5372" y="5170"/>
                  </a:cubicBezTo>
                  <a:cubicBezTo>
                    <a:pt x="5366" y="5170"/>
                    <a:pt x="5360" y="5158"/>
                    <a:pt x="5348" y="5152"/>
                  </a:cubicBezTo>
                  <a:cubicBezTo>
                    <a:pt x="5342" y="5152"/>
                    <a:pt x="5336" y="5152"/>
                    <a:pt x="5330" y="5146"/>
                  </a:cubicBezTo>
                  <a:cubicBezTo>
                    <a:pt x="5318" y="5146"/>
                    <a:pt x="5312" y="5135"/>
                    <a:pt x="5306" y="5129"/>
                  </a:cubicBezTo>
                  <a:cubicBezTo>
                    <a:pt x="5289" y="5129"/>
                    <a:pt x="5277" y="5129"/>
                    <a:pt x="5259" y="5129"/>
                  </a:cubicBezTo>
                  <a:cubicBezTo>
                    <a:pt x="5241" y="5129"/>
                    <a:pt x="5229" y="5123"/>
                    <a:pt x="5212" y="5123"/>
                  </a:cubicBezTo>
                  <a:cubicBezTo>
                    <a:pt x="5194" y="5123"/>
                    <a:pt x="5188" y="5129"/>
                    <a:pt x="5170" y="5129"/>
                  </a:cubicBezTo>
                  <a:cubicBezTo>
                    <a:pt x="5170" y="5200"/>
                    <a:pt x="5170" y="5200"/>
                    <a:pt x="5170" y="5200"/>
                  </a:cubicBezTo>
                  <a:cubicBezTo>
                    <a:pt x="5176" y="5206"/>
                    <a:pt x="5182" y="5218"/>
                    <a:pt x="5188" y="5224"/>
                  </a:cubicBezTo>
                  <a:cubicBezTo>
                    <a:pt x="5200" y="5230"/>
                    <a:pt x="5206" y="5235"/>
                    <a:pt x="5212" y="5241"/>
                  </a:cubicBezTo>
                  <a:cubicBezTo>
                    <a:pt x="5235" y="5241"/>
                    <a:pt x="5235" y="5241"/>
                    <a:pt x="5235" y="5241"/>
                  </a:cubicBezTo>
                  <a:cubicBezTo>
                    <a:pt x="5247" y="5241"/>
                    <a:pt x="5253" y="5241"/>
                    <a:pt x="5259" y="5241"/>
                  </a:cubicBezTo>
                  <a:close/>
                  <a:moveTo>
                    <a:pt x="4992" y="5224"/>
                  </a:moveTo>
                  <a:lnTo>
                    <a:pt x="4992" y="5224"/>
                  </a:lnTo>
                  <a:cubicBezTo>
                    <a:pt x="4986" y="5218"/>
                    <a:pt x="4992" y="5206"/>
                    <a:pt x="4986" y="5200"/>
                  </a:cubicBezTo>
                  <a:cubicBezTo>
                    <a:pt x="4980" y="5194"/>
                    <a:pt x="4969" y="5200"/>
                    <a:pt x="4963" y="5194"/>
                  </a:cubicBezTo>
                  <a:cubicBezTo>
                    <a:pt x="4957" y="5188"/>
                    <a:pt x="4951" y="5182"/>
                    <a:pt x="4939" y="5182"/>
                  </a:cubicBezTo>
                  <a:cubicBezTo>
                    <a:pt x="4874" y="5182"/>
                    <a:pt x="4874" y="5182"/>
                    <a:pt x="4874" y="5182"/>
                  </a:cubicBezTo>
                  <a:cubicBezTo>
                    <a:pt x="4880" y="5194"/>
                    <a:pt x="4880" y="5206"/>
                    <a:pt x="4891" y="5212"/>
                  </a:cubicBezTo>
                  <a:cubicBezTo>
                    <a:pt x="4903" y="5212"/>
                    <a:pt x="4909" y="5206"/>
                    <a:pt x="4915" y="5212"/>
                  </a:cubicBezTo>
                  <a:cubicBezTo>
                    <a:pt x="4927" y="5218"/>
                    <a:pt x="4933" y="5218"/>
                    <a:pt x="4939" y="5224"/>
                  </a:cubicBezTo>
                  <a:cubicBezTo>
                    <a:pt x="4945" y="5230"/>
                    <a:pt x="4939" y="5235"/>
                    <a:pt x="4945" y="5247"/>
                  </a:cubicBezTo>
                  <a:cubicBezTo>
                    <a:pt x="4951" y="5241"/>
                    <a:pt x="4963" y="5247"/>
                    <a:pt x="4969" y="5247"/>
                  </a:cubicBezTo>
                  <a:cubicBezTo>
                    <a:pt x="4980" y="5241"/>
                    <a:pt x="4980" y="5230"/>
                    <a:pt x="4992" y="5224"/>
                  </a:cubicBezTo>
                  <a:close/>
                  <a:moveTo>
                    <a:pt x="5093" y="5093"/>
                  </a:moveTo>
                  <a:lnTo>
                    <a:pt x="5093" y="5093"/>
                  </a:lnTo>
                  <a:cubicBezTo>
                    <a:pt x="5081" y="5075"/>
                    <a:pt x="5069" y="5063"/>
                    <a:pt x="5052" y="5052"/>
                  </a:cubicBezTo>
                  <a:cubicBezTo>
                    <a:pt x="5034" y="5040"/>
                    <a:pt x="5028" y="5022"/>
                    <a:pt x="5004" y="5022"/>
                  </a:cubicBezTo>
                  <a:cubicBezTo>
                    <a:pt x="4980" y="5022"/>
                    <a:pt x="4980" y="5022"/>
                    <a:pt x="4980" y="5022"/>
                  </a:cubicBezTo>
                  <a:cubicBezTo>
                    <a:pt x="4957" y="5022"/>
                    <a:pt x="4951" y="5022"/>
                    <a:pt x="4927" y="5022"/>
                  </a:cubicBezTo>
                  <a:cubicBezTo>
                    <a:pt x="4921" y="5022"/>
                    <a:pt x="4915" y="5022"/>
                    <a:pt x="4903" y="5022"/>
                  </a:cubicBezTo>
                  <a:cubicBezTo>
                    <a:pt x="4897" y="5022"/>
                    <a:pt x="4891" y="5016"/>
                    <a:pt x="4880" y="5010"/>
                  </a:cubicBezTo>
                  <a:cubicBezTo>
                    <a:pt x="4874" y="5004"/>
                    <a:pt x="4874" y="4992"/>
                    <a:pt x="4868" y="4986"/>
                  </a:cubicBezTo>
                  <a:cubicBezTo>
                    <a:pt x="4856" y="4986"/>
                    <a:pt x="4850" y="4980"/>
                    <a:pt x="4844" y="4975"/>
                  </a:cubicBezTo>
                  <a:cubicBezTo>
                    <a:pt x="4826" y="4969"/>
                    <a:pt x="4814" y="4963"/>
                    <a:pt x="4797" y="4957"/>
                  </a:cubicBezTo>
                  <a:cubicBezTo>
                    <a:pt x="4773" y="4945"/>
                    <a:pt x="4773" y="4945"/>
                    <a:pt x="4773" y="4945"/>
                  </a:cubicBezTo>
                  <a:cubicBezTo>
                    <a:pt x="4767" y="4939"/>
                    <a:pt x="4767" y="4921"/>
                    <a:pt x="4755" y="4921"/>
                  </a:cubicBezTo>
                  <a:cubicBezTo>
                    <a:pt x="4743" y="4915"/>
                    <a:pt x="4731" y="4921"/>
                    <a:pt x="4720" y="4921"/>
                  </a:cubicBezTo>
                  <a:cubicBezTo>
                    <a:pt x="4708" y="4921"/>
                    <a:pt x="4696" y="4921"/>
                    <a:pt x="4684" y="4921"/>
                  </a:cubicBezTo>
                  <a:cubicBezTo>
                    <a:pt x="4672" y="4921"/>
                    <a:pt x="4672" y="4933"/>
                    <a:pt x="4660" y="4933"/>
                  </a:cubicBezTo>
                  <a:cubicBezTo>
                    <a:pt x="4648" y="4933"/>
                    <a:pt x="4648" y="4927"/>
                    <a:pt x="4636" y="4927"/>
                  </a:cubicBezTo>
                  <a:cubicBezTo>
                    <a:pt x="4589" y="4927"/>
                    <a:pt x="4589" y="4927"/>
                    <a:pt x="4589" y="4927"/>
                  </a:cubicBezTo>
                  <a:cubicBezTo>
                    <a:pt x="4577" y="4927"/>
                    <a:pt x="4571" y="4921"/>
                    <a:pt x="4565" y="4927"/>
                  </a:cubicBezTo>
                  <a:cubicBezTo>
                    <a:pt x="4554" y="4927"/>
                    <a:pt x="4547" y="4921"/>
                    <a:pt x="4542" y="4927"/>
                  </a:cubicBezTo>
                  <a:cubicBezTo>
                    <a:pt x="4530" y="4933"/>
                    <a:pt x="4524" y="4945"/>
                    <a:pt x="4524" y="4963"/>
                  </a:cubicBezTo>
                  <a:cubicBezTo>
                    <a:pt x="4524" y="4975"/>
                    <a:pt x="4536" y="4986"/>
                    <a:pt x="4547" y="4992"/>
                  </a:cubicBezTo>
                  <a:cubicBezTo>
                    <a:pt x="4559" y="5004"/>
                    <a:pt x="4577" y="5004"/>
                    <a:pt x="4595" y="5004"/>
                  </a:cubicBezTo>
                  <a:cubicBezTo>
                    <a:pt x="4607" y="5004"/>
                    <a:pt x="4613" y="5004"/>
                    <a:pt x="4619" y="5004"/>
                  </a:cubicBezTo>
                  <a:cubicBezTo>
                    <a:pt x="4636" y="4998"/>
                    <a:pt x="4648" y="4980"/>
                    <a:pt x="4666" y="4975"/>
                  </a:cubicBezTo>
                  <a:cubicBezTo>
                    <a:pt x="4672" y="4975"/>
                    <a:pt x="4678" y="4975"/>
                    <a:pt x="4690" y="4975"/>
                  </a:cubicBezTo>
                  <a:cubicBezTo>
                    <a:pt x="4720" y="4975"/>
                    <a:pt x="4737" y="4986"/>
                    <a:pt x="4755" y="5004"/>
                  </a:cubicBezTo>
                  <a:cubicBezTo>
                    <a:pt x="4767" y="5010"/>
                    <a:pt x="4761" y="5022"/>
                    <a:pt x="4767" y="5028"/>
                  </a:cubicBezTo>
                  <a:cubicBezTo>
                    <a:pt x="4773" y="5034"/>
                    <a:pt x="4785" y="5034"/>
                    <a:pt x="4791" y="5034"/>
                  </a:cubicBezTo>
                  <a:cubicBezTo>
                    <a:pt x="4802" y="5034"/>
                    <a:pt x="4802" y="5046"/>
                    <a:pt x="4814" y="5046"/>
                  </a:cubicBezTo>
                  <a:cubicBezTo>
                    <a:pt x="4826" y="5046"/>
                    <a:pt x="4832" y="5040"/>
                    <a:pt x="4844" y="5046"/>
                  </a:cubicBezTo>
                  <a:cubicBezTo>
                    <a:pt x="4856" y="5046"/>
                    <a:pt x="4856" y="5063"/>
                    <a:pt x="4868" y="5069"/>
                  </a:cubicBezTo>
                  <a:cubicBezTo>
                    <a:pt x="4880" y="5081"/>
                    <a:pt x="4897" y="5093"/>
                    <a:pt x="4915" y="5093"/>
                  </a:cubicBezTo>
                  <a:lnTo>
                    <a:pt x="5093" y="5093"/>
                  </a:lnTo>
                  <a:close/>
                  <a:moveTo>
                    <a:pt x="7850" y="1998"/>
                  </a:moveTo>
                  <a:lnTo>
                    <a:pt x="7850" y="1998"/>
                  </a:lnTo>
                  <a:cubicBezTo>
                    <a:pt x="7862" y="1992"/>
                    <a:pt x="7862" y="1986"/>
                    <a:pt x="7874" y="1986"/>
                  </a:cubicBezTo>
                  <a:cubicBezTo>
                    <a:pt x="7880" y="1986"/>
                    <a:pt x="7892" y="1986"/>
                    <a:pt x="7897" y="1986"/>
                  </a:cubicBezTo>
                  <a:cubicBezTo>
                    <a:pt x="7903" y="1986"/>
                    <a:pt x="7909" y="1998"/>
                    <a:pt x="7915" y="2004"/>
                  </a:cubicBezTo>
                  <a:cubicBezTo>
                    <a:pt x="7921" y="2010"/>
                    <a:pt x="7933" y="2004"/>
                    <a:pt x="7939" y="2016"/>
                  </a:cubicBezTo>
                  <a:cubicBezTo>
                    <a:pt x="7945" y="2022"/>
                    <a:pt x="7933" y="2034"/>
                    <a:pt x="7939" y="2040"/>
                  </a:cubicBezTo>
                  <a:cubicBezTo>
                    <a:pt x="7927" y="2040"/>
                    <a:pt x="7921" y="2034"/>
                    <a:pt x="7915" y="2034"/>
                  </a:cubicBezTo>
                  <a:cubicBezTo>
                    <a:pt x="7886" y="2034"/>
                    <a:pt x="7874" y="2034"/>
                    <a:pt x="7844" y="2034"/>
                  </a:cubicBezTo>
                  <a:cubicBezTo>
                    <a:pt x="7838" y="2034"/>
                    <a:pt x="7832" y="2040"/>
                    <a:pt x="7820" y="2040"/>
                  </a:cubicBezTo>
                  <a:cubicBezTo>
                    <a:pt x="7826" y="2075"/>
                    <a:pt x="7826" y="2075"/>
                    <a:pt x="7826" y="2075"/>
                  </a:cubicBezTo>
                  <a:cubicBezTo>
                    <a:pt x="7838" y="2075"/>
                    <a:pt x="7844" y="2069"/>
                    <a:pt x="7850" y="2069"/>
                  </a:cubicBezTo>
                  <a:cubicBezTo>
                    <a:pt x="7897" y="2069"/>
                    <a:pt x="7897" y="2069"/>
                    <a:pt x="7897" y="2069"/>
                  </a:cubicBezTo>
                  <a:lnTo>
                    <a:pt x="7903" y="2075"/>
                  </a:lnTo>
                  <a:cubicBezTo>
                    <a:pt x="7903" y="2123"/>
                    <a:pt x="7903" y="2123"/>
                    <a:pt x="7903" y="2123"/>
                  </a:cubicBezTo>
                  <a:cubicBezTo>
                    <a:pt x="7915" y="2146"/>
                    <a:pt x="7915" y="2146"/>
                    <a:pt x="7915" y="2146"/>
                  </a:cubicBezTo>
                  <a:cubicBezTo>
                    <a:pt x="7939" y="2146"/>
                    <a:pt x="7939" y="2146"/>
                    <a:pt x="7939" y="2146"/>
                  </a:cubicBezTo>
                  <a:cubicBezTo>
                    <a:pt x="7945" y="2146"/>
                    <a:pt x="7951" y="2141"/>
                    <a:pt x="7957" y="2141"/>
                  </a:cubicBezTo>
                  <a:cubicBezTo>
                    <a:pt x="7975" y="2141"/>
                    <a:pt x="7986" y="2141"/>
                    <a:pt x="8004" y="2141"/>
                  </a:cubicBezTo>
                  <a:cubicBezTo>
                    <a:pt x="8028" y="2141"/>
                    <a:pt x="8028" y="2141"/>
                    <a:pt x="8028" y="2141"/>
                  </a:cubicBezTo>
                  <a:cubicBezTo>
                    <a:pt x="8034" y="2141"/>
                    <a:pt x="8046" y="2134"/>
                    <a:pt x="8052" y="2141"/>
                  </a:cubicBezTo>
                  <a:cubicBezTo>
                    <a:pt x="8064" y="2146"/>
                    <a:pt x="8058" y="2158"/>
                    <a:pt x="8069" y="2164"/>
                  </a:cubicBezTo>
                  <a:cubicBezTo>
                    <a:pt x="8075" y="2164"/>
                    <a:pt x="8081" y="2170"/>
                    <a:pt x="8093" y="2176"/>
                  </a:cubicBezTo>
                  <a:cubicBezTo>
                    <a:pt x="8105" y="2176"/>
                    <a:pt x="8111" y="2176"/>
                    <a:pt x="8123" y="2176"/>
                  </a:cubicBezTo>
                  <a:cubicBezTo>
                    <a:pt x="8141" y="2176"/>
                    <a:pt x="8147" y="2176"/>
                    <a:pt x="8158" y="2176"/>
                  </a:cubicBezTo>
                  <a:cubicBezTo>
                    <a:pt x="8170" y="2170"/>
                    <a:pt x="8176" y="2164"/>
                    <a:pt x="8182" y="2158"/>
                  </a:cubicBezTo>
                  <a:cubicBezTo>
                    <a:pt x="8194" y="2146"/>
                    <a:pt x="8188" y="2134"/>
                    <a:pt x="8200" y="2129"/>
                  </a:cubicBezTo>
                  <a:cubicBezTo>
                    <a:pt x="8206" y="2123"/>
                    <a:pt x="8212" y="2117"/>
                    <a:pt x="8224" y="2111"/>
                  </a:cubicBezTo>
                  <a:cubicBezTo>
                    <a:pt x="8230" y="2111"/>
                    <a:pt x="8235" y="2111"/>
                    <a:pt x="8247" y="2111"/>
                  </a:cubicBezTo>
                  <a:cubicBezTo>
                    <a:pt x="8259" y="2105"/>
                    <a:pt x="8259" y="2093"/>
                    <a:pt x="8265" y="2087"/>
                  </a:cubicBezTo>
                  <a:cubicBezTo>
                    <a:pt x="8283" y="2081"/>
                    <a:pt x="8295" y="2075"/>
                    <a:pt x="8313" y="2069"/>
                  </a:cubicBezTo>
                  <a:cubicBezTo>
                    <a:pt x="8342" y="2069"/>
                    <a:pt x="8366" y="2069"/>
                    <a:pt x="8402" y="2069"/>
                  </a:cubicBezTo>
                  <a:cubicBezTo>
                    <a:pt x="8402" y="2028"/>
                    <a:pt x="8402" y="2028"/>
                    <a:pt x="8402" y="2028"/>
                  </a:cubicBezTo>
                  <a:cubicBezTo>
                    <a:pt x="8396" y="2016"/>
                    <a:pt x="8396" y="2004"/>
                    <a:pt x="8390" y="2004"/>
                  </a:cubicBezTo>
                  <a:cubicBezTo>
                    <a:pt x="8366" y="1992"/>
                    <a:pt x="8366" y="1992"/>
                    <a:pt x="8366" y="1992"/>
                  </a:cubicBezTo>
                  <a:cubicBezTo>
                    <a:pt x="8360" y="1986"/>
                    <a:pt x="8348" y="1992"/>
                    <a:pt x="8342" y="1992"/>
                  </a:cubicBezTo>
                  <a:cubicBezTo>
                    <a:pt x="8342" y="1980"/>
                    <a:pt x="8342" y="1975"/>
                    <a:pt x="8342" y="1968"/>
                  </a:cubicBezTo>
                  <a:cubicBezTo>
                    <a:pt x="8342" y="1957"/>
                    <a:pt x="8354" y="1957"/>
                    <a:pt x="8354" y="1945"/>
                  </a:cubicBezTo>
                  <a:cubicBezTo>
                    <a:pt x="8354" y="1933"/>
                    <a:pt x="8348" y="1927"/>
                    <a:pt x="8348" y="1915"/>
                  </a:cubicBezTo>
                  <a:cubicBezTo>
                    <a:pt x="8295" y="1915"/>
                    <a:pt x="8295" y="1915"/>
                    <a:pt x="8295" y="1915"/>
                  </a:cubicBezTo>
                  <a:cubicBezTo>
                    <a:pt x="8283" y="1915"/>
                    <a:pt x="8277" y="1921"/>
                    <a:pt x="8265" y="1921"/>
                  </a:cubicBezTo>
                  <a:cubicBezTo>
                    <a:pt x="8259" y="1927"/>
                    <a:pt x="8253" y="1933"/>
                    <a:pt x="8247" y="1939"/>
                  </a:cubicBezTo>
                  <a:cubicBezTo>
                    <a:pt x="8235" y="1945"/>
                    <a:pt x="8230" y="1951"/>
                    <a:pt x="8218" y="1951"/>
                  </a:cubicBezTo>
                  <a:cubicBezTo>
                    <a:pt x="8212" y="1951"/>
                    <a:pt x="8212" y="1963"/>
                    <a:pt x="8206" y="1963"/>
                  </a:cubicBezTo>
                  <a:cubicBezTo>
                    <a:pt x="8194" y="1963"/>
                    <a:pt x="8188" y="1957"/>
                    <a:pt x="8182" y="1957"/>
                  </a:cubicBezTo>
                  <a:cubicBezTo>
                    <a:pt x="8164" y="1957"/>
                    <a:pt x="8152" y="1951"/>
                    <a:pt x="8135" y="1951"/>
                  </a:cubicBezTo>
                  <a:cubicBezTo>
                    <a:pt x="8117" y="1951"/>
                    <a:pt x="8105" y="1957"/>
                    <a:pt x="8093" y="1957"/>
                  </a:cubicBezTo>
                  <a:cubicBezTo>
                    <a:pt x="8069" y="1963"/>
                    <a:pt x="8064" y="1980"/>
                    <a:pt x="8040" y="1980"/>
                  </a:cubicBezTo>
                  <a:cubicBezTo>
                    <a:pt x="7992" y="1980"/>
                    <a:pt x="7992" y="1980"/>
                    <a:pt x="7992" y="1980"/>
                  </a:cubicBezTo>
                  <a:cubicBezTo>
                    <a:pt x="7992" y="1957"/>
                    <a:pt x="7992" y="1957"/>
                    <a:pt x="7992" y="1957"/>
                  </a:cubicBezTo>
                  <a:cubicBezTo>
                    <a:pt x="7992" y="1933"/>
                    <a:pt x="7992" y="1933"/>
                    <a:pt x="7992" y="1933"/>
                  </a:cubicBezTo>
                  <a:cubicBezTo>
                    <a:pt x="7992" y="1921"/>
                    <a:pt x="7980" y="1921"/>
                    <a:pt x="7975" y="1909"/>
                  </a:cubicBezTo>
                  <a:cubicBezTo>
                    <a:pt x="7957" y="1915"/>
                    <a:pt x="7957" y="1915"/>
                    <a:pt x="7957" y="1915"/>
                  </a:cubicBezTo>
                  <a:cubicBezTo>
                    <a:pt x="7957" y="1939"/>
                    <a:pt x="7957" y="1939"/>
                    <a:pt x="7957" y="1939"/>
                  </a:cubicBezTo>
                  <a:cubicBezTo>
                    <a:pt x="7939" y="1933"/>
                    <a:pt x="7933" y="1927"/>
                    <a:pt x="7921" y="1927"/>
                  </a:cubicBezTo>
                  <a:cubicBezTo>
                    <a:pt x="7909" y="1927"/>
                    <a:pt x="7897" y="1933"/>
                    <a:pt x="7886" y="1933"/>
                  </a:cubicBezTo>
                  <a:cubicBezTo>
                    <a:pt x="7880" y="1933"/>
                    <a:pt x="7868" y="1933"/>
                    <a:pt x="7862" y="1933"/>
                  </a:cubicBezTo>
                  <a:cubicBezTo>
                    <a:pt x="7856" y="1939"/>
                    <a:pt x="7844" y="1939"/>
                    <a:pt x="7838" y="1945"/>
                  </a:cubicBezTo>
                  <a:cubicBezTo>
                    <a:pt x="7832" y="1951"/>
                    <a:pt x="7820" y="1957"/>
                    <a:pt x="7820" y="1968"/>
                  </a:cubicBezTo>
                  <a:cubicBezTo>
                    <a:pt x="7820" y="1980"/>
                    <a:pt x="7826" y="1986"/>
                    <a:pt x="7826" y="1998"/>
                  </a:cubicBezTo>
                  <a:cubicBezTo>
                    <a:pt x="7838" y="1992"/>
                    <a:pt x="7844" y="1998"/>
                    <a:pt x="7850" y="1998"/>
                  </a:cubicBezTo>
                  <a:close/>
                  <a:moveTo>
                    <a:pt x="6095" y="3137"/>
                  </a:moveTo>
                  <a:lnTo>
                    <a:pt x="6095" y="3137"/>
                  </a:lnTo>
                  <a:cubicBezTo>
                    <a:pt x="6083" y="3142"/>
                    <a:pt x="6077" y="3142"/>
                    <a:pt x="6071" y="3148"/>
                  </a:cubicBezTo>
                  <a:cubicBezTo>
                    <a:pt x="6065" y="3154"/>
                    <a:pt x="6071" y="3166"/>
                    <a:pt x="6071" y="3172"/>
                  </a:cubicBezTo>
                  <a:cubicBezTo>
                    <a:pt x="6065" y="3184"/>
                    <a:pt x="6065" y="3190"/>
                    <a:pt x="6065" y="3202"/>
                  </a:cubicBezTo>
                  <a:cubicBezTo>
                    <a:pt x="6065" y="3214"/>
                    <a:pt x="6054" y="3214"/>
                    <a:pt x="6048" y="3225"/>
                  </a:cubicBezTo>
                  <a:cubicBezTo>
                    <a:pt x="6042" y="3231"/>
                    <a:pt x="6036" y="3237"/>
                    <a:pt x="6030" y="3249"/>
                  </a:cubicBezTo>
                  <a:cubicBezTo>
                    <a:pt x="6018" y="3261"/>
                    <a:pt x="6006" y="3279"/>
                    <a:pt x="5988" y="3291"/>
                  </a:cubicBezTo>
                  <a:cubicBezTo>
                    <a:pt x="5965" y="3314"/>
                    <a:pt x="5947" y="3332"/>
                    <a:pt x="5947" y="3368"/>
                  </a:cubicBezTo>
                  <a:cubicBezTo>
                    <a:pt x="5947" y="3380"/>
                    <a:pt x="5953" y="3386"/>
                    <a:pt x="5953" y="3397"/>
                  </a:cubicBezTo>
                  <a:cubicBezTo>
                    <a:pt x="6113" y="3397"/>
                    <a:pt x="6113" y="3397"/>
                    <a:pt x="6113" y="3397"/>
                  </a:cubicBezTo>
                  <a:cubicBezTo>
                    <a:pt x="6136" y="3397"/>
                    <a:pt x="6148" y="3415"/>
                    <a:pt x="6160" y="3427"/>
                  </a:cubicBezTo>
                  <a:cubicBezTo>
                    <a:pt x="6178" y="3445"/>
                    <a:pt x="6184" y="3457"/>
                    <a:pt x="6208" y="3463"/>
                  </a:cubicBezTo>
                  <a:cubicBezTo>
                    <a:pt x="6214" y="3457"/>
                    <a:pt x="6225" y="3457"/>
                    <a:pt x="6231" y="3445"/>
                  </a:cubicBezTo>
                  <a:cubicBezTo>
                    <a:pt x="6231" y="3433"/>
                    <a:pt x="6231" y="3415"/>
                    <a:pt x="6231" y="3403"/>
                  </a:cubicBezTo>
                  <a:cubicBezTo>
                    <a:pt x="6231" y="3391"/>
                    <a:pt x="6225" y="3386"/>
                    <a:pt x="6225" y="3380"/>
                  </a:cubicBezTo>
                  <a:cubicBezTo>
                    <a:pt x="6225" y="3356"/>
                    <a:pt x="6237" y="3350"/>
                    <a:pt x="6249" y="3332"/>
                  </a:cubicBezTo>
                  <a:cubicBezTo>
                    <a:pt x="6243" y="3309"/>
                    <a:pt x="6243" y="3309"/>
                    <a:pt x="6243" y="3309"/>
                  </a:cubicBezTo>
                  <a:cubicBezTo>
                    <a:pt x="6231" y="3309"/>
                    <a:pt x="6225" y="3314"/>
                    <a:pt x="6220" y="3309"/>
                  </a:cubicBezTo>
                  <a:cubicBezTo>
                    <a:pt x="6202" y="3303"/>
                    <a:pt x="6190" y="3291"/>
                    <a:pt x="6172" y="3279"/>
                  </a:cubicBezTo>
                  <a:cubicBezTo>
                    <a:pt x="6160" y="3273"/>
                    <a:pt x="6160" y="3261"/>
                    <a:pt x="6148" y="3261"/>
                  </a:cubicBezTo>
                  <a:cubicBezTo>
                    <a:pt x="6143" y="3255"/>
                    <a:pt x="6136" y="3255"/>
                    <a:pt x="6125" y="3255"/>
                  </a:cubicBezTo>
                  <a:cubicBezTo>
                    <a:pt x="6119" y="3249"/>
                    <a:pt x="6113" y="3255"/>
                    <a:pt x="6107" y="3255"/>
                  </a:cubicBezTo>
                  <a:cubicBezTo>
                    <a:pt x="6095" y="3249"/>
                    <a:pt x="6089" y="3243"/>
                    <a:pt x="6083" y="3243"/>
                  </a:cubicBezTo>
                  <a:cubicBezTo>
                    <a:pt x="6089" y="3225"/>
                    <a:pt x="6089" y="3208"/>
                    <a:pt x="6101" y="3196"/>
                  </a:cubicBezTo>
                  <a:cubicBezTo>
                    <a:pt x="6101" y="3190"/>
                    <a:pt x="6119" y="3190"/>
                    <a:pt x="6119" y="3184"/>
                  </a:cubicBezTo>
                  <a:cubicBezTo>
                    <a:pt x="6125" y="3178"/>
                    <a:pt x="6125" y="3172"/>
                    <a:pt x="6125" y="3160"/>
                  </a:cubicBezTo>
                  <a:cubicBezTo>
                    <a:pt x="6125" y="3148"/>
                    <a:pt x="6119" y="3148"/>
                    <a:pt x="6113" y="3137"/>
                  </a:cubicBezTo>
                  <a:cubicBezTo>
                    <a:pt x="6107" y="3142"/>
                    <a:pt x="6101" y="3137"/>
                    <a:pt x="6095" y="3137"/>
                  </a:cubicBezTo>
                  <a:close/>
                  <a:moveTo>
                    <a:pt x="5787" y="3261"/>
                  </a:moveTo>
                  <a:lnTo>
                    <a:pt x="5787" y="3261"/>
                  </a:lnTo>
                  <a:cubicBezTo>
                    <a:pt x="5775" y="3261"/>
                    <a:pt x="5769" y="3255"/>
                    <a:pt x="5763" y="3255"/>
                  </a:cubicBezTo>
                  <a:cubicBezTo>
                    <a:pt x="5757" y="3249"/>
                    <a:pt x="5745" y="3255"/>
                    <a:pt x="5739" y="3255"/>
                  </a:cubicBezTo>
                  <a:cubicBezTo>
                    <a:pt x="5727" y="3249"/>
                    <a:pt x="5727" y="3243"/>
                    <a:pt x="5716" y="3243"/>
                  </a:cubicBezTo>
                  <a:cubicBezTo>
                    <a:pt x="5704" y="3237"/>
                    <a:pt x="5704" y="3225"/>
                    <a:pt x="5692" y="3220"/>
                  </a:cubicBezTo>
                  <a:cubicBezTo>
                    <a:pt x="5686" y="3214"/>
                    <a:pt x="5680" y="3220"/>
                    <a:pt x="5668" y="3220"/>
                  </a:cubicBezTo>
                  <a:cubicBezTo>
                    <a:pt x="5650" y="3231"/>
                    <a:pt x="5650" y="3231"/>
                    <a:pt x="5650" y="3231"/>
                  </a:cubicBezTo>
                  <a:cubicBezTo>
                    <a:pt x="5656" y="3231"/>
                    <a:pt x="5662" y="3237"/>
                    <a:pt x="5668" y="3243"/>
                  </a:cubicBezTo>
                  <a:cubicBezTo>
                    <a:pt x="5680" y="3249"/>
                    <a:pt x="5680" y="3261"/>
                    <a:pt x="5686" y="3261"/>
                  </a:cubicBezTo>
                  <a:cubicBezTo>
                    <a:pt x="5692" y="3267"/>
                    <a:pt x="5704" y="3273"/>
                    <a:pt x="5710" y="3279"/>
                  </a:cubicBezTo>
                  <a:cubicBezTo>
                    <a:pt x="5722" y="3291"/>
                    <a:pt x="5727" y="3303"/>
                    <a:pt x="5745" y="3303"/>
                  </a:cubicBezTo>
                  <a:cubicBezTo>
                    <a:pt x="5757" y="3303"/>
                    <a:pt x="5763" y="3291"/>
                    <a:pt x="5775" y="3279"/>
                  </a:cubicBezTo>
                  <a:cubicBezTo>
                    <a:pt x="5775" y="3279"/>
                    <a:pt x="5781" y="3267"/>
                    <a:pt x="5787" y="3261"/>
                  </a:cubicBezTo>
                  <a:close/>
                  <a:moveTo>
                    <a:pt x="7393" y="1731"/>
                  </a:moveTo>
                  <a:lnTo>
                    <a:pt x="7393" y="1731"/>
                  </a:lnTo>
                  <a:cubicBezTo>
                    <a:pt x="7400" y="1731"/>
                    <a:pt x="7400" y="1731"/>
                    <a:pt x="7400" y="1731"/>
                  </a:cubicBezTo>
                  <a:cubicBezTo>
                    <a:pt x="7405" y="1731"/>
                    <a:pt x="7405" y="1731"/>
                    <a:pt x="7411" y="1731"/>
                  </a:cubicBezTo>
                  <a:lnTo>
                    <a:pt x="7411" y="1731"/>
                  </a:lnTo>
                  <a:cubicBezTo>
                    <a:pt x="7411" y="1731"/>
                    <a:pt x="7411" y="1731"/>
                    <a:pt x="7417" y="1731"/>
                  </a:cubicBezTo>
                  <a:lnTo>
                    <a:pt x="7417" y="1731"/>
                  </a:lnTo>
                  <a:cubicBezTo>
                    <a:pt x="7423" y="1737"/>
                    <a:pt x="7423" y="1737"/>
                    <a:pt x="7423" y="1737"/>
                  </a:cubicBezTo>
                  <a:cubicBezTo>
                    <a:pt x="7423" y="1737"/>
                    <a:pt x="7423" y="1737"/>
                    <a:pt x="7429" y="1737"/>
                  </a:cubicBezTo>
                  <a:cubicBezTo>
                    <a:pt x="7429" y="1743"/>
                    <a:pt x="7429" y="1743"/>
                    <a:pt x="7435" y="1743"/>
                  </a:cubicBezTo>
                  <a:cubicBezTo>
                    <a:pt x="7435" y="1749"/>
                    <a:pt x="7435" y="1749"/>
                    <a:pt x="7435" y="1749"/>
                  </a:cubicBezTo>
                  <a:cubicBezTo>
                    <a:pt x="7441" y="1749"/>
                    <a:pt x="7447" y="1749"/>
                    <a:pt x="7447" y="1749"/>
                  </a:cubicBezTo>
                  <a:cubicBezTo>
                    <a:pt x="7459" y="1749"/>
                    <a:pt x="7465" y="1749"/>
                    <a:pt x="7471" y="1749"/>
                  </a:cubicBezTo>
                  <a:cubicBezTo>
                    <a:pt x="7482" y="1755"/>
                    <a:pt x="7488" y="1761"/>
                    <a:pt x="7494" y="1767"/>
                  </a:cubicBezTo>
                  <a:cubicBezTo>
                    <a:pt x="7506" y="1773"/>
                    <a:pt x="7512" y="1767"/>
                    <a:pt x="7524" y="1767"/>
                  </a:cubicBezTo>
                  <a:cubicBezTo>
                    <a:pt x="7530" y="1767"/>
                    <a:pt x="7536" y="1767"/>
                    <a:pt x="7542" y="1767"/>
                  </a:cubicBezTo>
                  <a:cubicBezTo>
                    <a:pt x="7548" y="1767"/>
                    <a:pt x="7548" y="1761"/>
                    <a:pt x="7554" y="1761"/>
                  </a:cubicBezTo>
                  <a:cubicBezTo>
                    <a:pt x="7566" y="1761"/>
                    <a:pt x="7571" y="1755"/>
                    <a:pt x="7577" y="1749"/>
                  </a:cubicBezTo>
                  <a:cubicBezTo>
                    <a:pt x="7583" y="1743"/>
                    <a:pt x="7589" y="1743"/>
                    <a:pt x="7595" y="1737"/>
                  </a:cubicBezTo>
                  <a:cubicBezTo>
                    <a:pt x="7595" y="1731"/>
                    <a:pt x="7595" y="1725"/>
                    <a:pt x="7601" y="1725"/>
                  </a:cubicBezTo>
                  <a:cubicBezTo>
                    <a:pt x="7613" y="1720"/>
                    <a:pt x="7619" y="1714"/>
                    <a:pt x="7625" y="1714"/>
                  </a:cubicBezTo>
                  <a:cubicBezTo>
                    <a:pt x="7631" y="1708"/>
                    <a:pt x="7643" y="1714"/>
                    <a:pt x="7648" y="1714"/>
                  </a:cubicBezTo>
                  <a:cubicBezTo>
                    <a:pt x="7654" y="1714"/>
                    <a:pt x="7654" y="1708"/>
                    <a:pt x="7660" y="1708"/>
                  </a:cubicBezTo>
                  <a:cubicBezTo>
                    <a:pt x="7666" y="1708"/>
                    <a:pt x="7672" y="1702"/>
                    <a:pt x="7672" y="1702"/>
                  </a:cubicBezTo>
                  <a:cubicBezTo>
                    <a:pt x="7678" y="1702"/>
                    <a:pt x="7684" y="1702"/>
                    <a:pt x="7690" y="1702"/>
                  </a:cubicBezTo>
                  <a:cubicBezTo>
                    <a:pt x="7690" y="1702"/>
                    <a:pt x="7696" y="1696"/>
                    <a:pt x="7702" y="1696"/>
                  </a:cubicBezTo>
                  <a:cubicBezTo>
                    <a:pt x="7702" y="1696"/>
                    <a:pt x="7708" y="1690"/>
                    <a:pt x="7714" y="1690"/>
                  </a:cubicBezTo>
                  <a:cubicBezTo>
                    <a:pt x="7714" y="1690"/>
                    <a:pt x="7720" y="1690"/>
                    <a:pt x="7726" y="1690"/>
                  </a:cubicBezTo>
                  <a:lnTo>
                    <a:pt x="7732" y="1684"/>
                  </a:lnTo>
                  <a:cubicBezTo>
                    <a:pt x="7737" y="1678"/>
                    <a:pt x="7743" y="1678"/>
                    <a:pt x="7743" y="1678"/>
                  </a:cubicBezTo>
                  <a:cubicBezTo>
                    <a:pt x="7749" y="1672"/>
                    <a:pt x="7749" y="1666"/>
                    <a:pt x="7755" y="1666"/>
                  </a:cubicBezTo>
                  <a:cubicBezTo>
                    <a:pt x="7761" y="1660"/>
                    <a:pt x="7761" y="1654"/>
                    <a:pt x="7767" y="1648"/>
                  </a:cubicBezTo>
                  <a:cubicBezTo>
                    <a:pt x="7767" y="1648"/>
                    <a:pt x="7773" y="1642"/>
                    <a:pt x="7779" y="1636"/>
                  </a:cubicBezTo>
                  <a:cubicBezTo>
                    <a:pt x="7785" y="1625"/>
                    <a:pt x="7791" y="1619"/>
                    <a:pt x="7803" y="1619"/>
                  </a:cubicBezTo>
                  <a:cubicBezTo>
                    <a:pt x="7862" y="1619"/>
                    <a:pt x="7862" y="1619"/>
                    <a:pt x="7862" y="1619"/>
                  </a:cubicBezTo>
                  <a:cubicBezTo>
                    <a:pt x="7868" y="1619"/>
                    <a:pt x="7874" y="1613"/>
                    <a:pt x="7880" y="1607"/>
                  </a:cubicBezTo>
                  <a:cubicBezTo>
                    <a:pt x="7886" y="1607"/>
                    <a:pt x="7892" y="1601"/>
                    <a:pt x="7892" y="1595"/>
                  </a:cubicBezTo>
                  <a:cubicBezTo>
                    <a:pt x="7897" y="1595"/>
                    <a:pt x="7903" y="1589"/>
                    <a:pt x="7909" y="1583"/>
                  </a:cubicBezTo>
                  <a:cubicBezTo>
                    <a:pt x="7909" y="1583"/>
                    <a:pt x="7909" y="1577"/>
                    <a:pt x="7909" y="1571"/>
                  </a:cubicBezTo>
                  <a:cubicBezTo>
                    <a:pt x="7897" y="1571"/>
                    <a:pt x="7897" y="1571"/>
                    <a:pt x="7897" y="1571"/>
                  </a:cubicBezTo>
                  <a:cubicBezTo>
                    <a:pt x="7886" y="1577"/>
                    <a:pt x="7880" y="1577"/>
                    <a:pt x="7874" y="1583"/>
                  </a:cubicBezTo>
                  <a:cubicBezTo>
                    <a:pt x="7874" y="1589"/>
                    <a:pt x="7874" y="1595"/>
                    <a:pt x="7874" y="1595"/>
                  </a:cubicBezTo>
                  <a:cubicBezTo>
                    <a:pt x="7868" y="1601"/>
                    <a:pt x="7862" y="1601"/>
                    <a:pt x="7850" y="1601"/>
                  </a:cubicBezTo>
                  <a:cubicBezTo>
                    <a:pt x="7844" y="1601"/>
                    <a:pt x="7844" y="1601"/>
                    <a:pt x="7844" y="1601"/>
                  </a:cubicBezTo>
                  <a:cubicBezTo>
                    <a:pt x="7838" y="1601"/>
                    <a:pt x="7826" y="1595"/>
                    <a:pt x="7820" y="1589"/>
                  </a:cubicBezTo>
                  <a:cubicBezTo>
                    <a:pt x="7814" y="1583"/>
                    <a:pt x="7814" y="1571"/>
                    <a:pt x="7803" y="1571"/>
                  </a:cubicBezTo>
                  <a:cubicBezTo>
                    <a:pt x="7803" y="1565"/>
                    <a:pt x="7797" y="1571"/>
                    <a:pt x="7797" y="1571"/>
                  </a:cubicBezTo>
                  <a:cubicBezTo>
                    <a:pt x="7785" y="1571"/>
                    <a:pt x="7785" y="1571"/>
                    <a:pt x="7785" y="1571"/>
                  </a:cubicBezTo>
                  <a:cubicBezTo>
                    <a:pt x="7761" y="1571"/>
                    <a:pt x="7749" y="1571"/>
                    <a:pt x="7732" y="1565"/>
                  </a:cubicBezTo>
                  <a:cubicBezTo>
                    <a:pt x="7732" y="1559"/>
                    <a:pt x="7726" y="1559"/>
                    <a:pt x="7726" y="1559"/>
                  </a:cubicBezTo>
                  <a:cubicBezTo>
                    <a:pt x="7720" y="1559"/>
                    <a:pt x="7714" y="1554"/>
                    <a:pt x="7714" y="1554"/>
                  </a:cubicBezTo>
                  <a:cubicBezTo>
                    <a:pt x="7708" y="1548"/>
                    <a:pt x="7702" y="1548"/>
                    <a:pt x="7702" y="1542"/>
                  </a:cubicBezTo>
                  <a:cubicBezTo>
                    <a:pt x="7696" y="1536"/>
                    <a:pt x="7696" y="1536"/>
                    <a:pt x="7696" y="1530"/>
                  </a:cubicBezTo>
                  <a:cubicBezTo>
                    <a:pt x="7696" y="1506"/>
                    <a:pt x="7696" y="1506"/>
                    <a:pt x="7696" y="1506"/>
                  </a:cubicBezTo>
                  <a:cubicBezTo>
                    <a:pt x="7708" y="1506"/>
                    <a:pt x="7708" y="1500"/>
                    <a:pt x="7720" y="1500"/>
                  </a:cubicBezTo>
                  <a:cubicBezTo>
                    <a:pt x="7732" y="1500"/>
                    <a:pt x="7737" y="1506"/>
                    <a:pt x="7749" y="1500"/>
                  </a:cubicBezTo>
                  <a:cubicBezTo>
                    <a:pt x="7755" y="1500"/>
                    <a:pt x="7761" y="1500"/>
                    <a:pt x="7761" y="1500"/>
                  </a:cubicBezTo>
                  <a:cubicBezTo>
                    <a:pt x="7773" y="1500"/>
                    <a:pt x="7779" y="1500"/>
                    <a:pt x="7791" y="1494"/>
                  </a:cubicBezTo>
                  <a:cubicBezTo>
                    <a:pt x="7797" y="1488"/>
                    <a:pt x="7803" y="1482"/>
                    <a:pt x="7809" y="1470"/>
                  </a:cubicBezTo>
                  <a:cubicBezTo>
                    <a:pt x="7814" y="1470"/>
                    <a:pt x="7814" y="1470"/>
                    <a:pt x="7820" y="1476"/>
                  </a:cubicBezTo>
                  <a:cubicBezTo>
                    <a:pt x="7826" y="1476"/>
                    <a:pt x="7826" y="1482"/>
                    <a:pt x="7826" y="1488"/>
                  </a:cubicBezTo>
                  <a:cubicBezTo>
                    <a:pt x="7832" y="1494"/>
                    <a:pt x="7826" y="1506"/>
                    <a:pt x="7826" y="1512"/>
                  </a:cubicBezTo>
                  <a:cubicBezTo>
                    <a:pt x="7826" y="1518"/>
                    <a:pt x="7832" y="1524"/>
                    <a:pt x="7832" y="1524"/>
                  </a:cubicBezTo>
                  <a:cubicBezTo>
                    <a:pt x="7838" y="1530"/>
                    <a:pt x="7838" y="1536"/>
                    <a:pt x="7838" y="1536"/>
                  </a:cubicBezTo>
                  <a:cubicBezTo>
                    <a:pt x="7844" y="1548"/>
                    <a:pt x="7856" y="1548"/>
                    <a:pt x="7868" y="1548"/>
                  </a:cubicBezTo>
                  <a:cubicBezTo>
                    <a:pt x="7874" y="1548"/>
                    <a:pt x="7874" y="1548"/>
                    <a:pt x="7880" y="1542"/>
                  </a:cubicBezTo>
                  <a:cubicBezTo>
                    <a:pt x="7880" y="1536"/>
                    <a:pt x="7880" y="1530"/>
                    <a:pt x="7880" y="1530"/>
                  </a:cubicBezTo>
                  <a:cubicBezTo>
                    <a:pt x="7886" y="1518"/>
                    <a:pt x="7897" y="1518"/>
                    <a:pt x="7903" y="1512"/>
                  </a:cubicBezTo>
                  <a:cubicBezTo>
                    <a:pt x="7915" y="1512"/>
                    <a:pt x="7921" y="1512"/>
                    <a:pt x="7927" y="1512"/>
                  </a:cubicBezTo>
                  <a:cubicBezTo>
                    <a:pt x="7939" y="1512"/>
                    <a:pt x="7945" y="1512"/>
                    <a:pt x="7957" y="1512"/>
                  </a:cubicBezTo>
                  <a:cubicBezTo>
                    <a:pt x="7957" y="1512"/>
                    <a:pt x="7963" y="1512"/>
                    <a:pt x="7963" y="1506"/>
                  </a:cubicBezTo>
                  <a:cubicBezTo>
                    <a:pt x="7963" y="1500"/>
                    <a:pt x="7963" y="1494"/>
                    <a:pt x="7963" y="1488"/>
                  </a:cubicBezTo>
                  <a:cubicBezTo>
                    <a:pt x="7963" y="1476"/>
                    <a:pt x="7957" y="1470"/>
                    <a:pt x="7951" y="1459"/>
                  </a:cubicBezTo>
                  <a:cubicBezTo>
                    <a:pt x="7951" y="1453"/>
                    <a:pt x="7945" y="1447"/>
                    <a:pt x="7945" y="1447"/>
                  </a:cubicBezTo>
                  <a:cubicBezTo>
                    <a:pt x="7933" y="1441"/>
                    <a:pt x="7927" y="1441"/>
                    <a:pt x="7921" y="1435"/>
                  </a:cubicBezTo>
                  <a:cubicBezTo>
                    <a:pt x="7909" y="1429"/>
                    <a:pt x="7903" y="1423"/>
                    <a:pt x="7897" y="1417"/>
                  </a:cubicBezTo>
                  <a:cubicBezTo>
                    <a:pt x="7897" y="1405"/>
                    <a:pt x="7903" y="1399"/>
                    <a:pt x="7897" y="1393"/>
                  </a:cubicBezTo>
                  <a:cubicBezTo>
                    <a:pt x="7897" y="1387"/>
                    <a:pt x="7892" y="1387"/>
                    <a:pt x="7886" y="1387"/>
                  </a:cubicBezTo>
                  <a:cubicBezTo>
                    <a:pt x="7886" y="1382"/>
                    <a:pt x="7886" y="1376"/>
                    <a:pt x="7886" y="1376"/>
                  </a:cubicBezTo>
                  <a:cubicBezTo>
                    <a:pt x="7886" y="1370"/>
                    <a:pt x="7886" y="1364"/>
                    <a:pt x="7886" y="1364"/>
                  </a:cubicBezTo>
                  <a:cubicBezTo>
                    <a:pt x="7886" y="1358"/>
                    <a:pt x="7880" y="1358"/>
                    <a:pt x="7874" y="1358"/>
                  </a:cubicBezTo>
                  <a:cubicBezTo>
                    <a:pt x="7868" y="1352"/>
                    <a:pt x="7862" y="1352"/>
                    <a:pt x="7850" y="1346"/>
                  </a:cubicBezTo>
                  <a:cubicBezTo>
                    <a:pt x="7844" y="1346"/>
                    <a:pt x="7844" y="1340"/>
                    <a:pt x="7838" y="1340"/>
                  </a:cubicBezTo>
                  <a:cubicBezTo>
                    <a:pt x="7844" y="1334"/>
                    <a:pt x="7844" y="1334"/>
                    <a:pt x="7850" y="1328"/>
                  </a:cubicBezTo>
                  <a:cubicBezTo>
                    <a:pt x="7850" y="1328"/>
                    <a:pt x="7856" y="1328"/>
                    <a:pt x="7862" y="1328"/>
                  </a:cubicBezTo>
                  <a:cubicBezTo>
                    <a:pt x="7868" y="1328"/>
                    <a:pt x="7874" y="1340"/>
                    <a:pt x="7880" y="1346"/>
                  </a:cubicBezTo>
                  <a:cubicBezTo>
                    <a:pt x="7886" y="1346"/>
                    <a:pt x="7880" y="1358"/>
                    <a:pt x="7886" y="1358"/>
                  </a:cubicBezTo>
                  <a:cubicBezTo>
                    <a:pt x="7892" y="1358"/>
                    <a:pt x="7892" y="1358"/>
                    <a:pt x="7897" y="1358"/>
                  </a:cubicBezTo>
                  <a:cubicBezTo>
                    <a:pt x="7909" y="1358"/>
                    <a:pt x="7909" y="1358"/>
                    <a:pt x="7909" y="1358"/>
                  </a:cubicBezTo>
                  <a:cubicBezTo>
                    <a:pt x="7915" y="1358"/>
                    <a:pt x="7921" y="1352"/>
                    <a:pt x="7921" y="1352"/>
                  </a:cubicBezTo>
                  <a:cubicBezTo>
                    <a:pt x="7927" y="1352"/>
                    <a:pt x="7927" y="1358"/>
                    <a:pt x="7933" y="1358"/>
                  </a:cubicBezTo>
                  <a:cubicBezTo>
                    <a:pt x="7939" y="1340"/>
                    <a:pt x="7939" y="1328"/>
                    <a:pt x="7939" y="1310"/>
                  </a:cubicBezTo>
                  <a:cubicBezTo>
                    <a:pt x="7939" y="1299"/>
                    <a:pt x="7939" y="1299"/>
                    <a:pt x="7939" y="1299"/>
                  </a:cubicBezTo>
                  <a:cubicBezTo>
                    <a:pt x="7939" y="1299"/>
                    <a:pt x="7939" y="1293"/>
                    <a:pt x="7939" y="1287"/>
                  </a:cubicBezTo>
                  <a:cubicBezTo>
                    <a:pt x="7939" y="1287"/>
                    <a:pt x="7945" y="1281"/>
                    <a:pt x="7945" y="1275"/>
                  </a:cubicBezTo>
                  <a:cubicBezTo>
                    <a:pt x="7945" y="1275"/>
                    <a:pt x="7945" y="1269"/>
                    <a:pt x="7945" y="1263"/>
                  </a:cubicBezTo>
                  <a:cubicBezTo>
                    <a:pt x="7939" y="1263"/>
                    <a:pt x="7933" y="1263"/>
                    <a:pt x="7933" y="1263"/>
                  </a:cubicBezTo>
                  <a:cubicBezTo>
                    <a:pt x="7921" y="1257"/>
                    <a:pt x="7915" y="1257"/>
                    <a:pt x="7909" y="1257"/>
                  </a:cubicBezTo>
                  <a:cubicBezTo>
                    <a:pt x="7897" y="1257"/>
                    <a:pt x="7892" y="1251"/>
                    <a:pt x="7880" y="1257"/>
                  </a:cubicBezTo>
                  <a:cubicBezTo>
                    <a:pt x="7880" y="1257"/>
                    <a:pt x="7880" y="1263"/>
                    <a:pt x="7880" y="1269"/>
                  </a:cubicBezTo>
                  <a:cubicBezTo>
                    <a:pt x="7874" y="1269"/>
                    <a:pt x="7868" y="1269"/>
                    <a:pt x="7862" y="1269"/>
                  </a:cubicBezTo>
                  <a:cubicBezTo>
                    <a:pt x="7826" y="1269"/>
                    <a:pt x="7826" y="1269"/>
                    <a:pt x="7826" y="1269"/>
                  </a:cubicBezTo>
                  <a:cubicBezTo>
                    <a:pt x="7832" y="1263"/>
                    <a:pt x="7832" y="1257"/>
                    <a:pt x="7838" y="1257"/>
                  </a:cubicBezTo>
                  <a:cubicBezTo>
                    <a:pt x="7838" y="1251"/>
                    <a:pt x="7844" y="1251"/>
                    <a:pt x="7850" y="1251"/>
                  </a:cubicBezTo>
                  <a:cubicBezTo>
                    <a:pt x="7850" y="1251"/>
                    <a:pt x="7856" y="1245"/>
                    <a:pt x="7862" y="1245"/>
                  </a:cubicBezTo>
                  <a:cubicBezTo>
                    <a:pt x="7862" y="1245"/>
                    <a:pt x="7856" y="1239"/>
                    <a:pt x="7862" y="1233"/>
                  </a:cubicBezTo>
                  <a:cubicBezTo>
                    <a:pt x="7850" y="1233"/>
                    <a:pt x="7844" y="1227"/>
                    <a:pt x="7838" y="1227"/>
                  </a:cubicBezTo>
                  <a:cubicBezTo>
                    <a:pt x="7832" y="1227"/>
                    <a:pt x="7832" y="1221"/>
                    <a:pt x="7826" y="1221"/>
                  </a:cubicBezTo>
                  <a:cubicBezTo>
                    <a:pt x="7832" y="1210"/>
                    <a:pt x="7832" y="1210"/>
                    <a:pt x="7832" y="1210"/>
                  </a:cubicBezTo>
                  <a:cubicBezTo>
                    <a:pt x="7880" y="1210"/>
                    <a:pt x="7880" y="1210"/>
                    <a:pt x="7880" y="1210"/>
                  </a:cubicBezTo>
                  <a:cubicBezTo>
                    <a:pt x="7880" y="1245"/>
                    <a:pt x="7880" y="1245"/>
                    <a:pt x="7880" y="1245"/>
                  </a:cubicBezTo>
                  <a:cubicBezTo>
                    <a:pt x="7927" y="1245"/>
                    <a:pt x="7927" y="1245"/>
                    <a:pt x="7927" y="1245"/>
                  </a:cubicBezTo>
                  <a:cubicBezTo>
                    <a:pt x="7933" y="1245"/>
                    <a:pt x="7939" y="1245"/>
                    <a:pt x="7939" y="1239"/>
                  </a:cubicBezTo>
                  <a:cubicBezTo>
                    <a:pt x="7945" y="1239"/>
                    <a:pt x="7939" y="1233"/>
                    <a:pt x="7945" y="1227"/>
                  </a:cubicBezTo>
                  <a:cubicBezTo>
                    <a:pt x="7951" y="1227"/>
                    <a:pt x="7963" y="1227"/>
                    <a:pt x="7969" y="1227"/>
                  </a:cubicBezTo>
                  <a:cubicBezTo>
                    <a:pt x="7980" y="1227"/>
                    <a:pt x="7980" y="1227"/>
                    <a:pt x="7980" y="1227"/>
                  </a:cubicBezTo>
                  <a:cubicBezTo>
                    <a:pt x="7998" y="1227"/>
                    <a:pt x="7998" y="1239"/>
                    <a:pt x="8016" y="1239"/>
                  </a:cubicBezTo>
                  <a:cubicBezTo>
                    <a:pt x="8022" y="1239"/>
                    <a:pt x="8028" y="1233"/>
                    <a:pt x="8034" y="1233"/>
                  </a:cubicBezTo>
                  <a:cubicBezTo>
                    <a:pt x="8034" y="1227"/>
                    <a:pt x="8034" y="1221"/>
                    <a:pt x="8040" y="1221"/>
                  </a:cubicBezTo>
                  <a:cubicBezTo>
                    <a:pt x="8046" y="1215"/>
                    <a:pt x="8052" y="1215"/>
                    <a:pt x="8052" y="1210"/>
                  </a:cubicBezTo>
                  <a:cubicBezTo>
                    <a:pt x="8052" y="1204"/>
                    <a:pt x="8046" y="1198"/>
                    <a:pt x="8040" y="1192"/>
                  </a:cubicBezTo>
                  <a:cubicBezTo>
                    <a:pt x="8040" y="1186"/>
                    <a:pt x="8034" y="1180"/>
                    <a:pt x="8034" y="1180"/>
                  </a:cubicBezTo>
                  <a:cubicBezTo>
                    <a:pt x="8028" y="1174"/>
                    <a:pt x="8022" y="1168"/>
                    <a:pt x="8016" y="1168"/>
                  </a:cubicBezTo>
                  <a:cubicBezTo>
                    <a:pt x="8010" y="1168"/>
                    <a:pt x="8004" y="1168"/>
                    <a:pt x="7998" y="1168"/>
                  </a:cubicBezTo>
                  <a:cubicBezTo>
                    <a:pt x="7992" y="1168"/>
                    <a:pt x="7992" y="1174"/>
                    <a:pt x="7986" y="1174"/>
                  </a:cubicBezTo>
                  <a:cubicBezTo>
                    <a:pt x="7980" y="1174"/>
                    <a:pt x="7980" y="1180"/>
                    <a:pt x="7975" y="1180"/>
                  </a:cubicBezTo>
                  <a:cubicBezTo>
                    <a:pt x="7969" y="1180"/>
                    <a:pt x="7969" y="1174"/>
                    <a:pt x="7963" y="1174"/>
                  </a:cubicBezTo>
                  <a:cubicBezTo>
                    <a:pt x="7957" y="1174"/>
                    <a:pt x="7951" y="1168"/>
                    <a:pt x="7951" y="1168"/>
                  </a:cubicBezTo>
                  <a:cubicBezTo>
                    <a:pt x="7951" y="1162"/>
                    <a:pt x="7945" y="1162"/>
                    <a:pt x="7945" y="1156"/>
                  </a:cubicBezTo>
                  <a:cubicBezTo>
                    <a:pt x="7945" y="1144"/>
                    <a:pt x="7951" y="1144"/>
                    <a:pt x="7957" y="1144"/>
                  </a:cubicBezTo>
                  <a:cubicBezTo>
                    <a:pt x="7963" y="1144"/>
                    <a:pt x="7969" y="1144"/>
                    <a:pt x="7969" y="1144"/>
                  </a:cubicBezTo>
                  <a:cubicBezTo>
                    <a:pt x="7975" y="1144"/>
                    <a:pt x="7980" y="1150"/>
                    <a:pt x="7980" y="1150"/>
                  </a:cubicBezTo>
                  <a:cubicBezTo>
                    <a:pt x="7992" y="1150"/>
                    <a:pt x="7998" y="1150"/>
                    <a:pt x="8004" y="1150"/>
                  </a:cubicBezTo>
                  <a:cubicBezTo>
                    <a:pt x="8016" y="1150"/>
                    <a:pt x="8022" y="1150"/>
                    <a:pt x="8034" y="1150"/>
                  </a:cubicBezTo>
                  <a:lnTo>
                    <a:pt x="8040" y="1144"/>
                  </a:lnTo>
                  <a:cubicBezTo>
                    <a:pt x="8052" y="1138"/>
                    <a:pt x="8052" y="1138"/>
                    <a:pt x="8052" y="1138"/>
                  </a:cubicBezTo>
                  <a:cubicBezTo>
                    <a:pt x="8058" y="1132"/>
                    <a:pt x="8058" y="1127"/>
                    <a:pt x="8064" y="1127"/>
                  </a:cubicBezTo>
                  <a:cubicBezTo>
                    <a:pt x="8069" y="1127"/>
                    <a:pt x="8069" y="1132"/>
                    <a:pt x="8075" y="1132"/>
                  </a:cubicBezTo>
                  <a:cubicBezTo>
                    <a:pt x="8093" y="1132"/>
                    <a:pt x="8093" y="1132"/>
                    <a:pt x="8093" y="1132"/>
                  </a:cubicBezTo>
                  <a:cubicBezTo>
                    <a:pt x="8099" y="1132"/>
                    <a:pt x="8105" y="1132"/>
                    <a:pt x="8111" y="1132"/>
                  </a:cubicBezTo>
                  <a:cubicBezTo>
                    <a:pt x="8117" y="1132"/>
                    <a:pt x="8117" y="1132"/>
                    <a:pt x="8123" y="1127"/>
                  </a:cubicBezTo>
                  <a:cubicBezTo>
                    <a:pt x="8129" y="1127"/>
                    <a:pt x="8123" y="1121"/>
                    <a:pt x="8123" y="1115"/>
                  </a:cubicBezTo>
                  <a:cubicBezTo>
                    <a:pt x="8117" y="1109"/>
                    <a:pt x="8111" y="1103"/>
                    <a:pt x="8105" y="1103"/>
                  </a:cubicBezTo>
                  <a:cubicBezTo>
                    <a:pt x="8099" y="1097"/>
                    <a:pt x="8093" y="1103"/>
                    <a:pt x="8093" y="1103"/>
                  </a:cubicBezTo>
                  <a:cubicBezTo>
                    <a:pt x="8087" y="1097"/>
                    <a:pt x="8081" y="1097"/>
                    <a:pt x="8075" y="1091"/>
                  </a:cubicBezTo>
                  <a:cubicBezTo>
                    <a:pt x="8069" y="1085"/>
                    <a:pt x="8064" y="1085"/>
                    <a:pt x="8064" y="1079"/>
                  </a:cubicBezTo>
                  <a:cubicBezTo>
                    <a:pt x="8064" y="1073"/>
                    <a:pt x="8058" y="1073"/>
                    <a:pt x="8058" y="1067"/>
                  </a:cubicBezTo>
                  <a:cubicBezTo>
                    <a:pt x="8058" y="1061"/>
                    <a:pt x="8064" y="1055"/>
                    <a:pt x="8064" y="1050"/>
                  </a:cubicBezTo>
                  <a:cubicBezTo>
                    <a:pt x="8064" y="1044"/>
                    <a:pt x="8058" y="1038"/>
                    <a:pt x="8058" y="1032"/>
                  </a:cubicBezTo>
                  <a:cubicBezTo>
                    <a:pt x="8058" y="1026"/>
                    <a:pt x="8064" y="1026"/>
                    <a:pt x="8064" y="1020"/>
                  </a:cubicBezTo>
                  <a:lnTo>
                    <a:pt x="8064" y="1014"/>
                  </a:lnTo>
                  <a:cubicBezTo>
                    <a:pt x="8081" y="1014"/>
                    <a:pt x="8087" y="1014"/>
                    <a:pt x="8111" y="1014"/>
                  </a:cubicBezTo>
                  <a:cubicBezTo>
                    <a:pt x="8111" y="978"/>
                    <a:pt x="8111" y="978"/>
                    <a:pt x="8111" y="978"/>
                  </a:cubicBezTo>
                  <a:cubicBezTo>
                    <a:pt x="8111" y="966"/>
                    <a:pt x="8093" y="961"/>
                    <a:pt x="8087" y="949"/>
                  </a:cubicBezTo>
                  <a:cubicBezTo>
                    <a:pt x="8081" y="943"/>
                    <a:pt x="8087" y="943"/>
                    <a:pt x="8087" y="937"/>
                  </a:cubicBezTo>
                  <a:cubicBezTo>
                    <a:pt x="8087" y="931"/>
                    <a:pt x="8081" y="925"/>
                    <a:pt x="8081" y="919"/>
                  </a:cubicBezTo>
                  <a:cubicBezTo>
                    <a:pt x="8069" y="919"/>
                    <a:pt x="8064" y="925"/>
                    <a:pt x="8046" y="919"/>
                  </a:cubicBezTo>
                  <a:cubicBezTo>
                    <a:pt x="8040" y="919"/>
                    <a:pt x="8040" y="919"/>
                    <a:pt x="8034" y="919"/>
                  </a:cubicBezTo>
                  <a:cubicBezTo>
                    <a:pt x="8028" y="919"/>
                    <a:pt x="8028" y="913"/>
                    <a:pt x="8022" y="913"/>
                  </a:cubicBezTo>
                  <a:cubicBezTo>
                    <a:pt x="8016" y="913"/>
                    <a:pt x="8016" y="913"/>
                    <a:pt x="8010" y="907"/>
                  </a:cubicBezTo>
                  <a:cubicBezTo>
                    <a:pt x="8004" y="907"/>
                    <a:pt x="8004" y="907"/>
                    <a:pt x="7998" y="901"/>
                  </a:cubicBezTo>
                  <a:cubicBezTo>
                    <a:pt x="7998" y="901"/>
                    <a:pt x="7992" y="895"/>
                    <a:pt x="7992" y="889"/>
                  </a:cubicBezTo>
                  <a:cubicBezTo>
                    <a:pt x="7986" y="889"/>
                    <a:pt x="7986" y="884"/>
                    <a:pt x="7986" y="877"/>
                  </a:cubicBezTo>
                  <a:cubicBezTo>
                    <a:pt x="7986" y="872"/>
                    <a:pt x="7986" y="872"/>
                    <a:pt x="7986" y="872"/>
                  </a:cubicBezTo>
                  <a:cubicBezTo>
                    <a:pt x="7992" y="866"/>
                    <a:pt x="7998" y="866"/>
                    <a:pt x="7998" y="866"/>
                  </a:cubicBezTo>
                  <a:cubicBezTo>
                    <a:pt x="8004" y="860"/>
                    <a:pt x="8004" y="854"/>
                    <a:pt x="8010" y="854"/>
                  </a:cubicBezTo>
                  <a:cubicBezTo>
                    <a:pt x="8010" y="848"/>
                    <a:pt x="8016" y="854"/>
                    <a:pt x="8022" y="854"/>
                  </a:cubicBezTo>
                  <a:cubicBezTo>
                    <a:pt x="8028" y="848"/>
                    <a:pt x="8034" y="848"/>
                    <a:pt x="8046" y="848"/>
                  </a:cubicBezTo>
                  <a:cubicBezTo>
                    <a:pt x="8052" y="848"/>
                    <a:pt x="8052" y="848"/>
                    <a:pt x="8058" y="848"/>
                  </a:cubicBezTo>
                  <a:cubicBezTo>
                    <a:pt x="8081" y="848"/>
                    <a:pt x="8081" y="848"/>
                    <a:pt x="8081" y="848"/>
                  </a:cubicBezTo>
                  <a:cubicBezTo>
                    <a:pt x="8087" y="848"/>
                    <a:pt x="8093" y="842"/>
                    <a:pt x="8105" y="848"/>
                  </a:cubicBezTo>
                  <a:lnTo>
                    <a:pt x="8111" y="854"/>
                  </a:lnTo>
                  <a:cubicBezTo>
                    <a:pt x="8117" y="860"/>
                    <a:pt x="8123" y="860"/>
                    <a:pt x="8123" y="872"/>
                  </a:cubicBezTo>
                  <a:cubicBezTo>
                    <a:pt x="8123" y="877"/>
                    <a:pt x="8123" y="877"/>
                    <a:pt x="8123" y="877"/>
                  </a:cubicBezTo>
                  <a:cubicBezTo>
                    <a:pt x="8129" y="877"/>
                    <a:pt x="8123" y="884"/>
                    <a:pt x="8117" y="884"/>
                  </a:cubicBezTo>
                  <a:cubicBezTo>
                    <a:pt x="8117" y="895"/>
                    <a:pt x="8111" y="895"/>
                    <a:pt x="8111" y="901"/>
                  </a:cubicBezTo>
                  <a:cubicBezTo>
                    <a:pt x="8111" y="919"/>
                    <a:pt x="8117" y="931"/>
                    <a:pt x="8123" y="949"/>
                  </a:cubicBezTo>
                  <a:cubicBezTo>
                    <a:pt x="8141" y="943"/>
                    <a:pt x="8141" y="943"/>
                    <a:pt x="8141" y="943"/>
                  </a:cubicBezTo>
                  <a:cubicBezTo>
                    <a:pt x="8141" y="848"/>
                    <a:pt x="8141" y="848"/>
                    <a:pt x="8141" y="848"/>
                  </a:cubicBezTo>
                  <a:cubicBezTo>
                    <a:pt x="8141" y="842"/>
                    <a:pt x="8147" y="842"/>
                    <a:pt x="8147" y="836"/>
                  </a:cubicBezTo>
                  <a:cubicBezTo>
                    <a:pt x="8152" y="836"/>
                    <a:pt x="8158" y="830"/>
                    <a:pt x="8158" y="824"/>
                  </a:cubicBezTo>
                  <a:cubicBezTo>
                    <a:pt x="8158" y="818"/>
                    <a:pt x="8158" y="818"/>
                    <a:pt x="8158" y="818"/>
                  </a:cubicBezTo>
                  <a:cubicBezTo>
                    <a:pt x="8158" y="812"/>
                    <a:pt x="8152" y="812"/>
                    <a:pt x="8152" y="806"/>
                  </a:cubicBezTo>
                  <a:cubicBezTo>
                    <a:pt x="8147" y="800"/>
                    <a:pt x="8147" y="795"/>
                    <a:pt x="8135" y="795"/>
                  </a:cubicBezTo>
                  <a:cubicBezTo>
                    <a:pt x="8129" y="795"/>
                    <a:pt x="8123" y="795"/>
                    <a:pt x="8117" y="795"/>
                  </a:cubicBezTo>
                  <a:lnTo>
                    <a:pt x="8111" y="800"/>
                  </a:lnTo>
                  <a:cubicBezTo>
                    <a:pt x="8099" y="800"/>
                    <a:pt x="8099" y="800"/>
                    <a:pt x="8087" y="800"/>
                  </a:cubicBezTo>
                  <a:cubicBezTo>
                    <a:pt x="8069" y="800"/>
                    <a:pt x="8069" y="800"/>
                    <a:pt x="8069" y="800"/>
                  </a:cubicBezTo>
                  <a:cubicBezTo>
                    <a:pt x="8064" y="800"/>
                    <a:pt x="8064" y="800"/>
                    <a:pt x="8058" y="800"/>
                  </a:cubicBezTo>
                  <a:cubicBezTo>
                    <a:pt x="8052" y="800"/>
                    <a:pt x="8052" y="800"/>
                    <a:pt x="8046" y="800"/>
                  </a:cubicBezTo>
                  <a:cubicBezTo>
                    <a:pt x="8046" y="765"/>
                    <a:pt x="8046" y="765"/>
                    <a:pt x="8046" y="765"/>
                  </a:cubicBezTo>
                  <a:cubicBezTo>
                    <a:pt x="8052" y="765"/>
                    <a:pt x="8058" y="759"/>
                    <a:pt x="8058" y="759"/>
                  </a:cubicBezTo>
                  <a:cubicBezTo>
                    <a:pt x="8064" y="759"/>
                    <a:pt x="8064" y="765"/>
                    <a:pt x="8069" y="765"/>
                  </a:cubicBezTo>
                  <a:cubicBezTo>
                    <a:pt x="8081" y="765"/>
                    <a:pt x="8081" y="765"/>
                    <a:pt x="8081" y="765"/>
                  </a:cubicBezTo>
                  <a:cubicBezTo>
                    <a:pt x="8093" y="765"/>
                    <a:pt x="8099" y="765"/>
                    <a:pt x="8105" y="765"/>
                  </a:cubicBezTo>
                  <a:cubicBezTo>
                    <a:pt x="8111" y="765"/>
                    <a:pt x="8111" y="759"/>
                    <a:pt x="8117" y="753"/>
                  </a:cubicBezTo>
                  <a:cubicBezTo>
                    <a:pt x="8111" y="753"/>
                    <a:pt x="8111" y="747"/>
                    <a:pt x="8111" y="741"/>
                  </a:cubicBezTo>
                  <a:cubicBezTo>
                    <a:pt x="8105" y="741"/>
                    <a:pt x="8105" y="735"/>
                    <a:pt x="8099" y="729"/>
                  </a:cubicBezTo>
                  <a:cubicBezTo>
                    <a:pt x="8087" y="729"/>
                    <a:pt x="8081" y="735"/>
                    <a:pt x="8075" y="735"/>
                  </a:cubicBezTo>
                  <a:cubicBezTo>
                    <a:pt x="8069" y="735"/>
                    <a:pt x="8069" y="729"/>
                    <a:pt x="8064" y="723"/>
                  </a:cubicBezTo>
                  <a:cubicBezTo>
                    <a:pt x="8058" y="723"/>
                    <a:pt x="8058" y="723"/>
                    <a:pt x="8052" y="723"/>
                  </a:cubicBezTo>
                  <a:cubicBezTo>
                    <a:pt x="8046" y="723"/>
                    <a:pt x="8046" y="723"/>
                    <a:pt x="8040" y="723"/>
                  </a:cubicBezTo>
                  <a:cubicBezTo>
                    <a:pt x="8034" y="723"/>
                    <a:pt x="8028" y="718"/>
                    <a:pt x="8022" y="718"/>
                  </a:cubicBezTo>
                  <a:cubicBezTo>
                    <a:pt x="8010" y="718"/>
                    <a:pt x="8004" y="718"/>
                    <a:pt x="7992" y="723"/>
                  </a:cubicBezTo>
                  <a:cubicBezTo>
                    <a:pt x="7992" y="729"/>
                    <a:pt x="7998" y="735"/>
                    <a:pt x="7992" y="741"/>
                  </a:cubicBezTo>
                  <a:cubicBezTo>
                    <a:pt x="7992" y="747"/>
                    <a:pt x="7992" y="747"/>
                    <a:pt x="7986" y="753"/>
                  </a:cubicBezTo>
                  <a:cubicBezTo>
                    <a:pt x="7986" y="753"/>
                    <a:pt x="7980" y="753"/>
                    <a:pt x="7975" y="753"/>
                  </a:cubicBezTo>
                  <a:cubicBezTo>
                    <a:pt x="7975" y="747"/>
                    <a:pt x="7969" y="747"/>
                    <a:pt x="7963" y="741"/>
                  </a:cubicBezTo>
                  <a:cubicBezTo>
                    <a:pt x="7963" y="741"/>
                    <a:pt x="7963" y="735"/>
                    <a:pt x="7963" y="729"/>
                  </a:cubicBezTo>
                  <a:cubicBezTo>
                    <a:pt x="7963" y="723"/>
                    <a:pt x="7963" y="718"/>
                    <a:pt x="7969" y="711"/>
                  </a:cubicBezTo>
                  <a:cubicBezTo>
                    <a:pt x="7969" y="706"/>
                    <a:pt x="7969" y="700"/>
                    <a:pt x="7975" y="700"/>
                  </a:cubicBezTo>
                  <a:cubicBezTo>
                    <a:pt x="7975" y="694"/>
                    <a:pt x="7980" y="700"/>
                    <a:pt x="7986" y="694"/>
                  </a:cubicBezTo>
                  <a:cubicBezTo>
                    <a:pt x="7986" y="688"/>
                    <a:pt x="7992" y="688"/>
                    <a:pt x="7992" y="682"/>
                  </a:cubicBezTo>
                  <a:cubicBezTo>
                    <a:pt x="7998" y="682"/>
                    <a:pt x="7992" y="676"/>
                    <a:pt x="7992" y="670"/>
                  </a:cubicBezTo>
                  <a:cubicBezTo>
                    <a:pt x="7992" y="664"/>
                    <a:pt x="7992" y="658"/>
                    <a:pt x="7992" y="646"/>
                  </a:cubicBezTo>
                  <a:cubicBezTo>
                    <a:pt x="7992" y="640"/>
                    <a:pt x="7998" y="629"/>
                    <a:pt x="7998" y="617"/>
                  </a:cubicBezTo>
                  <a:cubicBezTo>
                    <a:pt x="8034" y="617"/>
                    <a:pt x="8034" y="617"/>
                    <a:pt x="8034" y="617"/>
                  </a:cubicBezTo>
                  <a:cubicBezTo>
                    <a:pt x="8034" y="605"/>
                    <a:pt x="8034" y="599"/>
                    <a:pt x="8040" y="587"/>
                  </a:cubicBezTo>
                  <a:cubicBezTo>
                    <a:pt x="8040" y="587"/>
                    <a:pt x="8046" y="581"/>
                    <a:pt x="8046" y="575"/>
                  </a:cubicBezTo>
                  <a:cubicBezTo>
                    <a:pt x="8058" y="575"/>
                    <a:pt x="8064" y="575"/>
                    <a:pt x="8069" y="575"/>
                  </a:cubicBezTo>
                  <a:cubicBezTo>
                    <a:pt x="8081" y="575"/>
                    <a:pt x="8081" y="575"/>
                    <a:pt x="8081" y="575"/>
                  </a:cubicBezTo>
                  <a:cubicBezTo>
                    <a:pt x="8087" y="575"/>
                    <a:pt x="8087" y="569"/>
                    <a:pt x="8093" y="569"/>
                  </a:cubicBezTo>
                  <a:cubicBezTo>
                    <a:pt x="8093" y="563"/>
                    <a:pt x="8093" y="557"/>
                    <a:pt x="8093" y="557"/>
                  </a:cubicBezTo>
                  <a:cubicBezTo>
                    <a:pt x="8093" y="552"/>
                    <a:pt x="8087" y="545"/>
                    <a:pt x="8087" y="540"/>
                  </a:cubicBezTo>
                  <a:cubicBezTo>
                    <a:pt x="8087" y="534"/>
                    <a:pt x="8093" y="528"/>
                    <a:pt x="8099" y="522"/>
                  </a:cubicBezTo>
                  <a:cubicBezTo>
                    <a:pt x="8099" y="516"/>
                    <a:pt x="8105" y="516"/>
                    <a:pt x="8105" y="510"/>
                  </a:cubicBezTo>
                  <a:cubicBezTo>
                    <a:pt x="8105" y="504"/>
                    <a:pt x="8111" y="504"/>
                    <a:pt x="8111" y="498"/>
                  </a:cubicBezTo>
                  <a:cubicBezTo>
                    <a:pt x="8111" y="492"/>
                    <a:pt x="8117" y="492"/>
                    <a:pt x="8123" y="492"/>
                  </a:cubicBezTo>
                  <a:cubicBezTo>
                    <a:pt x="8129" y="486"/>
                    <a:pt x="8135" y="480"/>
                    <a:pt x="8147" y="480"/>
                  </a:cubicBezTo>
                  <a:cubicBezTo>
                    <a:pt x="8158" y="474"/>
                    <a:pt x="8164" y="486"/>
                    <a:pt x="8182" y="480"/>
                  </a:cubicBezTo>
                  <a:lnTo>
                    <a:pt x="8188" y="480"/>
                  </a:lnTo>
                  <a:cubicBezTo>
                    <a:pt x="8194" y="474"/>
                    <a:pt x="8194" y="468"/>
                    <a:pt x="8194" y="468"/>
                  </a:cubicBezTo>
                  <a:cubicBezTo>
                    <a:pt x="8200" y="463"/>
                    <a:pt x="8200" y="457"/>
                    <a:pt x="8200" y="457"/>
                  </a:cubicBezTo>
                  <a:cubicBezTo>
                    <a:pt x="8200" y="451"/>
                    <a:pt x="8200" y="445"/>
                    <a:pt x="8206" y="445"/>
                  </a:cubicBezTo>
                  <a:cubicBezTo>
                    <a:pt x="8206" y="439"/>
                    <a:pt x="8212" y="439"/>
                    <a:pt x="8218" y="439"/>
                  </a:cubicBezTo>
                  <a:cubicBezTo>
                    <a:pt x="8224" y="433"/>
                    <a:pt x="8224" y="433"/>
                    <a:pt x="8230" y="433"/>
                  </a:cubicBezTo>
                  <a:cubicBezTo>
                    <a:pt x="8230" y="433"/>
                    <a:pt x="8235" y="433"/>
                    <a:pt x="8241" y="433"/>
                  </a:cubicBezTo>
                  <a:cubicBezTo>
                    <a:pt x="8241" y="433"/>
                    <a:pt x="8247" y="433"/>
                    <a:pt x="8253" y="427"/>
                  </a:cubicBezTo>
                  <a:cubicBezTo>
                    <a:pt x="8253" y="427"/>
                    <a:pt x="8259" y="433"/>
                    <a:pt x="8265" y="427"/>
                  </a:cubicBezTo>
                  <a:cubicBezTo>
                    <a:pt x="8265" y="427"/>
                    <a:pt x="8265" y="421"/>
                    <a:pt x="8271" y="415"/>
                  </a:cubicBezTo>
                  <a:cubicBezTo>
                    <a:pt x="8265" y="403"/>
                    <a:pt x="8265" y="403"/>
                    <a:pt x="8265" y="403"/>
                  </a:cubicBezTo>
                  <a:cubicBezTo>
                    <a:pt x="8164" y="403"/>
                    <a:pt x="8164" y="403"/>
                    <a:pt x="8164" y="403"/>
                  </a:cubicBezTo>
                  <a:cubicBezTo>
                    <a:pt x="8135" y="397"/>
                    <a:pt x="8135" y="397"/>
                    <a:pt x="8135" y="397"/>
                  </a:cubicBezTo>
                  <a:cubicBezTo>
                    <a:pt x="8147" y="397"/>
                    <a:pt x="8152" y="397"/>
                    <a:pt x="8158" y="391"/>
                  </a:cubicBezTo>
                  <a:cubicBezTo>
                    <a:pt x="8170" y="386"/>
                    <a:pt x="8176" y="374"/>
                    <a:pt x="8188" y="374"/>
                  </a:cubicBezTo>
                  <a:cubicBezTo>
                    <a:pt x="8200" y="374"/>
                    <a:pt x="8200" y="374"/>
                    <a:pt x="8206" y="379"/>
                  </a:cubicBezTo>
                  <a:cubicBezTo>
                    <a:pt x="8212" y="379"/>
                    <a:pt x="8218" y="386"/>
                    <a:pt x="8224" y="386"/>
                  </a:cubicBezTo>
                  <a:cubicBezTo>
                    <a:pt x="8230" y="386"/>
                    <a:pt x="8230" y="386"/>
                    <a:pt x="8235" y="386"/>
                  </a:cubicBezTo>
                  <a:cubicBezTo>
                    <a:pt x="8247" y="386"/>
                    <a:pt x="8247" y="386"/>
                    <a:pt x="8247" y="386"/>
                  </a:cubicBezTo>
                  <a:cubicBezTo>
                    <a:pt x="8253" y="386"/>
                    <a:pt x="8253" y="386"/>
                    <a:pt x="8259" y="386"/>
                  </a:cubicBezTo>
                  <a:cubicBezTo>
                    <a:pt x="8265" y="386"/>
                    <a:pt x="8265" y="386"/>
                    <a:pt x="8271" y="386"/>
                  </a:cubicBezTo>
                  <a:cubicBezTo>
                    <a:pt x="8277" y="386"/>
                    <a:pt x="8283" y="379"/>
                    <a:pt x="8283" y="379"/>
                  </a:cubicBezTo>
                  <a:cubicBezTo>
                    <a:pt x="8289" y="379"/>
                    <a:pt x="8289" y="374"/>
                    <a:pt x="8295" y="368"/>
                  </a:cubicBezTo>
                  <a:cubicBezTo>
                    <a:pt x="8295" y="368"/>
                    <a:pt x="8301" y="362"/>
                    <a:pt x="8301" y="356"/>
                  </a:cubicBezTo>
                  <a:cubicBezTo>
                    <a:pt x="8307" y="350"/>
                    <a:pt x="8313" y="350"/>
                    <a:pt x="8318" y="344"/>
                  </a:cubicBezTo>
                  <a:cubicBezTo>
                    <a:pt x="8318" y="338"/>
                    <a:pt x="8318" y="332"/>
                    <a:pt x="8324" y="332"/>
                  </a:cubicBezTo>
                  <a:cubicBezTo>
                    <a:pt x="8330" y="332"/>
                    <a:pt x="8342" y="332"/>
                    <a:pt x="8348" y="332"/>
                  </a:cubicBezTo>
                  <a:cubicBezTo>
                    <a:pt x="8360" y="332"/>
                    <a:pt x="8360" y="332"/>
                    <a:pt x="8360" y="332"/>
                  </a:cubicBezTo>
                  <a:cubicBezTo>
                    <a:pt x="8378" y="332"/>
                    <a:pt x="8390" y="326"/>
                    <a:pt x="8407" y="326"/>
                  </a:cubicBezTo>
                  <a:cubicBezTo>
                    <a:pt x="8407" y="326"/>
                    <a:pt x="8413" y="326"/>
                    <a:pt x="8419" y="326"/>
                  </a:cubicBezTo>
                  <a:cubicBezTo>
                    <a:pt x="8419" y="320"/>
                    <a:pt x="8425" y="320"/>
                    <a:pt x="8425" y="320"/>
                  </a:cubicBezTo>
                  <a:cubicBezTo>
                    <a:pt x="8431" y="320"/>
                    <a:pt x="8437" y="314"/>
                    <a:pt x="8437" y="308"/>
                  </a:cubicBezTo>
                  <a:cubicBezTo>
                    <a:pt x="8443" y="302"/>
                    <a:pt x="8449" y="302"/>
                    <a:pt x="8449" y="297"/>
                  </a:cubicBezTo>
                  <a:cubicBezTo>
                    <a:pt x="8449" y="291"/>
                    <a:pt x="8449" y="285"/>
                    <a:pt x="8449" y="273"/>
                  </a:cubicBezTo>
                  <a:cubicBezTo>
                    <a:pt x="8449" y="267"/>
                    <a:pt x="8449" y="261"/>
                    <a:pt x="8443" y="255"/>
                  </a:cubicBezTo>
                  <a:cubicBezTo>
                    <a:pt x="8443" y="249"/>
                    <a:pt x="8437" y="249"/>
                    <a:pt x="8431" y="249"/>
                  </a:cubicBezTo>
                  <a:cubicBezTo>
                    <a:pt x="8425" y="243"/>
                    <a:pt x="8419" y="243"/>
                    <a:pt x="8407" y="243"/>
                  </a:cubicBezTo>
                  <a:cubicBezTo>
                    <a:pt x="8396" y="243"/>
                    <a:pt x="8390" y="243"/>
                    <a:pt x="8384" y="249"/>
                  </a:cubicBezTo>
                  <a:cubicBezTo>
                    <a:pt x="8378" y="249"/>
                    <a:pt x="8372" y="255"/>
                    <a:pt x="8366" y="255"/>
                  </a:cubicBezTo>
                  <a:cubicBezTo>
                    <a:pt x="8360" y="255"/>
                    <a:pt x="8354" y="261"/>
                    <a:pt x="8342" y="261"/>
                  </a:cubicBezTo>
                  <a:cubicBezTo>
                    <a:pt x="8336" y="261"/>
                    <a:pt x="8330" y="255"/>
                    <a:pt x="8318" y="255"/>
                  </a:cubicBezTo>
                  <a:cubicBezTo>
                    <a:pt x="8313" y="249"/>
                    <a:pt x="8313" y="249"/>
                    <a:pt x="8307" y="249"/>
                  </a:cubicBezTo>
                  <a:cubicBezTo>
                    <a:pt x="8289" y="243"/>
                    <a:pt x="8289" y="243"/>
                    <a:pt x="8289" y="243"/>
                  </a:cubicBezTo>
                  <a:cubicBezTo>
                    <a:pt x="8283" y="237"/>
                    <a:pt x="8277" y="237"/>
                    <a:pt x="8271" y="237"/>
                  </a:cubicBezTo>
                  <a:cubicBezTo>
                    <a:pt x="8265" y="237"/>
                    <a:pt x="8259" y="243"/>
                    <a:pt x="8247" y="243"/>
                  </a:cubicBezTo>
                  <a:cubicBezTo>
                    <a:pt x="8241" y="243"/>
                    <a:pt x="8241" y="243"/>
                    <a:pt x="8235" y="243"/>
                  </a:cubicBezTo>
                  <a:cubicBezTo>
                    <a:pt x="8224" y="243"/>
                    <a:pt x="8218" y="243"/>
                    <a:pt x="8206" y="249"/>
                  </a:cubicBezTo>
                  <a:cubicBezTo>
                    <a:pt x="8206" y="249"/>
                    <a:pt x="8200" y="255"/>
                    <a:pt x="8194" y="255"/>
                  </a:cubicBezTo>
                  <a:cubicBezTo>
                    <a:pt x="8194" y="261"/>
                    <a:pt x="8188" y="261"/>
                    <a:pt x="8188" y="261"/>
                  </a:cubicBezTo>
                  <a:cubicBezTo>
                    <a:pt x="8182" y="273"/>
                    <a:pt x="8182" y="279"/>
                    <a:pt x="8176" y="285"/>
                  </a:cubicBezTo>
                  <a:cubicBezTo>
                    <a:pt x="8176" y="291"/>
                    <a:pt x="8176" y="297"/>
                    <a:pt x="8170" y="297"/>
                  </a:cubicBezTo>
                  <a:cubicBezTo>
                    <a:pt x="8170" y="302"/>
                    <a:pt x="8164" y="302"/>
                    <a:pt x="8158" y="302"/>
                  </a:cubicBezTo>
                  <a:cubicBezTo>
                    <a:pt x="8152" y="302"/>
                    <a:pt x="8147" y="302"/>
                    <a:pt x="8135" y="302"/>
                  </a:cubicBezTo>
                  <a:cubicBezTo>
                    <a:pt x="8123" y="302"/>
                    <a:pt x="8117" y="302"/>
                    <a:pt x="8111" y="302"/>
                  </a:cubicBezTo>
                  <a:cubicBezTo>
                    <a:pt x="8099" y="302"/>
                    <a:pt x="8093" y="302"/>
                    <a:pt x="8087" y="302"/>
                  </a:cubicBezTo>
                  <a:cubicBezTo>
                    <a:pt x="8081" y="297"/>
                    <a:pt x="8081" y="291"/>
                    <a:pt x="8075" y="291"/>
                  </a:cubicBezTo>
                  <a:cubicBezTo>
                    <a:pt x="8069" y="285"/>
                    <a:pt x="8058" y="285"/>
                    <a:pt x="8046" y="285"/>
                  </a:cubicBezTo>
                  <a:cubicBezTo>
                    <a:pt x="8040" y="285"/>
                    <a:pt x="8034" y="285"/>
                    <a:pt x="8028" y="285"/>
                  </a:cubicBezTo>
                  <a:cubicBezTo>
                    <a:pt x="8016" y="291"/>
                    <a:pt x="8016" y="297"/>
                    <a:pt x="8010" y="308"/>
                  </a:cubicBezTo>
                  <a:cubicBezTo>
                    <a:pt x="8004" y="308"/>
                    <a:pt x="8004" y="314"/>
                    <a:pt x="8004" y="320"/>
                  </a:cubicBezTo>
                  <a:cubicBezTo>
                    <a:pt x="7998" y="320"/>
                    <a:pt x="7998" y="320"/>
                    <a:pt x="7992" y="326"/>
                  </a:cubicBezTo>
                  <a:cubicBezTo>
                    <a:pt x="7986" y="326"/>
                    <a:pt x="7986" y="326"/>
                    <a:pt x="7980" y="326"/>
                  </a:cubicBezTo>
                  <a:cubicBezTo>
                    <a:pt x="7969" y="326"/>
                    <a:pt x="7963" y="320"/>
                    <a:pt x="7957" y="326"/>
                  </a:cubicBezTo>
                  <a:cubicBezTo>
                    <a:pt x="7945" y="326"/>
                    <a:pt x="7939" y="326"/>
                    <a:pt x="7933" y="332"/>
                  </a:cubicBezTo>
                  <a:cubicBezTo>
                    <a:pt x="7927" y="332"/>
                    <a:pt x="7927" y="338"/>
                    <a:pt x="7921" y="338"/>
                  </a:cubicBezTo>
                  <a:cubicBezTo>
                    <a:pt x="7909" y="344"/>
                    <a:pt x="7903" y="338"/>
                    <a:pt x="7892" y="344"/>
                  </a:cubicBezTo>
                  <a:cubicBezTo>
                    <a:pt x="7892" y="344"/>
                    <a:pt x="7886" y="350"/>
                    <a:pt x="7880" y="350"/>
                  </a:cubicBezTo>
                  <a:cubicBezTo>
                    <a:pt x="7880" y="356"/>
                    <a:pt x="7874" y="362"/>
                    <a:pt x="7868" y="362"/>
                  </a:cubicBezTo>
                  <a:cubicBezTo>
                    <a:pt x="7862" y="374"/>
                    <a:pt x="7862" y="386"/>
                    <a:pt x="7850" y="391"/>
                  </a:cubicBezTo>
                  <a:cubicBezTo>
                    <a:pt x="7844" y="397"/>
                    <a:pt x="7844" y="397"/>
                    <a:pt x="7838" y="397"/>
                  </a:cubicBezTo>
                  <a:cubicBezTo>
                    <a:pt x="7832" y="397"/>
                    <a:pt x="7832" y="391"/>
                    <a:pt x="7826" y="391"/>
                  </a:cubicBezTo>
                  <a:cubicBezTo>
                    <a:pt x="7832" y="391"/>
                    <a:pt x="7832" y="386"/>
                    <a:pt x="7832" y="379"/>
                  </a:cubicBezTo>
                  <a:cubicBezTo>
                    <a:pt x="7838" y="379"/>
                    <a:pt x="7844" y="379"/>
                    <a:pt x="7844" y="374"/>
                  </a:cubicBezTo>
                  <a:cubicBezTo>
                    <a:pt x="7850" y="374"/>
                    <a:pt x="7850" y="368"/>
                    <a:pt x="7850" y="362"/>
                  </a:cubicBezTo>
                  <a:cubicBezTo>
                    <a:pt x="7856" y="362"/>
                    <a:pt x="7856" y="356"/>
                    <a:pt x="7862" y="350"/>
                  </a:cubicBezTo>
                  <a:cubicBezTo>
                    <a:pt x="7862" y="344"/>
                    <a:pt x="7868" y="332"/>
                    <a:pt x="7874" y="332"/>
                  </a:cubicBezTo>
                  <a:cubicBezTo>
                    <a:pt x="7880" y="326"/>
                    <a:pt x="7880" y="332"/>
                    <a:pt x="7886" y="332"/>
                  </a:cubicBezTo>
                  <a:cubicBezTo>
                    <a:pt x="7892" y="326"/>
                    <a:pt x="7897" y="326"/>
                    <a:pt x="7903" y="320"/>
                  </a:cubicBezTo>
                  <a:cubicBezTo>
                    <a:pt x="7903" y="314"/>
                    <a:pt x="7903" y="314"/>
                    <a:pt x="7903" y="308"/>
                  </a:cubicBezTo>
                  <a:cubicBezTo>
                    <a:pt x="7903" y="285"/>
                    <a:pt x="7903" y="285"/>
                    <a:pt x="7903" y="285"/>
                  </a:cubicBezTo>
                  <a:cubicBezTo>
                    <a:pt x="7909" y="279"/>
                    <a:pt x="7909" y="273"/>
                    <a:pt x="7915" y="273"/>
                  </a:cubicBezTo>
                  <a:cubicBezTo>
                    <a:pt x="7921" y="273"/>
                    <a:pt x="7927" y="273"/>
                    <a:pt x="7927" y="267"/>
                  </a:cubicBezTo>
                  <a:cubicBezTo>
                    <a:pt x="7933" y="267"/>
                    <a:pt x="7939" y="267"/>
                    <a:pt x="7939" y="261"/>
                  </a:cubicBezTo>
                  <a:cubicBezTo>
                    <a:pt x="7945" y="255"/>
                    <a:pt x="7939" y="255"/>
                    <a:pt x="7939" y="249"/>
                  </a:cubicBezTo>
                  <a:cubicBezTo>
                    <a:pt x="7939" y="243"/>
                    <a:pt x="7939" y="243"/>
                    <a:pt x="7939" y="237"/>
                  </a:cubicBezTo>
                  <a:cubicBezTo>
                    <a:pt x="7939" y="231"/>
                    <a:pt x="7939" y="231"/>
                    <a:pt x="7933" y="225"/>
                  </a:cubicBezTo>
                  <a:cubicBezTo>
                    <a:pt x="7933" y="225"/>
                    <a:pt x="7927" y="220"/>
                    <a:pt x="7927" y="213"/>
                  </a:cubicBezTo>
                  <a:cubicBezTo>
                    <a:pt x="7921" y="213"/>
                    <a:pt x="7921" y="213"/>
                    <a:pt x="7915" y="213"/>
                  </a:cubicBezTo>
                  <a:cubicBezTo>
                    <a:pt x="7903" y="213"/>
                    <a:pt x="7903" y="213"/>
                    <a:pt x="7903" y="213"/>
                  </a:cubicBezTo>
                  <a:cubicBezTo>
                    <a:pt x="7897" y="213"/>
                    <a:pt x="7897" y="220"/>
                    <a:pt x="7892" y="220"/>
                  </a:cubicBezTo>
                  <a:cubicBezTo>
                    <a:pt x="7880" y="220"/>
                    <a:pt x="7874" y="220"/>
                    <a:pt x="7862" y="220"/>
                  </a:cubicBezTo>
                  <a:cubicBezTo>
                    <a:pt x="7856" y="220"/>
                    <a:pt x="7856" y="220"/>
                    <a:pt x="7850" y="220"/>
                  </a:cubicBezTo>
                  <a:cubicBezTo>
                    <a:pt x="7838" y="220"/>
                    <a:pt x="7826" y="220"/>
                    <a:pt x="7814" y="220"/>
                  </a:cubicBezTo>
                  <a:cubicBezTo>
                    <a:pt x="7809" y="220"/>
                    <a:pt x="7803" y="220"/>
                    <a:pt x="7803" y="213"/>
                  </a:cubicBezTo>
                  <a:cubicBezTo>
                    <a:pt x="7803" y="231"/>
                    <a:pt x="7803" y="237"/>
                    <a:pt x="7803" y="255"/>
                  </a:cubicBezTo>
                  <a:lnTo>
                    <a:pt x="7797" y="261"/>
                  </a:lnTo>
                  <a:cubicBezTo>
                    <a:pt x="7797" y="267"/>
                    <a:pt x="7803" y="267"/>
                    <a:pt x="7803" y="273"/>
                  </a:cubicBezTo>
                  <a:cubicBezTo>
                    <a:pt x="7797" y="273"/>
                    <a:pt x="7791" y="279"/>
                    <a:pt x="7785" y="279"/>
                  </a:cubicBezTo>
                  <a:cubicBezTo>
                    <a:pt x="7779" y="279"/>
                    <a:pt x="7779" y="273"/>
                    <a:pt x="7773" y="273"/>
                  </a:cubicBezTo>
                  <a:cubicBezTo>
                    <a:pt x="7761" y="273"/>
                    <a:pt x="7761" y="273"/>
                    <a:pt x="7749" y="273"/>
                  </a:cubicBezTo>
                  <a:cubicBezTo>
                    <a:pt x="7743" y="273"/>
                    <a:pt x="7737" y="273"/>
                    <a:pt x="7732" y="273"/>
                  </a:cubicBezTo>
                  <a:cubicBezTo>
                    <a:pt x="7720" y="273"/>
                    <a:pt x="7720" y="279"/>
                    <a:pt x="7708" y="285"/>
                  </a:cubicBezTo>
                  <a:cubicBezTo>
                    <a:pt x="7708" y="285"/>
                    <a:pt x="7702" y="285"/>
                    <a:pt x="7696" y="285"/>
                  </a:cubicBezTo>
                  <a:cubicBezTo>
                    <a:pt x="7690" y="291"/>
                    <a:pt x="7690" y="291"/>
                    <a:pt x="7684" y="297"/>
                  </a:cubicBezTo>
                  <a:cubicBezTo>
                    <a:pt x="7684" y="297"/>
                    <a:pt x="7678" y="297"/>
                    <a:pt x="7672" y="297"/>
                  </a:cubicBezTo>
                  <a:cubicBezTo>
                    <a:pt x="7672" y="291"/>
                    <a:pt x="7678" y="285"/>
                    <a:pt x="7678" y="285"/>
                  </a:cubicBezTo>
                  <a:cubicBezTo>
                    <a:pt x="7678" y="279"/>
                    <a:pt x="7684" y="279"/>
                    <a:pt x="7684" y="273"/>
                  </a:cubicBezTo>
                  <a:cubicBezTo>
                    <a:pt x="7684" y="267"/>
                    <a:pt x="7684" y="261"/>
                    <a:pt x="7690" y="261"/>
                  </a:cubicBezTo>
                  <a:cubicBezTo>
                    <a:pt x="7690" y="255"/>
                    <a:pt x="7696" y="249"/>
                    <a:pt x="7702" y="249"/>
                  </a:cubicBezTo>
                  <a:cubicBezTo>
                    <a:pt x="7714" y="249"/>
                    <a:pt x="7714" y="249"/>
                    <a:pt x="7714" y="249"/>
                  </a:cubicBezTo>
                  <a:cubicBezTo>
                    <a:pt x="7720" y="249"/>
                    <a:pt x="7726" y="249"/>
                    <a:pt x="7737" y="249"/>
                  </a:cubicBezTo>
                  <a:cubicBezTo>
                    <a:pt x="7743" y="249"/>
                    <a:pt x="7749" y="249"/>
                    <a:pt x="7761" y="249"/>
                  </a:cubicBezTo>
                  <a:cubicBezTo>
                    <a:pt x="7767" y="243"/>
                    <a:pt x="7767" y="243"/>
                    <a:pt x="7773" y="237"/>
                  </a:cubicBezTo>
                  <a:cubicBezTo>
                    <a:pt x="7767" y="225"/>
                    <a:pt x="7767" y="225"/>
                    <a:pt x="7767" y="225"/>
                  </a:cubicBezTo>
                  <a:cubicBezTo>
                    <a:pt x="7767" y="225"/>
                    <a:pt x="7761" y="220"/>
                    <a:pt x="7755" y="220"/>
                  </a:cubicBezTo>
                  <a:cubicBezTo>
                    <a:pt x="7749" y="220"/>
                    <a:pt x="7749" y="220"/>
                    <a:pt x="7743" y="220"/>
                  </a:cubicBezTo>
                  <a:cubicBezTo>
                    <a:pt x="7737" y="220"/>
                    <a:pt x="7732" y="220"/>
                    <a:pt x="7726" y="220"/>
                  </a:cubicBezTo>
                  <a:cubicBezTo>
                    <a:pt x="7708" y="220"/>
                    <a:pt x="7696" y="225"/>
                    <a:pt x="7678" y="225"/>
                  </a:cubicBezTo>
                  <a:cubicBezTo>
                    <a:pt x="7672" y="225"/>
                    <a:pt x="7666" y="225"/>
                    <a:pt x="7654" y="225"/>
                  </a:cubicBezTo>
                  <a:cubicBezTo>
                    <a:pt x="7654" y="225"/>
                    <a:pt x="7648" y="231"/>
                    <a:pt x="7643" y="231"/>
                  </a:cubicBezTo>
                  <a:cubicBezTo>
                    <a:pt x="7566" y="231"/>
                    <a:pt x="7566" y="231"/>
                    <a:pt x="7566" y="231"/>
                  </a:cubicBezTo>
                  <a:cubicBezTo>
                    <a:pt x="7554" y="231"/>
                    <a:pt x="7548" y="225"/>
                    <a:pt x="7536" y="225"/>
                  </a:cubicBezTo>
                  <a:cubicBezTo>
                    <a:pt x="7524" y="225"/>
                    <a:pt x="7518" y="225"/>
                    <a:pt x="7506" y="231"/>
                  </a:cubicBezTo>
                  <a:cubicBezTo>
                    <a:pt x="7500" y="231"/>
                    <a:pt x="7494" y="231"/>
                    <a:pt x="7494" y="231"/>
                  </a:cubicBezTo>
                  <a:cubicBezTo>
                    <a:pt x="7488" y="231"/>
                    <a:pt x="7482" y="237"/>
                    <a:pt x="7482" y="237"/>
                  </a:cubicBezTo>
                  <a:cubicBezTo>
                    <a:pt x="7477" y="237"/>
                    <a:pt x="7471" y="243"/>
                    <a:pt x="7471" y="243"/>
                  </a:cubicBezTo>
                  <a:cubicBezTo>
                    <a:pt x="7465" y="243"/>
                    <a:pt x="7459" y="249"/>
                    <a:pt x="7453" y="249"/>
                  </a:cubicBezTo>
                  <a:cubicBezTo>
                    <a:pt x="7447" y="249"/>
                    <a:pt x="7441" y="249"/>
                    <a:pt x="7435" y="249"/>
                  </a:cubicBezTo>
                  <a:cubicBezTo>
                    <a:pt x="7429" y="249"/>
                    <a:pt x="7429" y="255"/>
                    <a:pt x="7423" y="255"/>
                  </a:cubicBezTo>
                  <a:cubicBezTo>
                    <a:pt x="7417" y="255"/>
                    <a:pt x="7411" y="255"/>
                    <a:pt x="7405" y="255"/>
                  </a:cubicBezTo>
                  <a:cubicBezTo>
                    <a:pt x="7400" y="255"/>
                    <a:pt x="7400" y="261"/>
                    <a:pt x="7393" y="261"/>
                  </a:cubicBezTo>
                  <a:cubicBezTo>
                    <a:pt x="7388" y="261"/>
                    <a:pt x="7382" y="261"/>
                    <a:pt x="7382" y="261"/>
                  </a:cubicBezTo>
                  <a:cubicBezTo>
                    <a:pt x="7376" y="267"/>
                    <a:pt x="7370" y="267"/>
                    <a:pt x="7364" y="267"/>
                  </a:cubicBezTo>
                  <a:cubicBezTo>
                    <a:pt x="7358" y="267"/>
                    <a:pt x="7358" y="267"/>
                    <a:pt x="7352" y="261"/>
                  </a:cubicBezTo>
                  <a:cubicBezTo>
                    <a:pt x="7358" y="261"/>
                    <a:pt x="7358" y="255"/>
                    <a:pt x="7358" y="255"/>
                  </a:cubicBezTo>
                  <a:cubicBezTo>
                    <a:pt x="7364" y="243"/>
                    <a:pt x="7370" y="237"/>
                    <a:pt x="7376" y="231"/>
                  </a:cubicBezTo>
                  <a:cubicBezTo>
                    <a:pt x="7376" y="225"/>
                    <a:pt x="7382" y="220"/>
                    <a:pt x="7382" y="220"/>
                  </a:cubicBezTo>
                  <a:cubicBezTo>
                    <a:pt x="7393" y="213"/>
                    <a:pt x="7400" y="208"/>
                    <a:pt x="7411" y="208"/>
                  </a:cubicBezTo>
                  <a:cubicBezTo>
                    <a:pt x="7417" y="208"/>
                    <a:pt x="7417" y="202"/>
                    <a:pt x="7423" y="202"/>
                  </a:cubicBezTo>
                  <a:cubicBezTo>
                    <a:pt x="7619" y="202"/>
                    <a:pt x="7619" y="202"/>
                    <a:pt x="7619" y="202"/>
                  </a:cubicBezTo>
                  <a:cubicBezTo>
                    <a:pt x="7619" y="202"/>
                    <a:pt x="7625" y="202"/>
                    <a:pt x="7631" y="202"/>
                  </a:cubicBezTo>
                  <a:cubicBezTo>
                    <a:pt x="7631" y="196"/>
                    <a:pt x="7631" y="190"/>
                    <a:pt x="7637" y="190"/>
                  </a:cubicBezTo>
                  <a:cubicBezTo>
                    <a:pt x="7643" y="190"/>
                    <a:pt x="7643" y="184"/>
                    <a:pt x="7648" y="184"/>
                  </a:cubicBezTo>
                  <a:cubicBezTo>
                    <a:pt x="7809" y="184"/>
                    <a:pt x="7809" y="184"/>
                    <a:pt x="7809" y="184"/>
                  </a:cubicBezTo>
                  <a:cubicBezTo>
                    <a:pt x="7814" y="184"/>
                    <a:pt x="7820" y="184"/>
                    <a:pt x="7820" y="184"/>
                  </a:cubicBezTo>
                  <a:cubicBezTo>
                    <a:pt x="7832" y="184"/>
                    <a:pt x="7838" y="184"/>
                    <a:pt x="7844" y="184"/>
                  </a:cubicBezTo>
                  <a:cubicBezTo>
                    <a:pt x="7850" y="184"/>
                    <a:pt x="7850" y="178"/>
                    <a:pt x="7856" y="178"/>
                  </a:cubicBezTo>
                  <a:cubicBezTo>
                    <a:pt x="7862" y="178"/>
                    <a:pt x="7856" y="166"/>
                    <a:pt x="7862" y="166"/>
                  </a:cubicBezTo>
                  <a:cubicBezTo>
                    <a:pt x="7868" y="166"/>
                    <a:pt x="7868" y="166"/>
                    <a:pt x="7874" y="166"/>
                  </a:cubicBezTo>
                  <a:cubicBezTo>
                    <a:pt x="7880" y="166"/>
                    <a:pt x="7880" y="160"/>
                    <a:pt x="7886" y="160"/>
                  </a:cubicBezTo>
                  <a:cubicBezTo>
                    <a:pt x="7892" y="160"/>
                    <a:pt x="7892" y="160"/>
                    <a:pt x="7897" y="160"/>
                  </a:cubicBezTo>
                  <a:cubicBezTo>
                    <a:pt x="7903" y="160"/>
                    <a:pt x="7903" y="160"/>
                    <a:pt x="7909" y="160"/>
                  </a:cubicBezTo>
                  <a:cubicBezTo>
                    <a:pt x="7915" y="160"/>
                    <a:pt x="7915" y="154"/>
                    <a:pt x="7921" y="154"/>
                  </a:cubicBezTo>
                  <a:cubicBezTo>
                    <a:pt x="7933" y="148"/>
                    <a:pt x="7945" y="154"/>
                    <a:pt x="7957" y="154"/>
                  </a:cubicBezTo>
                  <a:cubicBezTo>
                    <a:pt x="7963" y="154"/>
                    <a:pt x="7963" y="148"/>
                    <a:pt x="7969" y="148"/>
                  </a:cubicBezTo>
                  <a:cubicBezTo>
                    <a:pt x="7969" y="125"/>
                    <a:pt x="7969" y="125"/>
                    <a:pt x="7969" y="125"/>
                  </a:cubicBezTo>
                  <a:cubicBezTo>
                    <a:pt x="7939" y="119"/>
                    <a:pt x="7939" y="119"/>
                    <a:pt x="7939" y="119"/>
                  </a:cubicBezTo>
                  <a:cubicBezTo>
                    <a:pt x="7933" y="125"/>
                    <a:pt x="7927" y="125"/>
                    <a:pt x="7921" y="125"/>
                  </a:cubicBezTo>
                  <a:cubicBezTo>
                    <a:pt x="7915" y="125"/>
                    <a:pt x="7915" y="125"/>
                    <a:pt x="7915" y="125"/>
                  </a:cubicBezTo>
                  <a:cubicBezTo>
                    <a:pt x="7909" y="125"/>
                    <a:pt x="7909" y="125"/>
                    <a:pt x="7903" y="119"/>
                  </a:cubicBezTo>
                  <a:cubicBezTo>
                    <a:pt x="7892" y="119"/>
                    <a:pt x="7880" y="113"/>
                    <a:pt x="7868" y="113"/>
                  </a:cubicBezTo>
                  <a:cubicBezTo>
                    <a:pt x="7856" y="113"/>
                    <a:pt x="7850" y="119"/>
                    <a:pt x="7844" y="119"/>
                  </a:cubicBezTo>
                  <a:cubicBezTo>
                    <a:pt x="7832" y="119"/>
                    <a:pt x="7826" y="119"/>
                    <a:pt x="7814" y="113"/>
                  </a:cubicBezTo>
                  <a:cubicBezTo>
                    <a:pt x="7809" y="113"/>
                    <a:pt x="7809" y="113"/>
                    <a:pt x="7803" y="107"/>
                  </a:cubicBezTo>
                  <a:cubicBezTo>
                    <a:pt x="7803" y="107"/>
                    <a:pt x="7814" y="107"/>
                    <a:pt x="7814" y="101"/>
                  </a:cubicBezTo>
                  <a:cubicBezTo>
                    <a:pt x="7814" y="95"/>
                    <a:pt x="7809" y="95"/>
                    <a:pt x="7809" y="89"/>
                  </a:cubicBezTo>
                  <a:cubicBezTo>
                    <a:pt x="7803" y="89"/>
                    <a:pt x="7803" y="89"/>
                    <a:pt x="7797" y="89"/>
                  </a:cubicBezTo>
                  <a:cubicBezTo>
                    <a:pt x="7791" y="89"/>
                    <a:pt x="7785" y="83"/>
                    <a:pt x="7773" y="83"/>
                  </a:cubicBezTo>
                  <a:cubicBezTo>
                    <a:pt x="7773" y="83"/>
                    <a:pt x="7773" y="83"/>
                    <a:pt x="7767" y="83"/>
                  </a:cubicBezTo>
                  <a:cubicBezTo>
                    <a:pt x="7761" y="89"/>
                    <a:pt x="7761" y="95"/>
                    <a:pt x="7755" y="95"/>
                  </a:cubicBezTo>
                  <a:cubicBezTo>
                    <a:pt x="7702" y="95"/>
                    <a:pt x="7702" y="95"/>
                    <a:pt x="7702" y="95"/>
                  </a:cubicBezTo>
                  <a:cubicBezTo>
                    <a:pt x="7690" y="95"/>
                    <a:pt x="7684" y="83"/>
                    <a:pt x="7678" y="77"/>
                  </a:cubicBezTo>
                  <a:cubicBezTo>
                    <a:pt x="7672" y="77"/>
                    <a:pt x="7672" y="77"/>
                    <a:pt x="7666" y="77"/>
                  </a:cubicBezTo>
                  <a:cubicBezTo>
                    <a:pt x="7654" y="71"/>
                    <a:pt x="7648" y="77"/>
                    <a:pt x="7643" y="77"/>
                  </a:cubicBezTo>
                  <a:cubicBezTo>
                    <a:pt x="7571" y="77"/>
                    <a:pt x="7571" y="77"/>
                    <a:pt x="7571" y="77"/>
                  </a:cubicBezTo>
                  <a:cubicBezTo>
                    <a:pt x="7554" y="77"/>
                    <a:pt x="7554" y="77"/>
                    <a:pt x="7554" y="77"/>
                  </a:cubicBezTo>
                  <a:cubicBezTo>
                    <a:pt x="7512" y="77"/>
                    <a:pt x="7512" y="77"/>
                    <a:pt x="7512" y="77"/>
                  </a:cubicBezTo>
                  <a:cubicBezTo>
                    <a:pt x="7488" y="77"/>
                    <a:pt x="7488" y="77"/>
                    <a:pt x="7488" y="77"/>
                  </a:cubicBezTo>
                  <a:cubicBezTo>
                    <a:pt x="7482" y="77"/>
                    <a:pt x="7477" y="77"/>
                    <a:pt x="7465" y="77"/>
                  </a:cubicBezTo>
                  <a:cubicBezTo>
                    <a:pt x="7459" y="77"/>
                    <a:pt x="7459" y="83"/>
                    <a:pt x="7453" y="89"/>
                  </a:cubicBezTo>
                  <a:cubicBezTo>
                    <a:pt x="7352" y="89"/>
                    <a:pt x="7352" y="89"/>
                    <a:pt x="7352" y="89"/>
                  </a:cubicBezTo>
                  <a:cubicBezTo>
                    <a:pt x="7358" y="77"/>
                    <a:pt x="7358" y="77"/>
                    <a:pt x="7358" y="77"/>
                  </a:cubicBezTo>
                  <a:cubicBezTo>
                    <a:pt x="7382" y="77"/>
                    <a:pt x="7382" y="77"/>
                    <a:pt x="7382" y="77"/>
                  </a:cubicBezTo>
                  <a:cubicBezTo>
                    <a:pt x="7388" y="77"/>
                    <a:pt x="7393" y="77"/>
                    <a:pt x="7405" y="77"/>
                  </a:cubicBezTo>
                  <a:cubicBezTo>
                    <a:pt x="7405" y="77"/>
                    <a:pt x="7411" y="71"/>
                    <a:pt x="7411" y="65"/>
                  </a:cubicBezTo>
                  <a:cubicBezTo>
                    <a:pt x="7417" y="65"/>
                    <a:pt x="7417" y="59"/>
                    <a:pt x="7417" y="54"/>
                  </a:cubicBezTo>
                  <a:cubicBezTo>
                    <a:pt x="7761" y="54"/>
                    <a:pt x="7761" y="54"/>
                    <a:pt x="7761" y="54"/>
                  </a:cubicBezTo>
                  <a:cubicBezTo>
                    <a:pt x="7761" y="47"/>
                    <a:pt x="7761" y="47"/>
                    <a:pt x="7761" y="42"/>
                  </a:cubicBezTo>
                  <a:cubicBezTo>
                    <a:pt x="7755" y="36"/>
                    <a:pt x="7755" y="36"/>
                    <a:pt x="7749" y="30"/>
                  </a:cubicBezTo>
                  <a:cubicBezTo>
                    <a:pt x="7743" y="30"/>
                    <a:pt x="7743" y="24"/>
                    <a:pt x="7737" y="24"/>
                  </a:cubicBezTo>
                  <a:cubicBezTo>
                    <a:pt x="7726" y="18"/>
                    <a:pt x="7720" y="18"/>
                    <a:pt x="7714" y="18"/>
                  </a:cubicBezTo>
                  <a:cubicBezTo>
                    <a:pt x="7696" y="18"/>
                    <a:pt x="7696" y="18"/>
                    <a:pt x="7696" y="18"/>
                  </a:cubicBezTo>
                  <a:cubicBezTo>
                    <a:pt x="7690" y="18"/>
                    <a:pt x="7684" y="18"/>
                    <a:pt x="7672" y="18"/>
                  </a:cubicBezTo>
                  <a:cubicBezTo>
                    <a:pt x="7660" y="18"/>
                    <a:pt x="7654" y="12"/>
                    <a:pt x="7648" y="12"/>
                  </a:cubicBezTo>
                  <a:cubicBezTo>
                    <a:pt x="7643" y="12"/>
                    <a:pt x="7643" y="6"/>
                    <a:pt x="7637" y="6"/>
                  </a:cubicBezTo>
                  <a:cubicBezTo>
                    <a:pt x="7631" y="6"/>
                    <a:pt x="7631" y="6"/>
                    <a:pt x="7625" y="6"/>
                  </a:cubicBezTo>
                  <a:cubicBezTo>
                    <a:pt x="7619" y="0"/>
                    <a:pt x="7613" y="6"/>
                    <a:pt x="7601" y="6"/>
                  </a:cubicBezTo>
                  <a:cubicBezTo>
                    <a:pt x="7589" y="6"/>
                    <a:pt x="7583" y="6"/>
                    <a:pt x="7577" y="6"/>
                  </a:cubicBezTo>
                  <a:cubicBezTo>
                    <a:pt x="7571" y="6"/>
                    <a:pt x="7566" y="6"/>
                    <a:pt x="7566" y="6"/>
                  </a:cubicBezTo>
                  <a:cubicBezTo>
                    <a:pt x="7554" y="6"/>
                    <a:pt x="7548" y="6"/>
                    <a:pt x="7536" y="6"/>
                  </a:cubicBezTo>
                  <a:cubicBezTo>
                    <a:pt x="7524" y="6"/>
                    <a:pt x="7524" y="6"/>
                    <a:pt x="7524" y="6"/>
                  </a:cubicBezTo>
                  <a:cubicBezTo>
                    <a:pt x="7512" y="6"/>
                    <a:pt x="7506" y="0"/>
                    <a:pt x="7500" y="0"/>
                  </a:cubicBezTo>
                  <a:cubicBezTo>
                    <a:pt x="7405" y="0"/>
                    <a:pt x="7352" y="0"/>
                    <a:pt x="7257" y="0"/>
                  </a:cubicBezTo>
                  <a:cubicBezTo>
                    <a:pt x="7245" y="0"/>
                    <a:pt x="7239" y="0"/>
                    <a:pt x="7234" y="6"/>
                  </a:cubicBezTo>
                  <a:cubicBezTo>
                    <a:pt x="7227" y="6"/>
                    <a:pt x="7222" y="6"/>
                    <a:pt x="7222" y="6"/>
                  </a:cubicBezTo>
                  <a:cubicBezTo>
                    <a:pt x="7216" y="6"/>
                    <a:pt x="7210" y="12"/>
                    <a:pt x="7204" y="12"/>
                  </a:cubicBezTo>
                  <a:cubicBezTo>
                    <a:pt x="7204" y="18"/>
                    <a:pt x="7198" y="24"/>
                    <a:pt x="7192" y="24"/>
                  </a:cubicBezTo>
                  <a:cubicBezTo>
                    <a:pt x="7192" y="24"/>
                    <a:pt x="7186" y="24"/>
                    <a:pt x="7180" y="24"/>
                  </a:cubicBezTo>
                  <a:cubicBezTo>
                    <a:pt x="7168" y="24"/>
                    <a:pt x="7168" y="24"/>
                    <a:pt x="7168" y="24"/>
                  </a:cubicBezTo>
                  <a:cubicBezTo>
                    <a:pt x="7162" y="24"/>
                    <a:pt x="7162" y="24"/>
                    <a:pt x="7156" y="24"/>
                  </a:cubicBezTo>
                  <a:cubicBezTo>
                    <a:pt x="7139" y="24"/>
                    <a:pt x="7139" y="24"/>
                    <a:pt x="7139" y="24"/>
                  </a:cubicBezTo>
                  <a:cubicBezTo>
                    <a:pt x="7139" y="24"/>
                    <a:pt x="7133" y="18"/>
                    <a:pt x="7127" y="18"/>
                  </a:cubicBezTo>
                  <a:cubicBezTo>
                    <a:pt x="7121" y="18"/>
                    <a:pt x="7115" y="18"/>
                    <a:pt x="7109" y="18"/>
                  </a:cubicBezTo>
                  <a:cubicBezTo>
                    <a:pt x="7103" y="18"/>
                    <a:pt x="7097" y="18"/>
                    <a:pt x="7091" y="18"/>
                  </a:cubicBezTo>
                  <a:cubicBezTo>
                    <a:pt x="7073" y="18"/>
                    <a:pt x="7068" y="30"/>
                    <a:pt x="7056" y="36"/>
                  </a:cubicBezTo>
                  <a:cubicBezTo>
                    <a:pt x="7061" y="42"/>
                    <a:pt x="7061" y="54"/>
                    <a:pt x="7061" y="59"/>
                  </a:cubicBezTo>
                  <a:cubicBezTo>
                    <a:pt x="7068" y="65"/>
                    <a:pt x="7068" y="65"/>
                    <a:pt x="7068" y="71"/>
                  </a:cubicBezTo>
                  <a:cubicBezTo>
                    <a:pt x="7068" y="83"/>
                    <a:pt x="7056" y="83"/>
                    <a:pt x="7050" y="89"/>
                  </a:cubicBezTo>
                  <a:cubicBezTo>
                    <a:pt x="7044" y="89"/>
                    <a:pt x="7038" y="89"/>
                    <a:pt x="7026" y="89"/>
                  </a:cubicBezTo>
                  <a:cubicBezTo>
                    <a:pt x="7014" y="89"/>
                    <a:pt x="7008" y="89"/>
                    <a:pt x="7002" y="83"/>
                  </a:cubicBezTo>
                  <a:cubicBezTo>
                    <a:pt x="6996" y="83"/>
                    <a:pt x="6996" y="77"/>
                    <a:pt x="6990" y="77"/>
                  </a:cubicBezTo>
                  <a:cubicBezTo>
                    <a:pt x="6931" y="77"/>
                    <a:pt x="6931" y="77"/>
                    <a:pt x="6931" y="77"/>
                  </a:cubicBezTo>
                  <a:cubicBezTo>
                    <a:pt x="6913" y="77"/>
                    <a:pt x="6907" y="65"/>
                    <a:pt x="6890" y="54"/>
                  </a:cubicBezTo>
                  <a:lnTo>
                    <a:pt x="6884" y="54"/>
                  </a:lnTo>
                  <a:cubicBezTo>
                    <a:pt x="6866" y="54"/>
                    <a:pt x="6860" y="47"/>
                    <a:pt x="6848" y="47"/>
                  </a:cubicBezTo>
                  <a:cubicBezTo>
                    <a:pt x="6842" y="47"/>
                    <a:pt x="6842" y="47"/>
                    <a:pt x="6836" y="47"/>
                  </a:cubicBezTo>
                  <a:cubicBezTo>
                    <a:pt x="6830" y="54"/>
                    <a:pt x="6824" y="54"/>
                    <a:pt x="6824" y="54"/>
                  </a:cubicBezTo>
                  <a:cubicBezTo>
                    <a:pt x="6818" y="54"/>
                    <a:pt x="6818" y="59"/>
                    <a:pt x="6813" y="65"/>
                  </a:cubicBezTo>
                  <a:cubicBezTo>
                    <a:pt x="6813" y="65"/>
                    <a:pt x="6807" y="71"/>
                    <a:pt x="6801" y="71"/>
                  </a:cubicBezTo>
                  <a:cubicBezTo>
                    <a:pt x="6789" y="71"/>
                    <a:pt x="6783" y="71"/>
                    <a:pt x="6777" y="71"/>
                  </a:cubicBezTo>
                  <a:cubicBezTo>
                    <a:pt x="6765" y="71"/>
                    <a:pt x="6765" y="71"/>
                    <a:pt x="6765" y="71"/>
                  </a:cubicBezTo>
                  <a:cubicBezTo>
                    <a:pt x="6759" y="71"/>
                    <a:pt x="6759" y="71"/>
                    <a:pt x="6753" y="71"/>
                  </a:cubicBezTo>
                  <a:cubicBezTo>
                    <a:pt x="6747" y="71"/>
                    <a:pt x="6741" y="59"/>
                    <a:pt x="6735" y="59"/>
                  </a:cubicBezTo>
                  <a:cubicBezTo>
                    <a:pt x="6724" y="59"/>
                    <a:pt x="6718" y="65"/>
                    <a:pt x="6706" y="71"/>
                  </a:cubicBezTo>
                  <a:cubicBezTo>
                    <a:pt x="6688" y="71"/>
                    <a:pt x="6676" y="65"/>
                    <a:pt x="6658" y="65"/>
                  </a:cubicBezTo>
                  <a:lnTo>
                    <a:pt x="6652" y="65"/>
                  </a:lnTo>
                  <a:lnTo>
                    <a:pt x="6646" y="71"/>
                  </a:lnTo>
                  <a:lnTo>
                    <a:pt x="6641" y="71"/>
                  </a:lnTo>
                  <a:lnTo>
                    <a:pt x="6635" y="71"/>
                  </a:lnTo>
                  <a:cubicBezTo>
                    <a:pt x="6629" y="71"/>
                    <a:pt x="6623" y="77"/>
                    <a:pt x="6623" y="77"/>
                  </a:cubicBezTo>
                  <a:cubicBezTo>
                    <a:pt x="6617" y="77"/>
                    <a:pt x="6611" y="83"/>
                    <a:pt x="6605" y="83"/>
                  </a:cubicBezTo>
                  <a:cubicBezTo>
                    <a:pt x="6605" y="89"/>
                    <a:pt x="6611" y="89"/>
                    <a:pt x="6611" y="95"/>
                  </a:cubicBezTo>
                  <a:cubicBezTo>
                    <a:pt x="6617" y="101"/>
                    <a:pt x="6617" y="101"/>
                    <a:pt x="6617" y="101"/>
                  </a:cubicBezTo>
                  <a:cubicBezTo>
                    <a:pt x="6623" y="101"/>
                    <a:pt x="6623" y="101"/>
                    <a:pt x="6623" y="107"/>
                  </a:cubicBezTo>
                  <a:cubicBezTo>
                    <a:pt x="6629" y="107"/>
                    <a:pt x="6629" y="101"/>
                    <a:pt x="6635" y="107"/>
                  </a:cubicBezTo>
                  <a:cubicBezTo>
                    <a:pt x="6641" y="107"/>
                    <a:pt x="6641" y="107"/>
                    <a:pt x="6646" y="113"/>
                  </a:cubicBezTo>
                  <a:cubicBezTo>
                    <a:pt x="6652" y="113"/>
                    <a:pt x="6652" y="113"/>
                    <a:pt x="6652" y="119"/>
                  </a:cubicBezTo>
                  <a:cubicBezTo>
                    <a:pt x="6658" y="119"/>
                    <a:pt x="6658" y="119"/>
                    <a:pt x="6658" y="125"/>
                  </a:cubicBezTo>
                  <a:cubicBezTo>
                    <a:pt x="6658" y="125"/>
                    <a:pt x="6664" y="125"/>
                    <a:pt x="6664" y="131"/>
                  </a:cubicBezTo>
                  <a:cubicBezTo>
                    <a:pt x="6664" y="131"/>
                    <a:pt x="6664" y="136"/>
                    <a:pt x="6664" y="142"/>
                  </a:cubicBezTo>
                  <a:cubicBezTo>
                    <a:pt x="6670" y="148"/>
                    <a:pt x="6664" y="148"/>
                    <a:pt x="6664" y="154"/>
                  </a:cubicBezTo>
                  <a:cubicBezTo>
                    <a:pt x="6658" y="148"/>
                    <a:pt x="6658" y="148"/>
                    <a:pt x="6658" y="148"/>
                  </a:cubicBezTo>
                  <a:lnTo>
                    <a:pt x="6658" y="148"/>
                  </a:lnTo>
                  <a:cubicBezTo>
                    <a:pt x="6652" y="142"/>
                    <a:pt x="6652" y="142"/>
                    <a:pt x="6652" y="142"/>
                  </a:cubicBezTo>
                  <a:cubicBezTo>
                    <a:pt x="6652" y="136"/>
                    <a:pt x="6646" y="142"/>
                    <a:pt x="6646" y="142"/>
                  </a:cubicBezTo>
                  <a:cubicBezTo>
                    <a:pt x="6646" y="136"/>
                    <a:pt x="6641" y="136"/>
                    <a:pt x="6641" y="136"/>
                  </a:cubicBezTo>
                  <a:cubicBezTo>
                    <a:pt x="6635" y="136"/>
                    <a:pt x="6635" y="136"/>
                    <a:pt x="6635" y="136"/>
                  </a:cubicBezTo>
                  <a:cubicBezTo>
                    <a:pt x="6629" y="136"/>
                    <a:pt x="6629" y="131"/>
                    <a:pt x="6623" y="131"/>
                  </a:cubicBezTo>
                  <a:cubicBezTo>
                    <a:pt x="6623" y="131"/>
                    <a:pt x="6623" y="131"/>
                    <a:pt x="6617" y="131"/>
                  </a:cubicBezTo>
                  <a:cubicBezTo>
                    <a:pt x="6617" y="131"/>
                    <a:pt x="6617" y="131"/>
                    <a:pt x="6611" y="131"/>
                  </a:cubicBezTo>
                  <a:cubicBezTo>
                    <a:pt x="6611" y="125"/>
                    <a:pt x="6611" y="125"/>
                    <a:pt x="6605" y="125"/>
                  </a:cubicBezTo>
                  <a:cubicBezTo>
                    <a:pt x="6605" y="125"/>
                    <a:pt x="6605" y="125"/>
                    <a:pt x="6599" y="125"/>
                  </a:cubicBezTo>
                  <a:lnTo>
                    <a:pt x="6593" y="125"/>
                  </a:lnTo>
                  <a:cubicBezTo>
                    <a:pt x="6587" y="125"/>
                    <a:pt x="6587" y="125"/>
                    <a:pt x="6581" y="125"/>
                  </a:cubicBezTo>
                  <a:cubicBezTo>
                    <a:pt x="6575" y="125"/>
                    <a:pt x="6575" y="125"/>
                    <a:pt x="6569" y="125"/>
                  </a:cubicBezTo>
                  <a:cubicBezTo>
                    <a:pt x="6569" y="125"/>
                    <a:pt x="6563" y="125"/>
                    <a:pt x="6563" y="131"/>
                  </a:cubicBezTo>
                  <a:cubicBezTo>
                    <a:pt x="6563" y="131"/>
                    <a:pt x="6563" y="131"/>
                    <a:pt x="6563" y="136"/>
                  </a:cubicBezTo>
                  <a:cubicBezTo>
                    <a:pt x="6563" y="136"/>
                    <a:pt x="6563" y="136"/>
                    <a:pt x="6563" y="142"/>
                  </a:cubicBezTo>
                  <a:cubicBezTo>
                    <a:pt x="6563" y="148"/>
                    <a:pt x="6563" y="148"/>
                    <a:pt x="6569" y="154"/>
                  </a:cubicBezTo>
                  <a:cubicBezTo>
                    <a:pt x="6569" y="154"/>
                    <a:pt x="6569" y="154"/>
                    <a:pt x="6575" y="160"/>
                  </a:cubicBezTo>
                  <a:cubicBezTo>
                    <a:pt x="6575" y="160"/>
                    <a:pt x="6575" y="160"/>
                    <a:pt x="6581" y="166"/>
                  </a:cubicBezTo>
                  <a:cubicBezTo>
                    <a:pt x="6587" y="166"/>
                    <a:pt x="6587" y="166"/>
                    <a:pt x="6593" y="172"/>
                  </a:cubicBezTo>
                  <a:cubicBezTo>
                    <a:pt x="6599" y="172"/>
                    <a:pt x="6605" y="172"/>
                    <a:pt x="6605" y="178"/>
                  </a:cubicBezTo>
                  <a:cubicBezTo>
                    <a:pt x="6611" y="178"/>
                    <a:pt x="6611" y="178"/>
                    <a:pt x="6611" y="178"/>
                  </a:cubicBezTo>
                  <a:cubicBezTo>
                    <a:pt x="6617" y="178"/>
                    <a:pt x="6617" y="178"/>
                    <a:pt x="6617" y="178"/>
                  </a:cubicBezTo>
                  <a:cubicBezTo>
                    <a:pt x="6623" y="178"/>
                    <a:pt x="6623" y="178"/>
                    <a:pt x="6623" y="184"/>
                  </a:cubicBezTo>
                  <a:cubicBezTo>
                    <a:pt x="6629" y="184"/>
                    <a:pt x="6635" y="184"/>
                    <a:pt x="6641" y="184"/>
                  </a:cubicBezTo>
                  <a:cubicBezTo>
                    <a:pt x="6652" y="184"/>
                    <a:pt x="6652" y="184"/>
                    <a:pt x="6652" y="184"/>
                  </a:cubicBezTo>
                  <a:lnTo>
                    <a:pt x="6658" y="184"/>
                  </a:lnTo>
                  <a:lnTo>
                    <a:pt x="6664" y="184"/>
                  </a:lnTo>
                  <a:cubicBezTo>
                    <a:pt x="6664" y="190"/>
                    <a:pt x="6670" y="190"/>
                    <a:pt x="6670" y="190"/>
                  </a:cubicBezTo>
                  <a:cubicBezTo>
                    <a:pt x="6676" y="196"/>
                    <a:pt x="6676" y="196"/>
                    <a:pt x="6682" y="202"/>
                  </a:cubicBezTo>
                  <a:cubicBezTo>
                    <a:pt x="6682" y="202"/>
                    <a:pt x="6682" y="202"/>
                    <a:pt x="6688" y="208"/>
                  </a:cubicBezTo>
                  <a:cubicBezTo>
                    <a:pt x="6688" y="208"/>
                    <a:pt x="6694" y="213"/>
                    <a:pt x="6694" y="220"/>
                  </a:cubicBezTo>
                  <a:cubicBezTo>
                    <a:pt x="6700" y="220"/>
                    <a:pt x="6700" y="220"/>
                    <a:pt x="6700" y="225"/>
                  </a:cubicBezTo>
                  <a:cubicBezTo>
                    <a:pt x="6700" y="225"/>
                    <a:pt x="6706" y="225"/>
                    <a:pt x="6706" y="231"/>
                  </a:cubicBezTo>
                  <a:cubicBezTo>
                    <a:pt x="6706" y="231"/>
                    <a:pt x="6706" y="231"/>
                    <a:pt x="6706" y="237"/>
                  </a:cubicBezTo>
                  <a:lnTo>
                    <a:pt x="6706" y="243"/>
                  </a:lnTo>
                  <a:cubicBezTo>
                    <a:pt x="6706" y="249"/>
                    <a:pt x="6706" y="255"/>
                    <a:pt x="6700" y="255"/>
                  </a:cubicBezTo>
                  <a:cubicBezTo>
                    <a:pt x="6700" y="255"/>
                    <a:pt x="6700" y="255"/>
                    <a:pt x="6694" y="255"/>
                  </a:cubicBezTo>
                  <a:cubicBezTo>
                    <a:pt x="6688" y="255"/>
                    <a:pt x="6688" y="249"/>
                    <a:pt x="6682" y="249"/>
                  </a:cubicBezTo>
                  <a:lnTo>
                    <a:pt x="6676" y="249"/>
                  </a:lnTo>
                  <a:cubicBezTo>
                    <a:pt x="6670" y="249"/>
                    <a:pt x="6670" y="249"/>
                    <a:pt x="6670" y="249"/>
                  </a:cubicBezTo>
                  <a:cubicBezTo>
                    <a:pt x="6664" y="249"/>
                    <a:pt x="6664" y="243"/>
                    <a:pt x="6658" y="243"/>
                  </a:cubicBezTo>
                  <a:cubicBezTo>
                    <a:pt x="6652" y="243"/>
                    <a:pt x="6652" y="237"/>
                    <a:pt x="6646" y="237"/>
                  </a:cubicBezTo>
                  <a:cubicBezTo>
                    <a:pt x="6646" y="237"/>
                    <a:pt x="6646" y="237"/>
                    <a:pt x="6641" y="237"/>
                  </a:cubicBezTo>
                  <a:cubicBezTo>
                    <a:pt x="6641" y="237"/>
                    <a:pt x="6641" y="237"/>
                    <a:pt x="6635" y="231"/>
                  </a:cubicBezTo>
                  <a:lnTo>
                    <a:pt x="6629" y="231"/>
                  </a:lnTo>
                  <a:cubicBezTo>
                    <a:pt x="6623" y="231"/>
                    <a:pt x="6623" y="225"/>
                    <a:pt x="6617" y="225"/>
                  </a:cubicBezTo>
                  <a:cubicBezTo>
                    <a:pt x="6617" y="225"/>
                    <a:pt x="6617" y="225"/>
                    <a:pt x="6611" y="225"/>
                  </a:cubicBezTo>
                  <a:cubicBezTo>
                    <a:pt x="6605" y="225"/>
                    <a:pt x="6599" y="220"/>
                    <a:pt x="6593" y="220"/>
                  </a:cubicBezTo>
                  <a:cubicBezTo>
                    <a:pt x="6587" y="220"/>
                    <a:pt x="6587" y="220"/>
                    <a:pt x="6581" y="220"/>
                  </a:cubicBezTo>
                  <a:cubicBezTo>
                    <a:pt x="6575" y="213"/>
                    <a:pt x="6575" y="213"/>
                    <a:pt x="6569" y="208"/>
                  </a:cubicBezTo>
                  <a:cubicBezTo>
                    <a:pt x="6563" y="208"/>
                    <a:pt x="6563" y="208"/>
                    <a:pt x="6563" y="208"/>
                  </a:cubicBezTo>
                  <a:cubicBezTo>
                    <a:pt x="6558" y="208"/>
                    <a:pt x="6558" y="202"/>
                    <a:pt x="6558" y="202"/>
                  </a:cubicBezTo>
                  <a:cubicBezTo>
                    <a:pt x="6552" y="202"/>
                    <a:pt x="6552" y="202"/>
                    <a:pt x="6552" y="202"/>
                  </a:cubicBezTo>
                  <a:cubicBezTo>
                    <a:pt x="6546" y="196"/>
                    <a:pt x="6546" y="196"/>
                    <a:pt x="6540" y="196"/>
                  </a:cubicBezTo>
                  <a:cubicBezTo>
                    <a:pt x="6540" y="190"/>
                    <a:pt x="6534" y="190"/>
                    <a:pt x="6534" y="190"/>
                  </a:cubicBezTo>
                  <a:lnTo>
                    <a:pt x="6528" y="184"/>
                  </a:lnTo>
                  <a:lnTo>
                    <a:pt x="6522" y="178"/>
                  </a:lnTo>
                  <a:cubicBezTo>
                    <a:pt x="6516" y="178"/>
                    <a:pt x="6516" y="178"/>
                    <a:pt x="6516" y="178"/>
                  </a:cubicBezTo>
                  <a:cubicBezTo>
                    <a:pt x="6510" y="178"/>
                    <a:pt x="6510" y="172"/>
                    <a:pt x="6510" y="172"/>
                  </a:cubicBezTo>
                  <a:cubicBezTo>
                    <a:pt x="6504" y="172"/>
                    <a:pt x="6504" y="172"/>
                    <a:pt x="6504" y="172"/>
                  </a:cubicBezTo>
                  <a:cubicBezTo>
                    <a:pt x="6498" y="172"/>
                    <a:pt x="6498" y="172"/>
                    <a:pt x="6492" y="172"/>
                  </a:cubicBezTo>
                  <a:cubicBezTo>
                    <a:pt x="6469" y="172"/>
                    <a:pt x="6469" y="172"/>
                    <a:pt x="6469" y="172"/>
                  </a:cubicBezTo>
                  <a:lnTo>
                    <a:pt x="6463" y="172"/>
                  </a:lnTo>
                  <a:cubicBezTo>
                    <a:pt x="6457" y="172"/>
                    <a:pt x="6451" y="166"/>
                    <a:pt x="6451" y="166"/>
                  </a:cubicBezTo>
                  <a:cubicBezTo>
                    <a:pt x="6445" y="166"/>
                    <a:pt x="6439" y="166"/>
                    <a:pt x="6439" y="166"/>
                  </a:cubicBezTo>
                  <a:cubicBezTo>
                    <a:pt x="6433" y="160"/>
                    <a:pt x="6427" y="154"/>
                    <a:pt x="6421" y="154"/>
                  </a:cubicBezTo>
                  <a:cubicBezTo>
                    <a:pt x="6397" y="154"/>
                    <a:pt x="6386" y="160"/>
                    <a:pt x="6362" y="160"/>
                  </a:cubicBezTo>
                  <a:cubicBezTo>
                    <a:pt x="6362" y="160"/>
                    <a:pt x="6362" y="160"/>
                    <a:pt x="6362" y="166"/>
                  </a:cubicBezTo>
                  <a:cubicBezTo>
                    <a:pt x="6362" y="166"/>
                    <a:pt x="6368" y="166"/>
                    <a:pt x="6368" y="172"/>
                  </a:cubicBezTo>
                  <a:cubicBezTo>
                    <a:pt x="6374" y="178"/>
                    <a:pt x="6374" y="178"/>
                    <a:pt x="6380" y="184"/>
                  </a:cubicBezTo>
                  <a:cubicBezTo>
                    <a:pt x="6386" y="190"/>
                    <a:pt x="6386" y="190"/>
                    <a:pt x="6391" y="190"/>
                  </a:cubicBezTo>
                  <a:cubicBezTo>
                    <a:pt x="6391" y="196"/>
                    <a:pt x="6397" y="190"/>
                    <a:pt x="6397" y="190"/>
                  </a:cubicBezTo>
                  <a:cubicBezTo>
                    <a:pt x="6403" y="196"/>
                    <a:pt x="6403" y="196"/>
                    <a:pt x="6403" y="196"/>
                  </a:cubicBezTo>
                  <a:cubicBezTo>
                    <a:pt x="6409" y="196"/>
                    <a:pt x="6409" y="202"/>
                    <a:pt x="6409" y="202"/>
                  </a:cubicBezTo>
                  <a:cubicBezTo>
                    <a:pt x="6409" y="208"/>
                    <a:pt x="6415" y="208"/>
                    <a:pt x="6421" y="213"/>
                  </a:cubicBezTo>
                  <a:cubicBezTo>
                    <a:pt x="6421" y="213"/>
                    <a:pt x="6421" y="213"/>
                    <a:pt x="6427" y="213"/>
                  </a:cubicBezTo>
                  <a:cubicBezTo>
                    <a:pt x="6427" y="220"/>
                    <a:pt x="6427" y="220"/>
                    <a:pt x="6427" y="225"/>
                  </a:cubicBezTo>
                  <a:cubicBezTo>
                    <a:pt x="6433" y="225"/>
                    <a:pt x="6433" y="225"/>
                    <a:pt x="6439" y="225"/>
                  </a:cubicBezTo>
                  <a:cubicBezTo>
                    <a:pt x="6439" y="231"/>
                    <a:pt x="6439" y="237"/>
                    <a:pt x="6445" y="237"/>
                  </a:cubicBezTo>
                  <a:cubicBezTo>
                    <a:pt x="6445" y="243"/>
                    <a:pt x="6445" y="243"/>
                    <a:pt x="6445" y="243"/>
                  </a:cubicBezTo>
                  <a:cubicBezTo>
                    <a:pt x="6445" y="249"/>
                    <a:pt x="6445" y="249"/>
                    <a:pt x="6451" y="255"/>
                  </a:cubicBezTo>
                  <a:cubicBezTo>
                    <a:pt x="6451" y="255"/>
                    <a:pt x="6451" y="261"/>
                    <a:pt x="6451" y="267"/>
                  </a:cubicBezTo>
                  <a:cubicBezTo>
                    <a:pt x="6451" y="273"/>
                    <a:pt x="6451" y="273"/>
                    <a:pt x="6451" y="273"/>
                  </a:cubicBezTo>
                  <a:cubicBezTo>
                    <a:pt x="6439" y="273"/>
                    <a:pt x="6439" y="273"/>
                    <a:pt x="6439" y="273"/>
                  </a:cubicBezTo>
                  <a:cubicBezTo>
                    <a:pt x="6433" y="273"/>
                    <a:pt x="6433" y="273"/>
                    <a:pt x="6433" y="273"/>
                  </a:cubicBezTo>
                  <a:cubicBezTo>
                    <a:pt x="6427" y="273"/>
                    <a:pt x="6427" y="273"/>
                    <a:pt x="6421" y="267"/>
                  </a:cubicBezTo>
                  <a:cubicBezTo>
                    <a:pt x="6421" y="267"/>
                    <a:pt x="6421" y="267"/>
                    <a:pt x="6421" y="261"/>
                  </a:cubicBezTo>
                  <a:cubicBezTo>
                    <a:pt x="6415" y="261"/>
                    <a:pt x="6409" y="261"/>
                    <a:pt x="6409" y="261"/>
                  </a:cubicBezTo>
                  <a:lnTo>
                    <a:pt x="6409" y="255"/>
                  </a:lnTo>
                  <a:cubicBezTo>
                    <a:pt x="6403" y="255"/>
                    <a:pt x="6403" y="255"/>
                    <a:pt x="6403" y="249"/>
                  </a:cubicBezTo>
                  <a:cubicBezTo>
                    <a:pt x="6397" y="249"/>
                    <a:pt x="6397" y="249"/>
                    <a:pt x="6391" y="243"/>
                  </a:cubicBezTo>
                  <a:cubicBezTo>
                    <a:pt x="6391" y="243"/>
                    <a:pt x="6386" y="243"/>
                    <a:pt x="6386" y="237"/>
                  </a:cubicBezTo>
                  <a:cubicBezTo>
                    <a:pt x="6386" y="237"/>
                    <a:pt x="6380" y="237"/>
                    <a:pt x="6380" y="231"/>
                  </a:cubicBezTo>
                  <a:cubicBezTo>
                    <a:pt x="6374" y="231"/>
                    <a:pt x="6368" y="225"/>
                    <a:pt x="6362" y="225"/>
                  </a:cubicBezTo>
                  <a:cubicBezTo>
                    <a:pt x="6362" y="225"/>
                    <a:pt x="6362" y="220"/>
                    <a:pt x="6356" y="220"/>
                  </a:cubicBezTo>
                  <a:cubicBezTo>
                    <a:pt x="6356" y="220"/>
                    <a:pt x="6356" y="220"/>
                    <a:pt x="6350" y="220"/>
                  </a:cubicBezTo>
                  <a:cubicBezTo>
                    <a:pt x="6350" y="213"/>
                    <a:pt x="6350" y="213"/>
                    <a:pt x="6344" y="213"/>
                  </a:cubicBezTo>
                  <a:cubicBezTo>
                    <a:pt x="6344" y="208"/>
                    <a:pt x="6338" y="208"/>
                    <a:pt x="6338" y="202"/>
                  </a:cubicBezTo>
                  <a:cubicBezTo>
                    <a:pt x="6332" y="202"/>
                    <a:pt x="6332" y="202"/>
                    <a:pt x="6332" y="202"/>
                  </a:cubicBezTo>
                  <a:cubicBezTo>
                    <a:pt x="6326" y="202"/>
                    <a:pt x="6326" y="202"/>
                    <a:pt x="6326" y="202"/>
                  </a:cubicBezTo>
                  <a:cubicBezTo>
                    <a:pt x="6320" y="202"/>
                    <a:pt x="6314" y="202"/>
                    <a:pt x="6309" y="196"/>
                  </a:cubicBezTo>
                  <a:lnTo>
                    <a:pt x="6303" y="196"/>
                  </a:lnTo>
                  <a:cubicBezTo>
                    <a:pt x="6303" y="190"/>
                    <a:pt x="6303" y="190"/>
                    <a:pt x="6303" y="184"/>
                  </a:cubicBezTo>
                  <a:lnTo>
                    <a:pt x="6297" y="184"/>
                  </a:lnTo>
                  <a:cubicBezTo>
                    <a:pt x="6297" y="178"/>
                    <a:pt x="6291" y="178"/>
                    <a:pt x="6291" y="178"/>
                  </a:cubicBezTo>
                  <a:cubicBezTo>
                    <a:pt x="6285" y="178"/>
                    <a:pt x="6285" y="178"/>
                    <a:pt x="6279" y="178"/>
                  </a:cubicBezTo>
                  <a:cubicBezTo>
                    <a:pt x="6279" y="178"/>
                    <a:pt x="6279" y="178"/>
                    <a:pt x="6273" y="178"/>
                  </a:cubicBezTo>
                  <a:cubicBezTo>
                    <a:pt x="6273" y="178"/>
                    <a:pt x="6267" y="172"/>
                    <a:pt x="6261" y="172"/>
                  </a:cubicBezTo>
                  <a:cubicBezTo>
                    <a:pt x="6243" y="172"/>
                    <a:pt x="6243" y="172"/>
                    <a:pt x="6243" y="172"/>
                  </a:cubicBezTo>
                  <a:cubicBezTo>
                    <a:pt x="6243" y="184"/>
                    <a:pt x="6243" y="184"/>
                    <a:pt x="6243" y="184"/>
                  </a:cubicBezTo>
                  <a:cubicBezTo>
                    <a:pt x="6243" y="190"/>
                    <a:pt x="6243" y="190"/>
                    <a:pt x="6249" y="196"/>
                  </a:cubicBezTo>
                  <a:cubicBezTo>
                    <a:pt x="6249" y="202"/>
                    <a:pt x="6255" y="208"/>
                    <a:pt x="6255" y="213"/>
                  </a:cubicBezTo>
                  <a:cubicBezTo>
                    <a:pt x="6261" y="213"/>
                    <a:pt x="6261" y="220"/>
                    <a:pt x="6261" y="220"/>
                  </a:cubicBezTo>
                  <a:cubicBezTo>
                    <a:pt x="6261" y="225"/>
                    <a:pt x="6261" y="225"/>
                    <a:pt x="6261" y="231"/>
                  </a:cubicBezTo>
                  <a:cubicBezTo>
                    <a:pt x="6255" y="231"/>
                    <a:pt x="6261" y="231"/>
                    <a:pt x="6261" y="237"/>
                  </a:cubicBezTo>
                  <a:lnTo>
                    <a:pt x="6255" y="243"/>
                  </a:lnTo>
                  <a:cubicBezTo>
                    <a:pt x="6255" y="249"/>
                    <a:pt x="6255" y="249"/>
                    <a:pt x="6255" y="249"/>
                  </a:cubicBezTo>
                  <a:cubicBezTo>
                    <a:pt x="6255" y="249"/>
                    <a:pt x="6255" y="249"/>
                    <a:pt x="6255" y="255"/>
                  </a:cubicBezTo>
                  <a:cubicBezTo>
                    <a:pt x="6249" y="261"/>
                    <a:pt x="6249" y="267"/>
                    <a:pt x="6243" y="279"/>
                  </a:cubicBezTo>
                  <a:lnTo>
                    <a:pt x="6243" y="285"/>
                  </a:lnTo>
                  <a:cubicBezTo>
                    <a:pt x="6243" y="285"/>
                    <a:pt x="6243" y="291"/>
                    <a:pt x="6237" y="291"/>
                  </a:cubicBezTo>
                  <a:cubicBezTo>
                    <a:pt x="6237" y="291"/>
                    <a:pt x="6237" y="291"/>
                    <a:pt x="6231" y="291"/>
                  </a:cubicBezTo>
                  <a:cubicBezTo>
                    <a:pt x="6225" y="291"/>
                    <a:pt x="6225" y="291"/>
                    <a:pt x="6220" y="291"/>
                  </a:cubicBezTo>
                  <a:lnTo>
                    <a:pt x="6214" y="285"/>
                  </a:lnTo>
                  <a:cubicBezTo>
                    <a:pt x="6208" y="285"/>
                    <a:pt x="6202" y="279"/>
                    <a:pt x="6202" y="273"/>
                  </a:cubicBezTo>
                  <a:cubicBezTo>
                    <a:pt x="6202" y="273"/>
                    <a:pt x="6202" y="273"/>
                    <a:pt x="6202" y="267"/>
                  </a:cubicBezTo>
                  <a:cubicBezTo>
                    <a:pt x="6202" y="267"/>
                    <a:pt x="6202" y="261"/>
                    <a:pt x="6202" y="255"/>
                  </a:cubicBezTo>
                  <a:cubicBezTo>
                    <a:pt x="6202" y="255"/>
                    <a:pt x="6208" y="255"/>
                    <a:pt x="6208" y="249"/>
                  </a:cubicBezTo>
                  <a:cubicBezTo>
                    <a:pt x="6214" y="243"/>
                    <a:pt x="6214" y="243"/>
                    <a:pt x="6220" y="237"/>
                  </a:cubicBezTo>
                  <a:cubicBezTo>
                    <a:pt x="6220" y="237"/>
                    <a:pt x="6225" y="237"/>
                    <a:pt x="6225" y="231"/>
                  </a:cubicBezTo>
                  <a:cubicBezTo>
                    <a:pt x="6225" y="231"/>
                    <a:pt x="6225" y="231"/>
                    <a:pt x="6225" y="225"/>
                  </a:cubicBezTo>
                  <a:cubicBezTo>
                    <a:pt x="6225" y="225"/>
                    <a:pt x="6225" y="225"/>
                    <a:pt x="6225" y="220"/>
                  </a:cubicBezTo>
                  <a:cubicBezTo>
                    <a:pt x="6225" y="220"/>
                    <a:pt x="6220" y="220"/>
                    <a:pt x="6220" y="213"/>
                  </a:cubicBezTo>
                  <a:cubicBezTo>
                    <a:pt x="6220" y="213"/>
                    <a:pt x="6220" y="208"/>
                    <a:pt x="6214" y="208"/>
                  </a:cubicBezTo>
                  <a:cubicBezTo>
                    <a:pt x="6214" y="202"/>
                    <a:pt x="6208" y="202"/>
                    <a:pt x="6208" y="202"/>
                  </a:cubicBezTo>
                  <a:cubicBezTo>
                    <a:pt x="6208" y="196"/>
                    <a:pt x="6208" y="196"/>
                    <a:pt x="6208" y="196"/>
                  </a:cubicBezTo>
                  <a:lnTo>
                    <a:pt x="6214" y="190"/>
                  </a:lnTo>
                  <a:cubicBezTo>
                    <a:pt x="6208" y="184"/>
                    <a:pt x="6208" y="184"/>
                    <a:pt x="6202" y="178"/>
                  </a:cubicBezTo>
                  <a:cubicBezTo>
                    <a:pt x="6202" y="178"/>
                    <a:pt x="6202" y="178"/>
                    <a:pt x="6196" y="172"/>
                  </a:cubicBezTo>
                  <a:cubicBezTo>
                    <a:pt x="6196" y="172"/>
                    <a:pt x="6190" y="172"/>
                    <a:pt x="6190" y="166"/>
                  </a:cubicBezTo>
                  <a:lnTo>
                    <a:pt x="6184" y="166"/>
                  </a:lnTo>
                  <a:cubicBezTo>
                    <a:pt x="6178" y="160"/>
                    <a:pt x="6178" y="160"/>
                    <a:pt x="6178" y="160"/>
                  </a:cubicBezTo>
                  <a:cubicBezTo>
                    <a:pt x="6172" y="154"/>
                    <a:pt x="6172" y="160"/>
                    <a:pt x="6166" y="160"/>
                  </a:cubicBezTo>
                  <a:lnTo>
                    <a:pt x="6160" y="160"/>
                  </a:lnTo>
                  <a:cubicBezTo>
                    <a:pt x="6154" y="160"/>
                    <a:pt x="6154" y="160"/>
                    <a:pt x="6154" y="160"/>
                  </a:cubicBezTo>
                  <a:cubicBezTo>
                    <a:pt x="6148" y="160"/>
                    <a:pt x="6143" y="160"/>
                    <a:pt x="6143" y="166"/>
                  </a:cubicBezTo>
                  <a:cubicBezTo>
                    <a:pt x="6136" y="166"/>
                    <a:pt x="6136" y="166"/>
                    <a:pt x="6136" y="166"/>
                  </a:cubicBezTo>
                  <a:cubicBezTo>
                    <a:pt x="6131" y="166"/>
                    <a:pt x="6125" y="172"/>
                    <a:pt x="6119" y="172"/>
                  </a:cubicBezTo>
                  <a:cubicBezTo>
                    <a:pt x="6119" y="178"/>
                    <a:pt x="6119" y="178"/>
                    <a:pt x="6113" y="178"/>
                  </a:cubicBezTo>
                  <a:cubicBezTo>
                    <a:pt x="6113" y="178"/>
                    <a:pt x="6113" y="184"/>
                    <a:pt x="6107" y="184"/>
                  </a:cubicBezTo>
                  <a:cubicBezTo>
                    <a:pt x="6107" y="184"/>
                    <a:pt x="6107" y="184"/>
                    <a:pt x="6101" y="184"/>
                  </a:cubicBezTo>
                  <a:cubicBezTo>
                    <a:pt x="6101" y="184"/>
                    <a:pt x="6101" y="184"/>
                    <a:pt x="6095" y="184"/>
                  </a:cubicBezTo>
                  <a:cubicBezTo>
                    <a:pt x="6095" y="184"/>
                    <a:pt x="6095" y="190"/>
                    <a:pt x="6089" y="190"/>
                  </a:cubicBezTo>
                  <a:lnTo>
                    <a:pt x="6083" y="190"/>
                  </a:lnTo>
                  <a:cubicBezTo>
                    <a:pt x="6077" y="190"/>
                    <a:pt x="6077" y="196"/>
                    <a:pt x="6077" y="196"/>
                  </a:cubicBezTo>
                  <a:cubicBezTo>
                    <a:pt x="6071" y="196"/>
                    <a:pt x="6065" y="196"/>
                    <a:pt x="6065" y="196"/>
                  </a:cubicBezTo>
                  <a:cubicBezTo>
                    <a:pt x="6059" y="196"/>
                    <a:pt x="6059" y="196"/>
                    <a:pt x="6059" y="196"/>
                  </a:cubicBezTo>
                  <a:cubicBezTo>
                    <a:pt x="6024" y="196"/>
                    <a:pt x="6024" y="196"/>
                    <a:pt x="6024" y="196"/>
                  </a:cubicBezTo>
                  <a:cubicBezTo>
                    <a:pt x="6018" y="196"/>
                    <a:pt x="6018" y="196"/>
                    <a:pt x="6018" y="196"/>
                  </a:cubicBezTo>
                  <a:cubicBezTo>
                    <a:pt x="6012" y="196"/>
                    <a:pt x="6012" y="196"/>
                    <a:pt x="6006" y="202"/>
                  </a:cubicBezTo>
                  <a:cubicBezTo>
                    <a:pt x="6006" y="202"/>
                    <a:pt x="6006" y="202"/>
                    <a:pt x="6000" y="202"/>
                  </a:cubicBezTo>
                  <a:cubicBezTo>
                    <a:pt x="6000" y="202"/>
                    <a:pt x="5994" y="208"/>
                    <a:pt x="5988" y="208"/>
                  </a:cubicBezTo>
                  <a:lnTo>
                    <a:pt x="5988" y="208"/>
                  </a:lnTo>
                  <a:cubicBezTo>
                    <a:pt x="5982" y="208"/>
                    <a:pt x="5982" y="202"/>
                    <a:pt x="5977" y="202"/>
                  </a:cubicBezTo>
                  <a:cubicBezTo>
                    <a:pt x="5965" y="202"/>
                    <a:pt x="5959" y="208"/>
                    <a:pt x="5947" y="208"/>
                  </a:cubicBezTo>
                  <a:cubicBezTo>
                    <a:pt x="5941" y="208"/>
                    <a:pt x="5941" y="208"/>
                    <a:pt x="5935" y="208"/>
                  </a:cubicBezTo>
                  <a:cubicBezTo>
                    <a:pt x="5935" y="208"/>
                    <a:pt x="5935" y="208"/>
                    <a:pt x="5929" y="208"/>
                  </a:cubicBezTo>
                  <a:cubicBezTo>
                    <a:pt x="5929" y="208"/>
                    <a:pt x="5929" y="213"/>
                    <a:pt x="5923" y="213"/>
                  </a:cubicBezTo>
                  <a:cubicBezTo>
                    <a:pt x="5923" y="213"/>
                    <a:pt x="5929" y="220"/>
                    <a:pt x="5923" y="220"/>
                  </a:cubicBezTo>
                  <a:cubicBezTo>
                    <a:pt x="5929" y="220"/>
                    <a:pt x="5929" y="225"/>
                    <a:pt x="5929" y="225"/>
                  </a:cubicBezTo>
                  <a:lnTo>
                    <a:pt x="5935" y="225"/>
                  </a:lnTo>
                  <a:cubicBezTo>
                    <a:pt x="5935" y="225"/>
                    <a:pt x="5935" y="225"/>
                    <a:pt x="5941" y="225"/>
                  </a:cubicBezTo>
                  <a:cubicBezTo>
                    <a:pt x="5947" y="231"/>
                    <a:pt x="5947" y="225"/>
                    <a:pt x="5953" y="225"/>
                  </a:cubicBezTo>
                  <a:cubicBezTo>
                    <a:pt x="5959" y="231"/>
                    <a:pt x="5959" y="231"/>
                    <a:pt x="5959" y="231"/>
                  </a:cubicBezTo>
                  <a:cubicBezTo>
                    <a:pt x="5965" y="231"/>
                    <a:pt x="5965" y="231"/>
                    <a:pt x="5970" y="237"/>
                  </a:cubicBezTo>
                  <a:cubicBezTo>
                    <a:pt x="5970" y="237"/>
                    <a:pt x="5970" y="237"/>
                    <a:pt x="5977" y="243"/>
                  </a:cubicBezTo>
                  <a:cubicBezTo>
                    <a:pt x="5977" y="243"/>
                    <a:pt x="5977" y="243"/>
                    <a:pt x="5977" y="249"/>
                  </a:cubicBezTo>
                  <a:cubicBezTo>
                    <a:pt x="5977" y="249"/>
                    <a:pt x="5982" y="249"/>
                    <a:pt x="5982" y="255"/>
                  </a:cubicBezTo>
                  <a:cubicBezTo>
                    <a:pt x="5982" y="255"/>
                    <a:pt x="5982" y="261"/>
                    <a:pt x="5988" y="261"/>
                  </a:cubicBezTo>
                  <a:cubicBezTo>
                    <a:pt x="5988" y="261"/>
                    <a:pt x="5988" y="261"/>
                    <a:pt x="5994" y="261"/>
                  </a:cubicBezTo>
                  <a:cubicBezTo>
                    <a:pt x="6000" y="261"/>
                    <a:pt x="6000" y="267"/>
                    <a:pt x="6006" y="267"/>
                  </a:cubicBezTo>
                  <a:cubicBezTo>
                    <a:pt x="6006" y="267"/>
                    <a:pt x="6006" y="267"/>
                    <a:pt x="6012" y="267"/>
                  </a:cubicBezTo>
                  <a:cubicBezTo>
                    <a:pt x="6012" y="267"/>
                    <a:pt x="6018" y="267"/>
                    <a:pt x="6024" y="267"/>
                  </a:cubicBezTo>
                  <a:cubicBezTo>
                    <a:pt x="6024" y="267"/>
                    <a:pt x="6024" y="267"/>
                    <a:pt x="6030" y="267"/>
                  </a:cubicBezTo>
                  <a:cubicBezTo>
                    <a:pt x="6030" y="273"/>
                    <a:pt x="6030" y="273"/>
                    <a:pt x="6036" y="273"/>
                  </a:cubicBezTo>
                  <a:cubicBezTo>
                    <a:pt x="6036" y="279"/>
                    <a:pt x="6042" y="279"/>
                    <a:pt x="6042" y="279"/>
                  </a:cubicBezTo>
                  <a:cubicBezTo>
                    <a:pt x="6048" y="279"/>
                    <a:pt x="6048" y="285"/>
                    <a:pt x="6048" y="285"/>
                  </a:cubicBezTo>
                  <a:cubicBezTo>
                    <a:pt x="6054" y="285"/>
                    <a:pt x="6054" y="285"/>
                    <a:pt x="6054" y="285"/>
                  </a:cubicBezTo>
                  <a:cubicBezTo>
                    <a:pt x="6059" y="291"/>
                    <a:pt x="6059" y="291"/>
                    <a:pt x="6065" y="297"/>
                  </a:cubicBezTo>
                  <a:cubicBezTo>
                    <a:pt x="6059" y="302"/>
                    <a:pt x="6059" y="302"/>
                    <a:pt x="6059" y="302"/>
                  </a:cubicBezTo>
                  <a:cubicBezTo>
                    <a:pt x="6036" y="302"/>
                    <a:pt x="6036" y="302"/>
                    <a:pt x="6036" y="302"/>
                  </a:cubicBezTo>
                  <a:cubicBezTo>
                    <a:pt x="6036" y="302"/>
                    <a:pt x="6036" y="297"/>
                    <a:pt x="6030" y="297"/>
                  </a:cubicBezTo>
                  <a:cubicBezTo>
                    <a:pt x="6030" y="297"/>
                    <a:pt x="6030" y="297"/>
                    <a:pt x="6024" y="297"/>
                  </a:cubicBezTo>
                  <a:cubicBezTo>
                    <a:pt x="6024" y="297"/>
                    <a:pt x="6024" y="297"/>
                    <a:pt x="6018" y="297"/>
                  </a:cubicBezTo>
                  <a:cubicBezTo>
                    <a:pt x="6012" y="291"/>
                    <a:pt x="6012" y="291"/>
                    <a:pt x="6006" y="291"/>
                  </a:cubicBezTo>
                  <a:cubicBezTo>
                    <a:pt x="6000" y="291"/>
                    <a:pt x="6000" y="285"/>
                    <a:pt x="6000" y="285"/>
                  </a:cubicBezTo>
                  <a:cubicBezTo>
                    <a:pt x="5994" y="285"/>
                    <a:pt x="5994" y="279"/>
                    <a:pt x="5994" y="279"/>
                  </a:cubicBezTo>
                  <a:cubicBezTo>
                    <a:pt x="5988" y="279"/>
                    <a:pt x="5988" y="279"/>
                    <a:pt x="5988" y="273"/>
                  </a:cubicBezTo>
                  <a:cubicBezTo>
                    <a:pt x="5982" y="273"/>
                    <a:pt x="5982" y="273"/>
                    <a:pt x="5982" y="267"/>
                  </a:cubicBezTo>
                  <a:cubicBezTo>
                    <a:pt x="5970" y="267"/>
                    <a:pt x="5970" y="273"/>
                    <a:pt x="5959" y="267"/>
                  </a:cubicBezTo>
                  <a:cubicBezTo>
                    <a:pt x="5959" y="267"/>
                    <a:pt x="5959" y="267"/>
                    <a:pt x="5953" y="267"/>
                  </a:cubicBezTo>
                  <a:cubicBezTo>
                    <a:pt x="5947" y="267"/>
                    <a:pt x="5947" y="267"/>
                    <a:pt x="5947" y="267"/>
                  </a:cubicBezTo>
                  <a:cubicBezTo>
                    <a:pt x="5947" y="267"/>
                    <a:pt x="5947" y="267"/>
                    <a:pt x="5941" y="267"/>
                  </a:cubicBezTo>
                  <a:cubicBezTo>
                    <a:pt x="5935" y="267"/>
                    <a:pt x="5935" y="261"/>
                    <a:pt x="5935" y="261"/>
                  </a:cubicBezTo>
                  <a:cubicBezTo>
                    <a:pt x="5929" y="255"/>
                    <a:pt x="5929" y="255"/>
                    <a:pt x="5923" y="255"/>
                  </a:cubicBezTo>
                  <a:cubicBezTo>
                    <a:pt x="5917" y="255"/>
                    <a:pt x="5917" y="255"/>
                    <a:pt x="5917" y="255"/>
                  </a:cubicBezTo>
                  <a:cubicBezTo>
                    <a:pt x="5911" y="249"/>
                    <a:pt x="5905" y="249"/>
                    <a:pt x="5899" y="249"/>
                  </a:cubicBezTo>
                  <a:cubicBezTo>
                    <a:pt x="5899" y="243"/>
                    <a:pt x="5899" y="243"/>
                    <a:pt x="5893" y="243"/>
                  </a:cubicBezTo>
                  <a:cubicBezTo>
                    <a:pt x="5893" y="237"/>
                    <a:pt x="5888" y="237"/>
                    <a:pt x="5888" y="237"/>
                  </a:cubicBezTo>
                  <a:cubicBezTo>
                    <a:pt x="5888" y="231"/>
                    <a:pt x="5888" y="231"/>
                    <a:pt x="5888" y="231"/>
                  </a:cubicBezTo>
                  <a:cubicBezTo>
                    <a:pt x="5882" y="225"/>
                    <a:pt x="5882" y="225"/>
                    <a:pt x="5882" y="225"/>
                  </a:cubicBezTo>
                  <a:cubicBezTo>
                    <a:pt x="5876" y="225"/>
                    <a:pt x="5876" y="225"/>
                    <a:pt x="5876" y="225"/>
                  </a:cubicBezTo>
                  <a:cubicBezTo>
                    <a:pt x="5864" y="225"/>
                    <a:pt x="5858" y="225"/>
                    <a:pt x="5852" y="231"/>
                  </a:cubicBezTo>
                  <a:cubicBezTo>
                    <a:pt x="5846" y="231"/>
                    <a:pt x="5846" y="231"/>
                    <a:pt x="5846" y="231"/>
                  </a:cubicBezTo>
                  <a:cubicBezTo>
                    <a:pt x="5840" y="231"/>
                    <a:pt x="5840" y="231"/>
                    <a:pt x="5840" y="237"/>
                  </a:cubicBezTo>
                  <a:cubicBezTo>
                    <a:pt x="5834" y="237"/>
                    <a:pt x="5834" y="237"/>
                    <a:pt x="5834" y="237"/>
                  </a:cubicBezTo>
                  <a:cubicBezTo>
                    <a:pt x="5828" y="243"/>
                    <a:pt x="5828" y="237"/>
                    <a:pt x="5822" y="243"/>
                  </a:cubicBezTo>
                  <a:cubicBezTo>
                    <a:pt x="5822" y="243"/>
                    <a:pt x="5822" y="243"/>
                    <a:pt x="5816" y="243"/>
                  </a:cubicBezTo>
                  <a:cubicBezTo>
                    <a:pt x="5816" y="249"/>
                    <a:pt x="5811" y="249"/>
                    <a:pt x="5804" y="249"/>
                  </a:cubicBezTo>
                  <a:cubicBezTo>
                    <a:pt x="5804" y="249"/>
                    <a:pt x="5799" y="249"/>
                    <a:pt x="5799" y="255"/>
                  </a:cubicBezTo>
                  <a:cubicBezTo>
                    <a:pt x="5793" y="255"/>
                    <a:pt x="5793" y="255"/>
                    <a:pt x="5793" y="261"/>
                  </a:cubicBezTo>
                  <a:cubicBezTo>
                    <a:pt x="5793" y="267"/>
                    <a:pt x="5793" y="273"/>
                    <a:pt x="5799" y="273"/>
                  </a:cubicBezTo>
                  <a:cubicBezTo>
                    <a:pt x="5799" y="279"/>
                    <a:pt x="5804" y="279"/>
                    <a:pt x="5804" y="279"/>
                  </a:cubicBezTo>
                  <a:cubicBezTo>
                    <a:pt x="5804" y="285"/>
                    <a:pt x="5804" y="285"/>
                    <a:pt x="5804" y="285"/>
                  </a:cubicBezTo>
                  <a:cubicBezTo>
                    <a:pt x="5811" y="291"/>
                    <a:pt x="5811" y="291"/>
                    <a:pt x="5811" y="291"/>
                  </a:cubicBezTo>
                  <a:cubicBezTo>
                    <a:pt x="5811" y="338"/>
                    <a:pt x="5811" y="338"/>
                    <a:pt x="5811" y="338"/>
                  </a:cubicBezTo>
                  <a:cubicBezTo>
                    <a:pt x="5775" y="338"/>
                    <a:pt x="5775" y="338"/>
                    <a:pt x="5775" y="338"/>
                  </a:cubicBezTo>
                  <a:cubicBezTo>
                    <a:pt x="5769" y="338"/>
                    <a:pt x="5769" y="338"/>
                    <a:pt x="5763" y="338"/>
                  </a:cubicBezTo>
                  <a:cubicBezTo>
                    <a:pt x="5757" y="332"/>
                    <a:pt x="5757" y="332"/>
                    <a:pt x="5757" y="332"/>
                  </a:cubicBezTo>
                  <a:cubicBezTo>
                    <a:pt x="5751" y="332"/>
                    <a:pt x="5751" y="326"/>
                    <a:pt x="5751" y="326"/>
                  </a:cubicBezTo>
                  <a:cubicBezTo>
                    <a:pt x="5745" y="326"/>
                    <a:pt x="5745" y="326"/>
                    <a:pt x="5745" y="326"/>
                  </a:cubicBezTo>
                  <a:cubicBezTo>
                    <a:pt x="5716" y="326"/>
                    <a:pt x="5704" y="320"/>
                    <a:pt x="5680" y="320"/>
                  </a:cubicBezTo>
                  <a:cubicBezTo>
                    <a:pt x="5680" y="326"/>
                    <a:pt x="5674" y="326"/>
                    <a:pt x="5674" y="326"/>
                  </a:cubicBezTo>
                  <a:cubicBezTo>
                    <a:pt x="5668" y="332"/>
                    <a:pt x="5668" y="332"/>
                    <a:pt x="5668" y="338"/>
                  </a:cubicBezTo>
                  <a:lnTo>
                    <a:pt x="5662" y="344"/>
                  </a:lnTo>
                  <a:cubicBezTo>
                    <a:pt x="5656" y="344"/>
                    <a:pt x="5656" y="344"/>
                    <a:pt x="5650" y="344"/>
                  </a:cubicBezTo>
                  <a:cubicBezTo>
                    <a:pt x="5645" y="350"/>
                    <a:pt x="5638" y="350"/>
                    <a:pt x="5633" y="356"/>
                  </a:cubicBezTo>
                  <a:cubicBezTo>
                    <a:pt x="5627" y="356"/>
                    <a:pt x="5627" y="356"/>
                    <a:pt x="5621" y="356"/>
                  </a:cubicBezTo>
                  <a:cubicBezTo>
                    <a:pt x="5615" y="356"/>
                    <a:pt x="5615" y="362"/>
                    <a:pt x="5609" y="368"/>
                  </a:cubicBezTo>
                  <a:cubicBezTo>
                    <a:pt x="5603" y="374"/>
                    <a:pt x="5603" y="374"/>
                    <a:pt x="5603" y="374"/>
                  </a:cubicBezTo>
                  <a:cubicBezTo>
                    <a:pt x="5603" y="374"/>
                    <a:pt x="5597" y="379"/>
                    <a:pt x="5591" y="379"/>
                  </a:cubicBezTo>
                  <a:cubicBezTo>
                    <a:pt x="5591" y="386"/>
                    <a:pt x="5591" y="386"/>
                    <a:pt x="5585" y="386"/>
                  </a:cubicBezTo>
                  <a:lnTo>
                    <a:pt x="5579" y="386"/>
                  </a:lnTo>
                  <a:cubicBezTo>
                    <a:pt x="5579" y="391"/>
                    <a:pt x="5573" y="386"/>
                    <a:pt x="5567" y="386"/>
                  </a:cubicBezTo>
                  <a:lnTo>
                    <a:pt x="5561" y="386"/>
                  </a:lnTo>
                  <a:cubicBezTo>
                    <a:pt x="5556" y="386"/>
                    <a:pt x="5556" y="391"/>
                    <a:pt x="5550" y="391"/>
                  </a:cubicBezTo>
                  <a:cubicBezTo>
                    <a:pt x="5550" y="391"/>
                    <a:pt x="5550" y="391"/>
                    <a:pt x="5544" y="391"/>
                  </a:cubicBezTo>
                  <a:lnTo>
                    <a:pt x="5538" y="391"/>
                  </a:lnTo>
                  <a:cubicBezTo>
                    <a:pt x="5538" y="397"/>
                    <a:pt x="5532" y="397"/>
                    <a:pt x="5532" y="397"/>
                  </a:cubicBezTo>
                  <a:cubicBezTo>
                    <a:pt x="5526" y="397"/>
                    <a:pt x="5526" y="403"/>
                    <a:pt x="5526" y="403"/>
                  </a:cubicBezTo>
                  <a:cubicBezTo>
                    <a:pt x="5520" y="403"/>
                    <a:pt x="5520" y="403"/>
                    <a:pt x="5520" y="403"/>
                  </a:cubicBezTo>
                  <a:lnTo>
                    <a:pt x="5520" y="409"/>
                  </a:lnTo>
                  <a:cubicBezTo>
                    <a:pt x="5514" y="415"/>
                    <a:pt x="5514" y="415"/>
                    <a:pt x="5514" y="415"/>
                  </a:cubicBezTo>
                  <a:cubicBezTo>
                    <a:pt x="5508" y="415"/>
                    <a:pt x="5508" y="415"/>
                    <a:pt x="5508" y="415"/>
                  </a:cubicBezTo>
                  <a:cubicBezTo>
                    <a:pt x="5502" y="415"/>
                    <a:pt x="5502" y="415"/>
                    <a:pt x="5502" y="415"/>
                  </a:cubicBezTo>
                  <a:cubicBezTo>
                    <a:pt x="5496" y="415"/>
                    <a:pt x="5496" y="421"/>
                    <a:pt x="5496" y="421"/>
                  </a:cubicBezTo>
                  <a:cubicBezTo>
                    <a:pt x="5496" y="427"/>
                    <a:pt x="5490" y="433"/>
                    <a:pt x="5484" y="439"/>
                  </a:cubicBezTo>
                  <a:cubicBezTo>
                    <a:pt x="5484" y="439"/>
                    <a:pt x="5484" y="439"/>
                    <a:pt x="5484" y="445"/>
                  </a:cubicBezTo>
                  <a:lnTo>
                    <a:pt x="5479" y="445"/>
                  </a:lnTo>
                  <a:cubicBezTo>
                    <a:pt x="5479" y="445"/>
                    <a:pt x="5472" y="445"/>
                    <a:pt x="5472" y="451"/>
                  </a:cubicBezTo>
                  <a:cubicBezTo>
                    <a:pt x="5472" y="457"/>
                    <a:pt x="5472" y="457"/>
                    <a:pt x="5472" y="463"/>
                  </a:cubicBezTo>
                  <a:cubicBezTo>
                    <a:pt x="5484" y="463"/>
                    <a:pt x="5484" y="463"/>
                    <a:pt x="5484" y="463"/>
                  </a:cubicBezTo>
                  <a:cubicBezTo>
                    <a:pt x="5490" y="463"/>
                    <a:pt x="5490" y="463"/>
                    <a:pt x="5496" y="463"/>
                  </a:cubicBezTo>
                  <a:cubicBezTo>
                    <a:pt x="5502" y="463"/>
                    <a:pt x="5508" y="463"/>
                    <a:pt x="5514" y="468"/>
                  </a:cubicBezTo>
                  <a:cubicBezTo>
                    <a:pt x="5514" y="468"/>
                    <a:pt x="5514" y="468"/>
                    <a:pt x="5520" y="468"/>
                  </a:cubicBezTo>
                  <a:cubicBezTo>
                    <a:pt x="5520" y="474"/>
                    <a:pt x="5520" y="474"/>
                    <a:pt x="5520" y="474"/>
                  </a:cubicBezTo>
                  <a:cubicBezTo>
                    <a:pt x="5526" y="474"/>
                    <a:pt x="5526" y="474"/>
                    <a:pt x="5526" y="474"/>
                  </a:cubicBezTo>
                  <a:cubicBezTo>
                    <a:pt x="5532" y="474"/>
                    <a:pt x="5538" y="474"/>
                    <a:pt x="5544" y="474"/>
                  </a:cubicBezTo>
                  <a:cubicBezTo>
                    <a:pt x="5550" y="474"/>
                    <a:pt x="5556" y="480"/>
                    <a:pt x="5561" y="474"/>
                  </a:cubicBezTo>
                  <a:cubicBezTo>
                    <a:pt x="5567" y="474"/>
                    <a:pt x="5573" y="474"/>
                    <a:pt x="5573" y="474"/>
                  </a:cubicBezTo>
                  <a:cubicBezTo>
                    <a:pt x="5579" y="474"/>
                    <a:pt x="5579" y="474"/>
                    <a:pt x="5579" y="468"/>
                  </a:cubicBezTo>
                  <a:cubicBezTo>
                    <a:pt x="5585" y="468"/>
                    <a:pt x="5585" y="468"/>
                    <a:pt x="5585" y="463"/>
                  </a:cubicBezTo>
                  <a:cubicBezTo>
                    <a:pt x="5591" y="463"/>
                    <a:pt x="5591" y="463"/>
                    <a:pt x="5597" y="463"/>
                  </a:cubicBezTo>
                  <a:cubicBezTo>
                    <a:pt x="5603" y="463"/>
                    <a:pt x="5603" y="468"/>
                    <a:pt x="5603" y="474"/>
                  </a:cubicBezTo>
                  <a:cubicBezTo>
                    <a:pt x="5603" y="474"/>
                    <a:pt x="5603" y="480"/>
                    <a:pt x="5603" y="486"/>
                  </a:cubicBezTo>
                  <a:lnTo>
                    <a:pt x="5603" y="492"/>
                  </a:lnTo>
                  <a:cubicBezTo>
                    <a:pt x="5603" y="498"/>
                    <a:pt x="5603" y="498"/>
                    <a:pt x="5609" y="498"/>
                  </a:cubicBezTo>
                  <a:cubicBezTo>
                    <a:pt x="5609" y="504"/>
                    <a:pt x="5609" y="504"/>
                    <a:pt x="5609" y="504"/>
                  </a:cubicBezTo>
                  <a:cubicBezTo>
                    <a:pt x="5609" y="510"/>
                    <a:pt x="5609" y="510"/>
                    <a:pt x="5609" y="510"/>
                  </a:cubicBezTo>
                  <a:cubicBezTo>
                    <a:pt x="5609" y="540"/>
                    <a:pt x="5609" y="540"/>
                    <a:pt x="5609" y="540"/>
                  </a:cubicBezTo>
                  <a:cubicBezTo>
                    <a:pt x="5609" y="552"/>
                    <a:pt x="5603" y="557"/>
                    <a:pt x="5597" y="569"/>
                  </a:cubicBezTo>
                  <a:cubicBezTo>
                    <a:pt x="5591" y="569"/>
                    <a:pt x="5591" y="569"/>
                    <a:pt x="5591" y="569"/>
                  </a:cubicBezTo>
                  <a:cubicBezTo>
                    <a:pt x="5585" y="575"/>
                    <a:pt x="5585" y="575"/>
                    <a:pt x="5585" y="575"/>
                  </a:cubicBezTo>
                  <a:cubicBezTo>
                    <a:pt x="5579" y="575"/>
                    <a:pt x="5573" y="575"/>
                    <a:pt x="5567" y="575"/>
                  </a:cubicBezTo>
                  <a:cubicBezTo>
                    <a:pt x="5561" y="575"/>
                    <a:pt x="5561" y="575"/>
                    <a:pt x="5561" y="575"/>
                  </a:cubicBezTo>
                  <a:cubicBezTo>
                    <a:pt x="5556" y="575"/>
                    <a:pt x="5556" y="575"/>
                    <a:pt x="5550" y="575"/>
                  </a:cubicBezTo>
                  <a:cubicBezTo>
                    <a:pt x="5550" y="575"/>
                    <a:pt x="5544" y="575"/>
                    <a:pt x="5538" y="575"/>
                  </a:cubicBezTo>
                  <a:cubicBezTo>
                    <a:pt x="5532" y="575"/>
                    <a:pt x="5532" y="575"/>
                    <a:pt x="5526" y="575"/>
                  </a:cubicBezTo>
                  <a:cubicBezTo>
                    <a:pt x="5526" y="581"/>
                    <a:pt x="5526" y="581"/>
                    <a:pt x="5520" y="581"/>
                  </a:cubicBezTo>
                  <a:cubicBezTo>
                    <a:pt x="5520" y="587"/>
                    <a:pt x="5514" y="587"/>
                    <a:pt x="5514" y="587"/>
                  </a:cubicBezTo>
                  <a:cubicBezTo>
                    <a:pt x="5508" y="587"/>
                    <a:pt x="5508" y="587"/>
                    <a:pt x="5502" y="587"/>
                  </a:cubicBezTo>
                  <a:cubicBezTo>
                    <a:pt x="5479" y="587"/>
                    <a:pt x="5479" y="587"/>
                    <a:pt x="5479" y="587"/>
                  </a:cubicBezTo>
                  <a:cubicBezTo>
                    <a:pt x="5472" y="587"/>
                    <a:pt x="5467" y="587"/>
                    <a:pt x="5455" y="587"/>
                  </a:cubicBezTo>
                  <a:cubicBezTo>
                    <a:pt x="5455" y="587"/>
                    <a:pt x="5455" y="587"/>
                    <a:pt x="5449" y="587"/>
                  </a:cubicBezTo>
                  <a:cubicBezTo>
                    <a:pt x="5449" y="587"/>
                    <a:pt x="5449" y="581"/>
                    <a:pt x="5443" y="581"/>
                  </a:cubicBezTo>
                  <a:cubicBezTo>
                    <a:pt x="5437" y="581"/>
                    <a:pt x="5437" y="581"/>
                    <a:pt x="5431" y="581"/>
                  </a:cubicBezTo>
                  <a:cubicBezTo>
                    <a:pt x="5425" y="581"/>
                    <a:pt x="5419" y="581"/>
                    <a:pt x="5413" y="581"/>
                  </a:cubicBezTo>
                  <a:cubicBezTo>
                    <a:pt x="5407" y="587"/>
                    <a:pt x="5401" y="587"/>
                    <a:pt x="5401" y="587"/>
                  </a:cubicBezTo>
                  <a:cubicBezTo>
                    <a:pt x="5401" y="593"/>
                    <a:pt x="5395" y="593"/>
                    <a:pt x="5395" y="599"/>
                  </a:cubicBezTo>
                  <a:lnTo>
                    <a:pt x="5395" y="605"/>
                  </a:lnTo>
                  <a:cubicBezTo>
                    <a:pt x="5395" y="611"/>
                    <a:pt x="5390" y="617"/>
                    <a:pt x="5384" y="617"/>
                  </a:cubicBezTo>
                  <a:cubicBezTo>
                    <a:pt x="5384" y="617"/>
                    <a:pt x="5384" y="617"/>
                    <a:pt x="5378" y="617"/>
                  </a:cubicBezTo>
                  <a:cubicBezTo>
                    <a:pt x="5348" y="617"/>
                    <a:pt x="5348" y="617"/>
                    <a:pt x="5348" y="617"/>
                  </a:cubicBezTo>
                  <a:cubicBezTo>
                    <a:pt x="5342" y="617"/>
                    <a:pt x="5342" y="623"/>
                    <a:pt x="5336" y="629"/>
                  </a:cubicBezTo>
                  <a:cubicBezTo>
                    <a:pt x="5330" y="629"/>
                    <a:pt x="5330" y="629"/>
                    <a:pt x="5330" y="629"/>
                  </a:cubicBezTo>
                  <a:cubicBezTo>
                    <a:pt x="5324" y="629"/>
                    <a:pt x="5318" y="634"/>
                    <a:pt x="5312" y="634"/>
                  </a:cubicBezTo>
                  <a:cubicBezTo>
                    <a:pt x="5306" y="634"/>
                    <a:pt x="5306" y="634"/>
                    <a:pt x="5301" y="634"/>
                  </a:cubicBezTo>
                  <a:lnTo>
                    <a:pt x="5295" y="629"/>
                  </a:lnTo>
                  <a:cubicBezTo>
                    <a:pt x="5289" y="629"/>
                    <a:pt x="5283" y="629"/>
                    <a:pt x="5277" y="629"/>
                  </a:cubicBezTo>
                  <a:cubicBezTo>
                    <a:pt x="5277" y="629"/>
                    <a:pt x="5271" y="629"/>
                    <a:pt x="5265" y="629"/>
                  </a:cubicBezTo>
                  <a:cubicBezTo>
                    <a:pt x="5265" y="629"/>
                    <a:pt x="5259" y="629"/>
                    <a:pt x="5259" y="634"/>
                  </a:cubicBezTo>
                  <a:cubicBezTo>
                    <a:pt x="5253" y="634"/>
                    <a:pt x="5253" y="634"/>
                    <a:pt x="5253" y="634"/>
                  </a:cubicBezTo>
                  <a:cubicBezTo>
                    <a:pt x="5247" y="634"/>
                    <a:pt x="5247" y="634"/>
                    <a:pt x="5241" y="634"/>
                  </a:cubicBezTo>
                  <a:cubicBezTo>
                    <a:pt x="5241" y="634"/>
                    <a:pt x="5235" y="634"/>
                    <a:pt x="5235" y="640"/>
                  </a:cubicBezTo>
                  <a:cubicBezTo>
                    <a:pt x="5235" y="640"/>
                    <a:pt x="5235" y="640"/>
                    <a:pt x="5235" y="646"/>
                  </a:cubicBezTo>
                  <a:cubicBezTo>
                    <a:pt x="5235" y="646"/>
                    <a:pt x="5235" y="646"/>
                    <a:pt x="5235" y="652"/>
                  </a:cubicBezTo>
                  <a:cubicBezTo>
                    <a:pt x="5235" y="652"/>
                    <a:pt x="5235" y="652"/>
                    <a:pt x="5229" y="658"/>
                  </a:cubicBezTo>
                  <a:cubicBezTo>
                    <a:pt x="5229" y="658"/>
                    <a:pt x="5229" y="658"/>
                    <a:pt x="5229" y="664"/>
                  </a:cubicBezTo>
                  <a:lnTo>
                    <a:pt x="5224" y="664"/>
                  </a:lnTo>
                  <a:cubicBezTo>
                    <a:pt x="5194" y="664"/>
                    <a:pt x="5194" y="664"/>
                    <a:pt x="5194" y="664"/>
                  </a:cubicBezTo>
                  <a:cubicBezTo>
                    <a:pt x="5188" y="664"/>
                    <a:pt x="5188" y="664"/>
                    <a:pt x="5188" y="670"/>
                  </a:cubicBezTo>
                  <a:cubicBezTo>
                    <a:pt x="5182" y="676"/>
                    <a:pt x="5182" y="676"/>
                    <a:pt x="5182" y="682"/>
                  </a:cubicBezTo>
                  <a:cubicBezTo>
                    <a:pt x="5182" y="682"/>
                    <a:pt x="5182" y="688"/>
                    <a:pt x="5182" y="694"/>
                  </a:cubicBezTo>
                  <a:cubicBezTo>
                    <a:pt x="5188" y="694"/>
                    <a:pt x="5188" y="700"/>
                    <a:pt x="5188" y="706"/>
                  </a:cubicBezTo>
                  <a:cubicBezTo>
                    <a:pt x="5194" y="706"/>
                    <a:pt x="5200" y="711"/>
                    <a:pt x="5200" y="711"/>
                  </a:cubicBezTo>
                  <a:cubicBezTo>
                    <a:pt x="5206" y="718"/>
                    <a:pt x="5206" y="723"/>
                    <a:pt x="5206" y="723"/>
                  </a:cubicBezTo>
                  <a:cubicBezTo>
                    <a:pt x="5212" y="723"/>
                    <a:pt x="5218" y="723"/>
                    <a:pt x="5218" y="723"/>
                  </a:cubicBezTo>
                  <a:cubicBezTo>
                    <a:pt x="5224" y="723"/>
                    <a:pt x="5229" y="723"/>
                    <a:pt x="5229" y="723"/>
                  </a:cubicBezTo>
                  <a:cubicBezTo>
                    <a:pt x="5235" y="723"/>
                    <a:pt x="5241" y="723"/>
                    <a:pt x="5241" y="723"/>
                  </a:cubicBezTo>
                  <a:cubicBezTo>
                    <a:pt x="5253" y="729"/>
                    <a:pt x="5259" y="729"/>
                    <a:pt x="5265" y="735"/>
                  </a:cubicBezTo>
                  <a:cubicBezTo>
                    <a:pt x="5271" y="735"/>
                    <a:pt x="5265" y="741"/>
                    <a:pt x="5271" y="747"/>
                  </a:cubicBezTo>
                  <a:cubicBezTo>
                    <a:pt x="5330" y="747"/>
                    <a:pt x="5330" y="747"/>
                    <a:pt x="5330" y="747"/>
                  </a:cubicBezTo>
                  <a:cubicBezTo>
                    <a:pt x="5348" y="759"/>
                    <a:pt x="5348" y="759"/>
                    <a:pt x="5348" y="759"/>
                  </a:cubicBezTo>
                  <a:cubicBezTo>
                    <a:pt x="5354" y="759"/>
                    <a:pt x="5360" y="759"/>
                    <a:pt x="5360" y="759"/>
                  </a:cubicBezTo>
                  <a:cubicBezTo>
                    <a:pt x="5360" y="759"/>
                    <a:pt x="5360" y="765"/>
                    <a:pt x="5366" y="765"/>
                  </a:cubicBezTo>
                  <a:cubicBezTo>
                    <a:pt x="5366" y="765"/>
                    <a:pt x="5372" y="771"/>
                    <a:pt x="5378" y="771"/>
                  </a:cubicBezTo>
                  <a:cubicBezTo>
                    <a:pt x="5384" y="771"/>
                    <a:pt x="5384" y="771"/>
                    <a:pt x="5390" y="771"/>
                  </a:cubicBezTo>
                  <a:lnTo>
                    <a:pt x="5395" y="771"/>
                  </a:lnTo>
                  <a:cubicBezTo>
                    <a:pt x="5407" y="771"/>
                    <a:pt x="5407" y="771"/>
                    <a:pt x="5407" y="771"/>
                  </a:cubicBezTo>
                  <a:cubicBezTo>
                    <a:pt x="5413" y="771"/>
                    <a:pt x="5413" y="771"/>
                    <a:pt x="5419" y="771"/>
                  </a:cubicBezTo>
                  <a:cubicBezTo>
                    <a:pt x="5419" y="771"/>
                    <a:pt x="5419" y="771"/>
                    <a:pt x="5425" y="771"/>
                  </a:cubicBezTo>
                  <a:cubicBezTo>
                    <a:pt x="5431" y="771"/>
                    <a:pt x="5431" y="765"/>
                    <a:pt x="5437" y="765"/>
                  </a:cubicBezTo>
                  <a:lnTo>
                    <a:pt x="5443" y="765"/>
                  </a:lnTo>
                  <a:cubicBezTo>
                    <a:pt x="5479" y="765"/>
                    <a:pt x="5479" y="765"/>
                    <a:pt x="5479" y="765"/>
                  </a:cubicBezTo>
                  <a:cubicBezTo>
                    <a:pt x="5479" y="765"/>
                    <a:pt x="5484" y="759"/>
                    <a:pt x="5490" y="759"/>
                  </a:cubicBezTo>
                  <a:cubicBezTo>
                    <a:pt x="5496" y="759"/>
                    <a:pt x="5496" y="759"/>
                    <a:pt x="5502" y="759"/>
                  </a:cubicBezTo>
                  <a:cubicBezTo>
                    <a:pt x="5508" y="759"/>
                    <a:pt x="5508" y="759"/>
                    <a:pt x="5508" y="759"/>
                  </a:cubicBezTo>
                  <a:cubicBezTo>
                    <a:pt x="5514" y="759"/>
                    <a:pt x="5514" y="759"/>
                    <a:pt x="5520" y="759"/>
                  </a:cubicBezTo>
                  <a:cubicBezTo>
                    <a:pt x="5520" y="759"/>
                    <a:pt x="5520" y="759"/>
                    <a:pt x="5526" y="759"/>
                  </a:cubicBezTo>
                  <a:cubicBezTo>
                    <a:pt x="5526" y="783"/>
                    <a:pt x="5526" y="783"/>
                    <a:pt x="5526" y="783"/>
                  </a:cubicBezTo>
                  <a:cubicBezTo>
                    <a:pt x="5526" y="783"/>
                    <a:pt x="5520" y="789"/>
                    <a:pt x="5520" y="795"/>
                  </a:cubicBezTo>
                  <a:cubicBezTo>
                    <a:pt x="5514" y="795"/>
                    <a:pt x="5514" y="795"/>
                    <a:pt x="5514" y="795"/>
                  </a:cubicBezTo>
                  <a:cubicBezTo>
                    <a:pt x="5508" y="795"/>
                    <a:pt x="5508" y="795"/>
                    <a:pt x="5502" y="800"/>
                  </a:cubicBezTo>
                  <a:lnTo>
                    <a:pt x="5496" y="800"/>
                  </a:lnTo>
                  <a:cubicBezTo>
                    <a:pt x="5490" y="806"/>
                    <a:pt x="5490" y="812"/>
                    <a:pt x="5490" y="812"/>
                  </a:cubicBezTo>
                  <a:cubicBezTo>
                    <a:pt x="5484" y="812"/>
                    <a:pt x="5484" y="812"/>
                    <a:pt x="5484" y="812"/>
                  </a:cubicBezTo>
                  <a:cubicBezTo>
                    <a:pt x="5479" y="812"/>
                    <a:pt x="5479" y="812"/>
                    <a:pt x="5479" y="812"/>
                  </a:cubicBezTo>
                  <a:cubicBezTo>
                    <a:pt x="5472" y="812"/>
                    <a:pt x="5472" y="806"/>
                    <a:pt x="5467" y="806"/>
                  </a:cubicBezTo>
                  <a:cubicBezTo>
                    <a:pt x="5467" y="806"/>
                    <a:pt x="5467" y="806"/>
                    <a:pt x="5461" y="806"/>
                  </a:cubicBezTo>
                  <a:cubicBezTo>
                    <a:pt x="5461" y="806"/>
                    <a:pt x="5461" y="806"/>
                    <a:pt x="5455" y="800"/>
                  </a:cubicBezTo>
                  <a:cubicBezTo>
                    <a:pt x="5455" y="800"/>
                    <a:pt x="5455" y="800"/>
                    <a:pt x="5449" y="800"/>
                  </a:cubicBezTo>
                  <a:cubicBezTo>
                    <a:pt x="5437" y="800"/>
                    <a:pt x="5437" y="800"/>
                    <a:pt x="5437" y="800"/>
                  </a:cubicBezTo>
                  <a:cubicBezTo>
                    <a:pt x="5431" y="800"/>
                    <a:pt x="5425" y="800"/>
                    <a:pt x="5419" y="800"/>
                  </a:cubicBezTo>
                  <a:cubicBezTo>
                    <a:pt x="5419" y="806"/>
                    <a:pt x="5413" y="806"/>
                    <a:pt x="5413" y="806"/>
                  </a:cubicBezTo>
                  <a:cubicBezTo>
                    <a:pt x="5407" y="812"/>
                    <a:pt x="5401" y="812"/>
                    <a:pt x="5395" y="812"/>
                  </a:cubicBezTo>
                  <a:cubicBezTo>
                    <a:pt x="5390" y="812"/>
                    <a:pt x="5390" y="812"/>
                    <a:pt x="5390" y="812"/>
                  </a:cubicBezTo>
                  <a:cubicBezTo>
                    <a:pt x="5384" y="812"/>
                    <a:pt x="5384" y="806"/>
                    <a:pt x="5378" y="806"/>
                  </a:cubicBezTo>
                  <a:cubicBezTo>
                    <a:pt x="5378" y="806"/>
                    <a:pt x="5378" y="812"/>
                    <a:pt x="5372" y="806"/>
                  </a:cubicBezTo>
                  <a:cubicBezTo>
                    <a:pt x="5366" y="806"/>
                    <a:pt x="5366" y="806"/>
                    <a:pt x="5360" y="800"/>
                  </a:cubicBezTo>
                  <a:cubicBezTo>
                    <a:pt x="5354" y="800"/>
                    <a:pt x="5354" y="800"/>
                    <a:pt x="5348" y="800"/>
                  </a:cubicBezTo>
                  <a:cubicBezTo>
                    <a:pt x="5342" y="800"/>
                    <a:pt x="5342" y="800"/>
                    <a:pt x="5342" y="800"/>
                  </a:cubicBezTo>
                  <a:cubicBezTo>
                    <a:pt x="5336" y="800"/>
                    <a:pt x="5336" y="806"/>
                    <a:pt x="5336" y="806"/>
                  </a:cubicBezTo>
                  <a:cubicBezTo>
                    <a:pt x="5336" y="812"/>
                    <a:pt x="5330" y="812"/>
                    <a:pt x="5330" y="818"/>
                  </a:cubicBezTo>
                  <a:cubicBezTo>
                    <a:pt x="5301" y="818"/>
                    <a:pt x="5301" y="818"/>
                    <a:pt x="5301" y="818"/>
                  </a:cubicBezTo>
                  <a:cubicBezTo>
                    <a:pt x="5295" y="818"/>
                    <a:pt x="5295" y="818"/>
                    <a:pt x="5295" y="824"/>
                  </a:cubicBezTo>
                  <a:cubicBezTo>
                    <a:pt x="5289" y="824"/>
                    <a:pt x="5289" y="824"/>
                    <a:pt x="5289" y="830"/>
                  </a:cubicBezTo>
                  <a:cubicBezTo>
                    <a:pt x="5289" y="836"/>
                    <a:pt x="5295" y="842"/>
                    <a:pt x="5301" y="848"/>
                  </a:cubicBezTo>
                  <a:cubicBezTo>
                    <a:pt x="5301" y="848"/>
                    <a:pt x="5306" y="848"/>
                    <a:pt x="5306" y="854"/>
                  </a:cubicBezTo>
                  <a:cubicBezTo>
                    <a:pt x="5312" y="854"/>
                    <a:pt x="5312" y="854"/>
                    <a:pt x="5312" y="854"/>
                  </a:cubicBezTo>
                  <a:cubicBezTo>
                    <a:pt x="5324" y="860"/>
                    <a:pt x="5324" y="854"/>
                    <a:pt x="5330" y="854"/>
                  </a:cubicBezTo>
                  <a:cubicBezTo>
                    <a:pt x="5342" y="860"/>
                    <a:pt x="5342" y="860"/>
                    <a:pt x="5348" y="866"/>
                  </a:cubicBezTo>
                  <a:cubicBezTo>
                    <a:pt x="5354" y="866"/>
                    <a:pt x="5360" y="866"/>
                    <a:pt x="5366" y="872"/>
                  </a:cubicBezTo>
                  <a:cubicBezTo>
                    <a:pt x="5372" y="872"/>
                    <a:pt x="5372" y="872"/>
                    <a:pt x="5378" y="872"/>
                  </a:cubicBezTo>
                  <a:cubicBezTo>
                    <a:pt x="5384" y="877"/>
                    <a:pt x="5390" y="877"/>
                    <a:pt x="5395" y="884"/>
                  </a:cubicBezTo>
                  <a:cubicBezTo>
                    <a:pt x="5401" y="884"/>
                    <a:pt x="5401" y="884"/>
                    <a:pt x="5401" y="884"/>
                  </a:cubicBezTo>
                  <a:cubicBezTo>
                    <a:pt x="5395" y="884"/>
                    <a:pt x="5390" y="884"/>
                    <a:pt x="5384" y="884"/>
                  </a:cubicBezTo>
                  <a:cubicBezTo>
                    <a:pt x="5384" y="889"/>
                    <a:pt x="5378" y="889"/>
                    <a:pt x="5378" y="889"/>
                  </a:cubicBezTo>
                  <a:lnTo>
                    <a:pt x="5378" y="895"/>
                  </a:lnTo>
                  <a:cubicBezTo>
                    <a:pt x="5378" y="895"/>
                    <a:pt x="5378" y="901"/>
                    <a:pt x="5384" y="901"/>
                  </a:cubicBezTo>
                  <a:cubicBezTo>
                    <a:pt x="5384" y="901"/>
                    <a:pt x="5384" y="901"/>
                    <a:pt x="5390" y="901"/>
                  </a:cubicBezTo>
                  <a:cubicBezTo>
                    <a:pt x="5390" y="907"/>
                    <a:pt x="5395" y="907"/>
                    <a:pt x="5401" y="907"/>
                  </a:cubicBezTo>
                  <a:lnTo>
                    <a:pt x="5401" y="913"/>
                  </a:lnTo>
                  <a:cubicBezTo>
                    <a:pt x="5407" y="913"/>
                    <a:pt x="5407" y="919"/>
                    <a:pt x="5407" y="919"/>
                  </a:cubicBezTo>
                  <a:cubicBezTo>
                    <a:pt x="5407" y="919"/>
                    <a:pt x="5407" y="925"/>
                    <a:pt x="5413" y="925"/>
                  </a:cubicBezTo>
                  <a:cubicBezTo>
                    <a:pt x="5413" y="925"/>
                    <a:pt x="5413" y="925"/>
                    <a:pt x="5419" y="925"/>
                  </a:cubicBezTo>
                  <a:cubicBezTo>
                    <a:pt x="5419" y="931"/>
                    <a:pt x="5419" y="931"/>
                    <a:pt x="5425" y="931"/>
                  </a:cubicBezTo>
                  <a:cubicBezTo>
                    <a:pt x="5425" y="931"/>
                    <a:pt x="5425" y="931"/>
                    <a:pt x="5431" y="931"/>
                  </a:cubicBezTo>
                  <a:cubicBezTo>
                    <a:pt x="5431" y="937"/>
                    <a:pt x="5431" y="937"/>
                    <a:pt x="5437" y="937"/>
                  </a:cubicBezTo>
                  <a:cubicBezTo>
                    <a:pt x="5443" y="937"/>
                    <a:pt x="5443" y="937"/>
                    <a:pt x="5449" y="943"/>
                  </a:cubicBezTo>
                  <a:lnTo>
                    <a:pt x="5455" y="943"/>
                  </a:lnTo>
                  <a:cubicBezTo>
                    <a:pt x="5461" y="949"/>
                    <a:pt x="5461" y="949"/>
                    <a:pt x="5461" y="949"/>
                  </a:cubicBezTo>
                  <a:cubicBezTo>
                    <a:pt x="5467" y="955"/>
                    <a:pt x="5467" y="955"/>
                    <a:pt x="5472" y="955"/>
                  </a:cubicBezTo>
                  <a:cubicBezTo>
                    <a:pt x="5479" y="955"/>
                    <a:pt x="5484" y="955"/>
                    <a:pt x="5490" y="955"/>
                  </a:cubicBezTo>
                  <a:lnTo>
                    <a:pt x="5490" y="955"/>
                  </a:lnTo>
                  <a:cubicBezTo>
                    <a:pt x="5496" y="955"/>
                    <a:pt x="5496" y="955"/>
                    <a:pt x="5496" y="955"/>
                  </a:cubicBezTo>
                  <a:cubicBezTo>
                    <a:pt x="5502" y="955"/>
                    <a:pt x="5502" y="955"/>
                    <a:pt x="5502" y="955"/>
                  </a:cubicBezTo>
                  <a:cubicBezTo>
                    <a:pt x="5502" y="949"/>
                    <a:pt x="5502" y="949"/>
                    <a:pt x="5502" y="949"/>
                  </a:cubicBezTo>
                  <a:cubicBezTo>
                    <a:pt x="5502" y="943"/>
                    <a:pt x="5496" y="943"/>
                    <a:pt x="5496" y="937"/>
                  </a:cubicBezTo>
                  <a:cubicBezTo>
                    <a:pt x="5496" y="937"/>
                    <a:pt x="5490" y="937"/>
                    <a:pt x="5490" y="931"/>
                  </a:cubicBezTo>
                  <a:cubicBezTo>
                    <a:pt x="5490" y="931"/>
                    <a:pt x="5490" y="925"/>
                    <a:pt x="5496" y="925"/>
                  </a:cubicBezTo>
                  <a:lnTo>
                    <a:pt x="5496" y="925"/>
                  </a:lnTo>
                  <a:cubicBezTo>
                    <a:pt x="5502" y="925"/>
                    <a:pt x="5508" y="925"/>
                    <a:pt x="5514" y="925"/>
                  </a:cubicBezTo>
                  <a:cubicBezTo>
                    <a:pt x="5520" y="925"/>
                    <a:pt x="5526" y="925"/>
                    <a:pt x="5532" y="925"/>
                  </a:cubicBezTo>
                  <a:cubicBezTo>
                    <a:pt x="5538" y="925"/>
                    <a:pt x="5544" y="925"/>
                    <a:pt x="5550" y="931"/>
                  </a:cubicBezTo>
                  <a:cubicBezTo>
                    <a:pt x="5550" y="931"/>
                    <a:pt x="5550" y="931"/>
                    <a:pt x="5556" y="931"/>
                  </a:cubicBezTo>
                  <a:cubicBezTo>
                    <a:pt x="5556" y="931"/>
                    <a:pt x="5556" y="931"/>
                    <a:pt x="5561" y="931"/>
                  </a:cubicBezTo>
                  <a:cubicBezTo>
                    <a:pt x="5561" y="931"/>
                    <a:pt x="5561" y="937"/>
                    <a:pt x="5567" y="937"/>
                  </a:cubicBezTo>
                  <a:cubicBezTo>
                    <a:pt x="5567" y="937"/>
                    <a:pt x="5567" y="937"/>
                    <a:pt x="5573" y="937"/>
                  </a:cubicBezTo>
                  <a:cubicBezTo>
                    <a:pt x="5573" y="925"/>
                    <a:pt x="5573" y="925"/>
                    <a:pt x="5573" y="925"/>
                  </a:cubicBezTo>
                  <a:cubicBezTo>
                    <a:pt x="5597" y="925"/>
                    <a:pt x="5597" y="925"/>
                    <a:pt x="5597" y="925"/>
                  </a:cubicBezTo>
                  <a:cubicBezTo>
                    <a:pt x="5597" y="925"/>
                    <a:pt x="5597" y="925"/>
                    <a:pt x="5603" y="925"/>
                  </a:cubicBezTo>
                  <a:cubicBezTo>
                    <a:pt x="5603" y="931"/>
                    <a:pt x="5603" y="931"/>
                    <a:pt x="5609" y="931"/>
                  </a:cubicBezTo>
                  <a:cubicBezTo>
                    <a:pt x="5615" y="931"/>
                    <a:pt x="5615" y="931"/>
                    <a:pt x="5621" y="931"/>
                  </a:cubicBezTo>
                  <a:cubicBezTo>
                    <a:pt x="5627" y="931"/>
                    <a:pt x="5633" y="937"/>
                    <a:pt x="5638" y="931"/>
                  </a:cubicBezTo>
                  <a:cubicBezTo>
                    <a:pt x="5638" y="931"/>
                    <a:pt x="5638" y="925"/>
                    <a:pt x="5645" y="925"/>
                  </a:cubicBezTo>
                  <a:cubicBezTo>
                    <a:pt x="5645" y="925"/>
                    <a:pt x="5645" y="925"/>
                    <a:pt x="5650" y="925"/>
                  </a:cubicBezTo>
                  <a:lnTo>
                    <a:pt x="5650" y="919"/>
                  </a:lnTo>
                  <a:cubicBezTo>
                    <a:pt x="5656" y="919"/>
                    <a:pt x="5656" y="919"/>
                    <a:pt x="5656" y="919"/>
                  </a:cubicBezTo>
                  <a:cubicBezTo>
                    <a:pt x="5662" y="919"/>
                    <a:pt x="5668" y="919"/>
                    <a:pt x="5668" y="919"/>
                  </a:cubicBezTo>
                  <a:cubicBezTo>
                    <a:pt x="5674" y="919"/>
                    <a:pt x="5674" y="913"/>
                    <a:pt x="5674" y="913"/>
                  </a:cubicBezTo>
                  <a:lnTo>
                    <a:pt x="5680" y="907"/>
                  </a:lnTo>
                  <a:cubicBezTo>
                    <a:pt x="5686" y="907"/>
                    <a:pt x="5686" y="901"/>
                    <a:pt x="5686" y="901"/>
                  </a:cubicBezTo>
                  <a:cubicBezTo>
                    <a:pt x="5692" y="901"/>
                    <a:pt x="5698" y="907"/>
                    <a:pt x="5704" y="907"/>
                  </a:cubicBezTo>
                  <a:cubicBezTo>
                    <a:pt x="5710" y="907"/>
                    <a:pt x="5710" y="913"/>
                    <a:pt x="5716" y="913"/>
                  </a:cubicBezTo>
                  <a:cubicBezTo>
                    <a:pt x="5716" y="919"/>
                    <a:pt x="5716" y="919"/>
                    <a:pt x="5722" y="919"/>
                  </a:cubicBezTo>
                  <a:cubicBezTo>
                    <a:pt x="5739" y="919"/>
                    <a:pt x="5739" y="919"/>
                    <a:pt x="5739" y="919"/>
                  </a:cubicBezTo>
                  <a:cubicBezTo>
                    <a:pt x="5745" y="919"/>
                    <a:pt x="5751" y="919"/>
                    <a:pt x="5757" y="919"/>
                  </a:cubicBezTo>
                  <a:cubicBezTo>
                    <a:pt x="5757" y="919"/>
                    <a:pt x="5757" y="919"/>
                    <a:pt x="5763" y="919"/>
                  </a:cubicBezTo>
                  <a:cubicBezTo>
                    <a:pt x="5763" y="919"/>
                    <a:pt x="5763" y="925"/>
                    <a:pt x="5769" y="925"/>
                  </a:cubicBezTo>
                  <a:cubicBezTo>
                    <a:pt x="5775" y="925"/>
                    <a:pt x="5781" y="925"/>
                    <a:pt x="5787" y="931"/>
                  </a:cubicBezTo>
                  <a:cubicBezTo>
                    <a:pt x="5787" y="931"/>
                    <a:pt x="5787" y="937"/>
                    <a:pt x="5793" y="937"/>
                  </a:cubicBezTo>
                  <a:cubicBezTo>
                    <a:pt x="5793" y="937"/>
                    <a:pt x="5799" y="937"/>
                    <a:pt x="5799" y="943"/>
                  </a:cubicBezTo>
                  <a:lnTo>
                    <a:pt x="5804" y="943"/>
                  </a:lnTo>
                  <a:cubicBezTo>
                    <a:pt x="5846" y="943"/>
                    <a:pt x="5846" y="943"/>
                    <a:pt x="5846" y="943"/>
                  </a:cubicBezTo>
                  <a:cubicBezTo>
                    <a:pt x="5846" y="943"/>
                    <a:pt x="5846" y="943"/>
                    <a:pt x="5852" y="943"/>
                  </a:cubicBezTo>
                  <a:cubicBezTo>
                    <a:pt x="5852" y="943"/>
                    <a:pt x="5852" y="943"/>
                    <a:pt x="5858" y="943"/>
                  </a:cubicBezTo>
                  <a:cubicBezTo>
                    <a:pt x="5864" y="949"/>
                    <a:pt x="5864" y="949"/>
                    <a:pt x="5876" y="955"/>
                  </a:cubicBezTo>
                  <a:cubicBezTo>
                    <a:pt x="5876" y="955"/>
                    <a:pt x="5876" y="961"/>
                    <a:pt x="5882" y="961"/>
                  </a:cubicBezTo>
                  <a:cubicBezTo>
                    <a:pt x="5888" y="961"/>
                    <a:pt x="5888" y="961"/>
                    <a:pt x="5893" y="961"/>
                  </a:cubicBezTo>
                  <a:cubicBezTo>
                    <a:pt x="5899" y="961"/>
                    <a:pt x="5899" y="961"/>
                    <a:pt x="5899" y="961"/>
                  </a:cubicBezTo>
                  <a:cubicBezTo>
                    <a:pt x="5905" y="961"/>
                    <a:pt x="5905" y="961"/>
                    <a:pt x="5905" y="961"/>
                  </a:cubicBezTo>
                  <a:cubicBezTo>
                    <a:pt x="5911" y="961"/>
                    <a:pt x="5911" y="966"/>
                    <a:pt x="5911" y="966"/>
                  </a:cubicBezTo>
                  <a:cubicBezTo>
                    <a:pt x="5917" y="972"/>
                    <a:pt x="5917" y="972"/>
                    <a:pt x="5923" y="978"/>
                  </a:cubicBezTo>
                  <a:cubicBezTo>
                    <a:pt x="5923" y="978"/>
                    <a:pt x="5929" y="978"/>
                    <a:pt x="5929" y="984"/>
                  </a:cubicBezTo>
                  <a:cubicBezTo>
                    <a:pt x="5935" y="984"/>
                    <a:pt x="5935" y="984"/>
                    <a:pt x="5941" y="984"/>
                  </a:cubicBezTo>
                  <a:cubicBezTo>
                    <a:pt x="5947" y="984"/>
                    <a:pt x="5947" y="984"/>
                    <a:pt x="5947" y="984"/>
                  </a:cubicBezTo>
                  <a:cubicBezTo>
                    <a:pt x="5953" y="984"/>
                    <a:pt x="5953" y="984"/>
                    <a:pt x="5959" y="984"/>
                  </a:cubicBezTo>
                  <a:cubicBezTo>
                    <a:pt x="5959" y="984"/>
                    <a:pt x="5959" y="990"/>
                    <a:pt x="5965" y="990"/>
                  </a:cubicBezTo>
                  <a:cubicBezTo>
                    <a:pt x="5965" y="996"/>
                    <a:pt x="5970" y="996"/>
                    <a:pt x="5970" y="1002"/>
                  </a:cubicBezTo>
                  <a:cubicBezTo>
                    <a:pt x="5970" y="1038"/>
                    <a:pt x="5970" y="1038"/>
                    <a:pt x="5970" y="1038"/>
                  </a:cubicBezTo>
                  <a:cubicBezTo>
                    <a:pt x="5970" y="1044"/>
                    <a:pt x="5977" y="1050"/>
                    <a:pt x="5977" y="1050"/>
                  </a:cubicBezTo>
                  <a:cubicBezTo>
                    <a:pt x="5982" y="1055"/>
                    <a:pt x="5982" y="1055"/>
                    <a:pt x="5982" y="1055"/>
                  </a:cubicBezTo>
                  <a:cubicBezTo>
                    <a:pt x="5982" y="1061"/>
                    <a:pt x="5988" y="1061"/>
                    <a:pt x="5988" y="1061"/>
                  </a:cubicBezTo>
                  <a:cubicBezTo>
                    <a:pt x="5988" y="1061"/>
                    <a:pt x="5994" y="1061"/>
                    <a:pt x="5994" y="1067"/>
                  </a:cubicBezTo>
                  <a:cubicBezTo>
                    <a:pt x="5994" y="1067"/>
                    <a:pt x="6000" y="1061"/>
                    <a:pt x="6000" y="1067"/>
                  </a:cubicBezTo>
                  <a:cubicBezTo>
                    <a:pt x="6006" y="1067"/>
                    <a:pt x="6006" y="1067"/>
                    <a:pt x="6012" y="1067"/>
                  </a:cubicBezTo>
                  <a:cubicBezTo>
                    <a:pt x="6012" y="1067"/>
                    <a:pt x="6012" y="1073"/>
                    <a:pt x="6018" y="1073"/>
                  </a:cubicBezTo>
                  <a:lnTo>
                    <a:pt x="6024" y="1073"/>
                  </a:lnTo>
                  <a:cubicBezTo>
                    <a:pt x="6024" y="1079"/>
                    <a:pt x="6024" y="1079"/>
                    <a:pt x="6030" y="1079"/>
                  </a:cubicBezTo>
                  <a:cubicBezTo>
                    <a:pt x="6030" y="1085"/>
                    <a:pt x="6030" y="1091"/>
                    <a:pt x="6036" y="1091"/>
                  </a:cubicBezTo>
                  <a:cubicBezTo>
                    <a:pt x="6036" y="1097"/>
                    <a:pt x="6036" y="1097"/>
                    <a:pt x="6036" y="1097"/>
                  </a:cubicBezTo>
                  <a:cubicBezTo>
                    <a:pt x="6036" y="1103"/>
                    <a:pt x="6036" y="1103"/>
                    <a:pt x="6042" y="1103"/>
                  </a:cubicBezTo>
                  <a:cubicBezTo>
                    <a:pt x="6042" y="1109"/>
                    <a:pt x="6048" y="1109"/>
                    <a:pt x="6048" y="1115"/>
                  </a:cubicBezTo>
                  <a:cubicBezTo>
                    <a:pt x="6054" y="1115"/>
                    <a:pt x="6054" y="1121"/>
                    <a:pt x="6054" y="1121"/>
                  </a:cubicBezTo>
                  <a:cubicBezTo>
                    <a:pt x="6059" y="1121"/>
                    <a:pt x="6059" y="1127"/>
                    <a:pt x="6059" y="1127"/>
                  </a:cubicBezTo>
                  <a:cubicBezTo>
                    <a:pt x="6059" y="1132"/>
                    <a:pt x="6065" y="1132"/>
                    <a:pt x="6065" y="1132"/>
                  </a:cubicBezTo>
                  <a:cubicBezTo>
                    <a:pt x="6065" y="1138"/>
                    <a:pt x="6071" y="1138"/>
                    <a:pt x="6071" y="1138"/>
                  </a:cubicBezTo>
                  <a:cubicBezTo>
                    <a:pt x="6071" y="1144"/>
                    <a:pt x="6071" y="1144"/>
                    <a:pt x="6077" y="1150"/>
                  </a:cubicBezTo>
                  <a:cubicBezTo>
                    <a:pt x="6077" y="1156"/>
                    <a:pt x="6077" y="1156"/>
                    <a:pt x="6077" y="1162"/>
                  </a:cubicBezTo>
                  <a:cubicBezTo>
                    <a:pt x="6083" y="1162"/>
                    <a:pt x="6083" y="1168"/>
                    <a:pt x="6083" y="1168"/>
                  </a:cubicBezTo>
                  <a:cubicBezTo>
                    <a:pt x="6083" y="1174"/>
                    <a:pt x="6089" y="1180"/>
                    <a:pt x="6095" y="1186"/>
                  </a:cubicBezTo>
                  <a:cubicBezTo>
                    <a:pt x="6095" y="1186"/>
                    <a:pt x="6095" y="1186"/>
                    <a:pt x="6101" y="1192"/>
                  </a:cubicBezTo>
                  <a:cubicBezTo>
                    <a:pt x="6101" y="1192"/>
                    <a:pt x="6107" y="1198"/>
                    <a:pt x="6113" y="1198"/>
                  </a:cubicBezTo>
                  <a:lnTo>
                    <a:pt x="6113" y="1204"/>
                  </a:lnTo>
                  <a:cubicBezTo>
                    <a:pt x="6113" y="1210"/>
                    <a:pt x="6113" y="1210"/>
                    <a:pt x="6113" y="1210"/>
                  </a:cubicBezTo>
                  <a:cubicBezTo>
                    <a:pt x="6113" y="1215"/>
                    <a:pt x="6113" y="1215"/>
                    <a:pt x="6113" y="1221"/>
                  </a:cubicBezTo>
                  <a:cubicBezTo>
                    <a:pt x="6113" y="1221"/>
                    <a:pt x="6107" y="1221"/>
                    <a:pt x="6107" y="1227"/>
                  </a:cubicBezTo>
                  <a:cubicBezTo>
                    <a:pt x="6107" y="1233"/>
                    <a:pt x="6113" y="1233"/>
                    <a:pt x="6113" y="1233"/>
                  </a:cubicBezTo>
                  <a:cubicBezTo>
                    <a:pt x="6119" y="1245"/>
                    <a:pt x="6125" y="1245"/>
                    <a:pt x="6125" y="1251"/>
                  </a:cubicBezTo>
                  <a:cubicBezTo>
                    <a:pt x="6125" y="1281"/>
                    <a:pt x="6125" y="1281"/>
                    <a:pt x="6125" y="1281"/>
                  </a:cubicBezTo>
                  <a:cubicBezTo>
                    <a:pt x="6125" y="1287"/>
                    <a:pt x="6119" y="1287"/>
                    <a:pt x="6119" y="1293"/>
                  </a:cubicBezTo>
                  <a:lnTo>
                    <a:pt x="6113" y="1299"/>
                  </a:lnTo>
                  <a:cubicBezTo>
                    <a:pt x="6113" y="1304"/>
                    <a:pt x="6113" y="1304"/>
                    <a:pt x="6113" y="1310"/>
                  </a:cubicBezTo>
                  <a:cubicBezTo>
                    <a:pt x="6143" y="1310"/>
                    <a:pt x="6143" y="1310"/>
                    <a:pt x="6143" y="1310"/>
                  </a:cubicBezTo>
                  <a:cubicBezTo>
                    <a:pt x="6143" y="1334"/>
                    <a:pt x="6143" y="1334"/>
                    <a:pt x="6143" y="1334"/>
                  </a:cubicBezTo>
                  <a:cubicBezTo>
                    <a:pt x="6136" y="1334"/>
                    <a:pt x="6131" y="1334"/>
                    <a:pt x="6125" y="1334"/>
                  </a:cubicBezTo>
                  <a:cubicBezTo>
                    <a:pt x="6125" y="1334"/>
                    <a:pt x="6119" y="1340"/>
                    <a:pt x="6113" y="1340"/>
                  </a:cubicBezTo>
                  <a:lnTo>
                    <a:pt x="6113" y="1346"/>
                  </a:lnTo>
                  <a:cubicBezTo>
                    <a:pt x="6113" y="1358"/>
                    <a:pt x="6119" y="1358"/>
                    <a:pt x="6119" y="1370"/>
                  </a:cubicBezTo>
                  <a:cubicBezTo>
                    <a:pt x="6119" y="1376"/>
                    <a:pt x="6119" y="1382"/>
                    <a:pt x="6119" y="1387"/>
                  </a:cubicBezTo>
                  <a:cubicBezTo>
                    <a:pt x="6095" y="1387"/>
                    <a:pt x="6095" y="1387"/>
                    <a:pt x="6095" y="1387"/>
                  </a:cubicBezTo>
                  <a:cubicBezTo>
                    <a:pt x="6095" y="1411"/>
                    <a:pt x="6095" y="1411"/>
                    <a:pt x="6095" y="1411"/>
                  </a:cubicBezTo>
                  <a:cubicBezTo>
                    <a:pt x="6101" y="1411"/>
                    <a:pt x="6101" y="1423"/>
                    <a:pt x="6107" y="1423"/>
                  </a:cubicBezTo>
                  <a:cubicBezTo>
                    <a:pt x="6113" y="1429"/>
                    <a:pt x="6119" y="1429"/>
                    <a:pt x="6125" y="1429"/>
                  </a:cubicBezTo>
                  <a:cubicBezTo>
                    <a:pt x="6136" y="1429"/>
                    <a:pt x="6136" y="1429"/>
                    <a:pt x="6136" y="1429"/>
                  </a:cubicBezTo>
                  <a:cubicBezTo>
                    <a:pt x="6143" y="1429"/>
                    <a:pt x="6148" y="1429"/>
                    <a:pt x="6148" y="1429"/>
                  </a:cubicBezTo>
                  <a:cubicBezTo>
                    <a:pt x="6154" y="1435"/>
                    <a:pt x="6154" y="1435"/>
                    <a:pt x="6160" y="1435"/>
                  </a:cubicBezTo>
                  <a:cubicBezTo>
                    <a:pt x="6220" y="1435"/>
                    <a:pt x="6220" y="1435"/>
                    <a:pt x="6220" y="1435"/>
                  </a:cubicBezTo>
                  <a:cubicBezTo>
                    <a:pt x="6220" y="1429"/>
                    <a:pt x="6220" y="1423"/>
                    <a:pt x="6220" y="1417"/>
                  </a:cubicBezTo>
                  <a:lnTo>
                    <a:pt x="6225" y="1411"/>
                  </a:lnTo>
                  <a:cubicBezTo>
                    <a:pt x="6231" y="1411"/>
                    <a:pt x="6237" y="1411"/>
                    <a:pt x="6249" y="1411"/>
                  </a:cubicBezTo>
                  <a:cubicBezTo>
                    <a:pt x="6249" y="1411"/>
                    <a:pt x="6255" y="1411"/>
                    <a:pt x="6261" y="1411"/>
                  </a:cubicBezTo>
                  <a:lnTo>
                    <a:pt x="6267" y="1411"/>
                  </a:lnTo>
                  <a:cubicBezTo>
                    <a:pt x="6273" y="1417"/>
                    <a:pt x="6273" y="1417"/>
                    <a:pt x="6273" y="1423"/>
                  </a:cubicBezTo>
                  <a:cubicBezTo>
                    <a:pt x="6273" y="1429"/>
                    <a:pt x="6273" y="1435"/>
                    <a:pt x="6273" y="1435"/>
                  </a:cubicBezTo>
                  <a:cubicBezTo>
                    <a:pt x="6273" y="1441"/>
                    <a:pt x="6279" y="1447"/>
                    <a:pt x="6279" y="1447"/>
                  </a:cubicBezTo>
                  <a:cubicBezTo>
                    <a:pt x="6285" y="1453"/>
                    <a:pt x="6285" y="1459"/>
                    <a:pt x="6291" y="1459"/>
                  </a:cubicBezTo>
                  <a:cubicBezTo>
                    <a:pt x="6297" y="1465"/>
                    <a:pt x="6297" y="1470"/>
                    <a:pt x="6303" y="1470"/>
                  </a:cubicBezTo>
                  <a:cubicBezTo>
                    <a:pt x="6309" y="1470"/>
                    <a:pt x="6314" y="1470"/>
                    <a:pt x="6314" y="1470"/>
                  </a:cubicBezTo>
                  <a:cubicBezTo>
                    <a:pt x="6320" y="1470"/>
                    <a:pt x="6326" y="1470"/>
                    <a:pt x="6326" y="1470"/>
                  </a:cubicBezTo>
                  <a:cubicBezTo>
                    <a:pt x="6332" y="1470"/>
                    <a:pt x="6332" y="1470"/>
                    <a:pt x="6338" y="1476"/>
                  </a:cubicBezTo>
                  <a:cubicBezTo>
                    <a:pt x="6344" y="1476"/>
                    <a:pt x="6344" y="1476"/>
                    <a:pt x="6350" y="1482"/>
                  </a:cubicBezTo>
                  <a:cubicBezTo>
                    <a:pt x="6356" y="1482"/>
                    <a:pt x="6356" y="1488"/>
                    <a:pt x="6356" y="1494"/>
                  </a:cubicBezTo>
                  <a:cubicBezTo>
                    <a:pt x="6362" y="1494"/>
                    <a:pt x="6368" y="1494"/>
                    <a:pt x="6368" y="1500"/>
                  </a:cubicBezTo>
                  <a:cubicBezTo>
                    <a:pt x="6374" y="1500"/>
                    <a:pt x="6374" y="1506"/>
                    <a:pt x="6374" y="1512"/>
                  </a:cubicBezTo>
                  <a:cubicBezTo>
                    <a:pt x="6368" y="1524"/>
                    <a:pt x="6368" y="1524"/>
                    <a:pt x="6368" y="1524"/>
                  </a:cubicBezTo>
                  <a:cubicBezTo>
                    <a:pt x="6350" y="1524"/>
                    <a:pt x="6350" y="1524"/>
                    <a:pt x="6350" y="1524"/>
                  </a:cubicBezTo>
                  <a:cubicBezTo>
                    <a:pt x="6344" y="1524"/>
                    <a:pt x="6338" y="1518"/>
                    <a:pt x="6332" y="1518"/>
                  </a:cubicBezTo>
                  <a:cubicBezTo>
                    <a:pt x="6309" y="1518"/>
                    <a:pt x="6309" y="1518"/>
                    <a:pt x="6309" y="1518"/>
                  </a:cubicBezTo>
                  <a:cubicBezTo>
                    <a:pt x="6297" y="1518"/>
                    <a:pt x="6285" y="1524"/>
                    <a:pt x="6273" y="1518"/>
                  </a:cubicBezTo>
                  <a:cubicBezTo>
                    <a:pt x="6273" y="1518"/>
                    <a:pt x="6267" y="1512"/>
                    <a:pt x="6261" y="1512"/>
                  </a:cubicBezTo>
                  <a:cubicBezTo>
                    <a:pt x="6261" y="1512"/>
                    <a:pt x="6267" y="1500"/>
                    <a:pt x="6261" y="1500"/>
                  </a:cubicBezTo>
                  <a:cubicBezTo>
                    <a:pt x="6255" y="1500"/>
                    <a:pt x="6255" y="1500"/>
                    <a:pt x="6249" y="1500"/>
                  </a:cubicBezTo>
                  <a:cubicBezTo>
                    <a:pt x="6243" y="1500"/>
                    <a:pt x="6237" y="1500"/>
                    <a:pt x="6225" y="1494"/>
                  </a:cubicBezTo>
                  <a:cubicBezTo>
                    <a:pt x="6220" y="1494"/>
                    <a:pt x="6214" y="1494"/>
                    <a:pt x="6202" y="1494"/>
                  </a:cubicBezTo>
                  <a:cubicBezTo>
                    <a:pt x="6190" y="1494"/>
                    <a:pt x="6178" y="1500"/>
                    <a:pt x="6166" y="1500"/>
                  </a:cubicBezTo>
                  <a:cubicBezTo>
                    <a:pt x="6172" y="1512"/>
                    <a:pt x="6172" y="1518"/>
                    <a:pt x="6178" y="1524"/>
                  </a:cubicBezTo>
                  <a:cubicBezTo>
                    <a:pt x="6178" y="1530"/>
                    <a:pt x="6184" y="1530"/>
                    <a:pt x="6190" y="1536"/>
                  </a:cubicBezTo>
                  <a:cubicBezTo>
                    <a:pt x="6190" y="1536"/>
                    <a:pt x="6196" y="1542"/>
                    <a:pt x="6196" y="1548"/>
                  </a:cubicBezTo>
                  <a:cubicBezTo>
                    <a:pt x="6196" y="1554"/>
                    <a:pt x="6190" y="1554"/>
                    <a:pt x="6190" y="1559"/>
                  </a:cubicBezTo>
                  <a:cubicBezTo>
                    <a:pt x="6184" y="1559"/>
                    <a:pt x="6178" y="1559"/>
                    <a:pt x="6172" y="1559"/>
                  </a:cubicBezTo>
                  <a:cubicBezTo>
                    <a:pt x="6166" y="1559"/>
                    <a:pt x="6160" y="1565"/>
                    <a:pt x="6160" y="1571"/>
                  </a:cubicBezTo>
                  <a:cubicBezTo>
                    <a:pt x="6154" y="1571"/>
                    <a:pt x="6148" y="1577"/>
                    <a:pt x="6148" y="1583"/>
                  </a:cubicBezTo>
                  <a:cubicBezTo>
                    <a:pt x="6148" y="1595"/>
                    <a:pt x="6148" y="1601"/>
                    <a:pt x="6154" y="1601"/>
                  </a:cubicBezTo>
                  <a:cubicBezTo>
                    <a:pt x="6166" y="1613"/>
                    <a:pt x="6172" y="1601"/>
                    <a:pt x="6190" y="1607"/>
                  </a:cubicBezTo>
                  <a:cubicBezTo>
                    <a:pt x="6196" y="1607"/>
                    <a:pt x="6202" y="1613"/>
                    <a:pt x="6208" y="1619"/>
                  </a:cubicBezTo>
                  <a:cubicBezTo>
                    <a:pt x="6225" y="1625"/>
                    <a:pt x="6225" y="1642"/>
                    <a:pt x="6243" y="1642"/>
                  </a:cubicBezTo>
                  <a:cubicBezTo>
                    <a:pt x="6249" y="1642"/>
                    <a:pt x="6249" y="1636"/>
                    <a:pt x="6255" y="1631"/>
                  </a:cubicBezTo>
                  <a:cubicBezTo>
                    <a:pt x="6261" y="1625"/>
                    <a:pt x="6261" y="1613"/>
                    <a:pt x="6273" y="1613"/>
                  </a:cubicBezTo>
                  <a:cubicBezTo>
                    <a:pt x="6291" y="1613"/>
                    <a:pt x="6297" y="1613"/>
                    <a:pt x="6309" y="1613"/>
                  </a:cubicBezTo>
                  <a:cubicBezTo>
                    <a:pt x="6309" y="1571"/>
                    <a:pt x="6309" y="1571"/>
                    <a:pt x="6309" y="1571"/>
                  </a:cubicBezTo>
                  <a:cubicBezTo>
                    <a:pt x="6297" y="1571"/>
                    <a:pt x="6291" y="1577"/>
                    <a:pt x="6279" y="1571"/>
                  </a:cubicBezTo>
                  <a:cubicBezTo>
                    <a:pt x="6273" y="1571"/>
                    <a:pt x="6273" y="1571"/>
                    <a:pt x="6267" y="1571"/>
                  </a:cubicBezTo>
                  <a:cubicBezTo>
                    <a:pt x="6261" y="1571"/>
                    <a:pt x="6267" y="1559"/>
                    <a:pt x="6261" y="1559"/>
                  </a:cubicBezTo>
                  <a:cubicBezTo>
                    <a:pt x="6255" y="1559"/>
                    <a:pt x="6255" y="1559"/>
                    <a:pt x="6249" y="1559"/>
                  </a:cubicBezTo>
                  <a:cubicBezTo>
                    <a:pt x="6249" y="1559"/>
                    <a:pt x="6243" y="1559"/>
                    <a:pt x="6237" y="1559"/>
                  </a:cubicBezTo>
                  <a:cubicBezTo>
                    <a:pt x="6243" y="1548"/>
                    <a:pt x="6243" y="1548"/>
                    <a:pt x="6243" y="1548"/>
                  </a:cubicBezTo>
                  <a:cubicBezTo>
                    <a:pt x="6267" y="1548"/>
                    <a:pt x="6267" y="1548"/>
                    <a:pt x="6267" y="1548"/>
                  </a:cubicBezTo>
                  <a:cubicBezTo>
                    <a:pt x="6273" y="1548"/>
                    <a:pt x="6273" y="1548"/>
                    <a:pt x="6279" y="1548"/>
                  </a:cubicBezTo>
                  <a:cubicBezTo>
                    <a:pt x="6285" y="1554"/>
                    <a:pt x="6285" y="1554"/>
                    <a:pt x="6291" y="1559"/>
                  </a:cubicBezTo>
                  <a:cubicBezTo>
                    <a:pt x="6297" y="1559"/>
                    <a:pt x="6297" y="1559"/>
                    <a:pt x="6303" y="1565"/>
                  </a:cubicBezTo>
                  <a:cubicBezTo>
                    <a:pt x="6303" y="1565"/>
                    <a:pt x="6309" y="1565"/>
                    <a:pt x="6314" y="1565"/>
                  </a:cubicBezTo>
                  <a:cubicBezTo>
                    <a:pt x="6320" y="1565"/>
                    <a:pt x="6320" y="1565"/>
                    <a:pt x="6326" y="1565"/>
                  </a:cubicBezTo>
                  <a:cubicBezTo>
                    <a:pt x="6350" y="1565"/>
                    <a:pt x="6350" y="1565"/>
                    <a:pt x="6350" y="1565"/>
                  </a:cubicBezTo>
                  <a:cubicBezTo>
                    <a:pt x="6356" y="1565"/>
                    <a:pt x="6368" y="1565"/>
                    <a:pt x="6374" y="1571"/>
                  </a:cubicBezTo>
                  <a:cubicBezTo>
                    <a:pt x="6380" y="1571"/>
                    <a:pt x="6386" y="1577"/>
                    <a:pt x="6386" y="1583"/>
                  </a:cubicBezTo>
                  <a:cubicBezTo>
                    <a:pt x="6386" y="1589"/>
                    <a:pt x="6386" y="1589"/>
                    <a:pt x="6386" y="1589"/>
                  </a:cubicBezTo>
                  <a:cubicBezTo>
                    <a:pt x="6386" y="1595"/>
                    <a:pt x="6374" y="1595"/>
                    <a:pt x="6374" y="1601"/>
                  </a:cubicBezTo>
                  <a:cubicBezTo>
                    <a:pt x="6368" y="1601"/>
                    <a:pt x="6374" y="1607"/>
                    <a:pt x="6374" y="1613"/>
                  </a:cubicBezTo>
                  <a:cubicBezTo>
                    <a:pt x="6368" y="1619"/>
                    <a:pt x="6362" y="1619"/>
                    <a:pt x="6362" y="1625"/>
                  </a:cubicBezTo>
                  <a:cubicBezTo>
                    <a:pt x="6362" y="1631"/>
                    <a:pt x="6362" y="1631"/>
                    <a:pt x="6362" y="1631"/>
                  </a:cubicBezTo>
                  <a:cubicBezTo>
                    <a:pt x="6362" y="1636"/>
                    <a:pt x="6368" y="1636"/>
                    <a:pt x="6368" y="1642"/>
                  </a:cubicBezTo>
                  <a:cubicBezTo>
                    <a:pt x="6374" y="1642"/>
                    <a:pt x="6380" y="1648"/>
                    <a:pt x="6380" y="1648"/>
                  </a:cubicBezTo>
                  <a:cubicBezTo>
                    <a:pt x="6386" y="1654"/>
                    <a:pt x="6386" y="1660"/>
                    <a:pt x="6386" y="1666"/>
                  </a:cubicBezTo>
                  <a:cubicBezTo>
                    <a:pt x="6386" y="1696"/>
                    <a:pt x="6386" y="1696"/>
                    <a:pt x="6386" y="1696"/>
                  </a:cubicBezTo>
                  <a:cubicBezTo>
                    <a:pt x="6356" y="1696"/>
                    <a:pt x="6356" y="1696"/>
                    <a:pt x="6356" y="1696"/>
                  </a:cubicBezTo>
                  <a:cubicBezTo>
                    <a:pt x="6350" y="1696"/>
                    <a:pt x="6350" y="1690"/>
                    <a:pt x="6344" y="1696"/>
                  </a:cubicBezTo>
                  <a:cubicBezTo>
                    <a:pt x="6338" y="1696"/>
                    <a:pt x="6338" y="1702"/>
                    <a:pt x="6332" y="1702"/>
                  </a:cubicBezTo>
                  <a:cubicBezTo>
                    <a:pt x="6326" y="1708"/>
                    <a:pt x="6326" y="1714"/>
                    <a:pt x="6326" y="1714"/>
                  </a:cubicBezTo>
                  <a:cubicBezTo>
                    <a:pt x="6320" y="1714"/>
                    <a:pt x="6314" y="1714"/>
                    <a:pt x="6309" y="1714"/>
                  </a:cubicBezTo>
                  <a:cubicBezTo>
                    <a:pt x="6297" y="1714"/>
                    <a:pt x="6297" y="1714"/>
                    <a:pt x="6297" y="1714"/>
                  </a:cubicBezTo>
                  <a:cubicBezTo>
                    <a:pt x="6291" y="1714"/>
                    <a:pt x="6291" y="1708"/>
                    <a:pt x="6285" y="1708"/>
                  </a:cubicBezTo>
                  <a:cubicBezTo>
                    <a:pt x="6285" y="1708"/>
                    <a:pt x="6279" y="1714"/>
                    <a:pt x="6273" y="1714"/>
                  </a:cubicBezTo>
                  <a:cubicBezTo>
                    <a:pt x="6273" y="1767"/>
                    <a:pt x="6273" y="1767"/>
                    <a:pt x="6273" y="1767"/>
                  </a:cubicBezTo>
                  <a:cubicBezTo>
                    <a:pt x="6267" y="1767"/>
                    <a:pt x="6261" y="1767"/>
                    <a:pt x="6261" y="1767"/>
                  </a:cubicBezTo>
                  <a:cubicBezTo>
                    <a:pt x="6255" y="1761"/>
                    <a:pt x="6249" y="1761"/>
                    <a:pt x="6243" y="1761"/>
                  </a:cubicBezTo>
                  <a:cubicBezTo>
                    <a:pt x="6237" y="1761"/>
                    <a:pt x="6243" y="1767"/>
                    <a:pt x="6237" y="1773"/>
                  </a:cubicBezTo>
                  <a:cubicBezTo>
                    <a:pt x="6231" y="1773"/>
                    <a:pt x="6225" y="1773"/>
                    <a:pt x="6225" y="1779"/>
                  </a:cubicBezTo>
                  <a:cubicBezTo>
                    <a:pt x="6220" y="1779"/>
                    <a:pt x="6214" y="1779"/>
                    <a:pt x="6214" y="1779"/>
                  </a:cubicBezTo>
                  <a:cubicBezTo>
                    <a:pt x="6208" y="1779"/>
                    <a:pt x="6202" y="1779"/>
                    <a:pt x="6202" y="1785"/>
                  </a:cubicBezTo>
                  <a:cubicBezTo>
                    <a:pt x="6196" y="1785"/>
                    <a:pt x="6196" y="1797"/>
                    <a:pt x="6196" y="1802"/>
                  </a:cubicBezTo>
                  <a:cubicBezTo>
                    <a:pt x="6196" y="1809"/>
                    <a:pt x="6196" y="1809"/>
                    <a:pt x="6196" y="1809"/>
                  </a:cubicBezTo>
                  <a:cubicBezTo>
                    <a:pt x="6196" y="1814"/>
                    <a:pt x="6202" y="1820"/>
                    <a:pt x="6202" y="1820"/>
                  </a:cubicBezTo>
                  <a:cubicBezTo>
                    <a:pt x="6208" y="1826"/>
                    <a:pt x="6208" y="1832"/>
                    <a:pt x="6214" y="1838"/>
                  </a:cubicBezTo>
                  <a:cubicBezTo>
                    <a:pt x="6214" y="1838"/>
                    <a:pt x="6220" y="1838"/>
                    <a:pt x="6225" y="1838"/>
                  </a:cubicBezTo>
                  <a:cubicBezTo>
                    <a:pt x="6225" y="1844"/>
                    <a:pt x="6231" y="1844"/>
                    <a:pt x="6237" y="1844"/>
                  </a:cubicBezTo>
                  <a:cubicBezTo>
                    <a:pt x="6243" y="1844"/>
                    <a:pt x="6243" y="1850"/>
                    <a:pt x="6249" y="1850"/>
                  </a:cubicBezTo>
                  <a:cubicBezTo>
                    <a:pt x="6249" y="1856"/>
                    <a:pt x="6255" y="1856"/>
                    <a:pt x="6261" y="1856"/>
                  </a:cubicBezTo>
                  <a:cubicBezTo>
                    <a:pt x="6261" y="1862"/>
                    <a:pt x="6261" y="1874"/>
                    <a:pt x="6261" y="1880"/>
                  </a:cubicBezTo>
                  <a:cubicBezTo>
                    <a:pt x="6255" y="1880"/>
                    <a:pt x="6249" y="1880"/>
                    <a:pt x="6243" y="1886"/>
                  </a:cubicBezTo>
                  <a:cubicBezTo>
                    <a:pt x="6237" y="1886"/>
                    <a:pt x="6231" y="1897"/>
                    <a:pt x="6231" y="1903"/>
                  </a:cubicBezTo>
                  <a:cubicBezTo>
                    <a:pt x="6231" y="1915"/>
                    <a:pt x="6243" y="1921"/>
                    <a:pt x="6249" y="1933"/>
                  </a:cubicBezTo>
                  <a:cubicBezTo>
                    <a:pt x="6249" y="1939"/>
                    <a:pt x="6255" y="1945"/>
                    <a:pt x="6261" y="1957"/>
                  </a:cubicBezTo>
                  <a:lnTo>
                    <a:pt x="6261" y="1963"/>
                  </a:lnTo>
                  <a:cubicBezTo>
                    <a:pt x="6267" y="1968"/>
                    <a:pt x="6273" y="1968"/>
                    <a:pt x="6279" y="1968"/>
                  </a:cubicBezTo>
                  <a:cubicBezTo>
                    <a:pt x="6285" y="1968"/>
                    <a:pt x="6291" y="1968"/>
                    <a:pt x="6297" y="1963"/>
                  </a:cubicBezTo>
                  <a:cubicBezTo>
                    <a:pt x="6303" y="1963"/>
                    <a:pt x="6303" y="1957"/>
                    <a:pt x="6309" y="1957"/>
                  </a:cubicBezTo>
                  <a:cubicBezTo>
                    <a:pt x="6309" y="1951"/>
                    <a:pt x="6314" y="1957"/>
                    <a:pt x="6320" y="1957"/>
                  </a:cubicBezTo>
                  <a:cubicBezTo>
                    <a:pt x="6332" y="1957"/>
                    <a:pt x="6332" y="1957"/>
                    <a:pt x="6332" y="1957"/>
                  </a:cubicBezTo>
                  <a:cubicBezTo>
                    <a:pt x="6332" y="1957"/>
                    <a:pt x="6338" y="1957"/>
                    <a:pt x="6344" y="1957"/>
                  </a:cubicBezTo>
                  <a:cubicBezTo>
                    <a:pt x="6344" y="1963"/>
                    <a:pt x="6344" y="1968"/>
                    <a:pt x="6344" y="1968"/>
                  </a:cubicBezTo>
                  <a:cubicBezTo>
                    <a:pt x="6338" y="1975"/>
                    <a:pt x="6344" y="1980"/>
                    <a:pt x="6338" y="1980"/>
                  </a:cubicBezTo>
                  <a:cubicBezTo>
                    <a:pt x="6338" y="1986"/>
                    <a:pt x="6332" y="1980"/>
                    <a:pt x="6326" y="1980"/>
                  </a:cubicBezTo>
                  <a:cubicBezTo>
                    <a:pt x="6326" y="1986"/>
                    <a:pt x="6320" y="1986"/>
                    <a:pt x="6314" y="1986"/>
                  </a:cubicBezTo>
                  <a:cubicBezTo>
                    <a:pt x="6314" y="1992"/>
                    <a:pt x="6314" y="1998"/>
                    <a:pt x="6314" y="1998"/>
                  </a:cubicBezTo>
                  <a:cubicBezTo>
                    <a:pt x="6314" y="2004"/>
                    <a:pt x="6309" y="2004"/>
                    <a:pt x="6309" y="2010"/>
                  </a:cubicBezTo>
                  <a:cubicBezTo>
                    <a:pt x="6309" y="2016"/>
                    <a:pt x="6297" y="2016"/>
                    <a:pt x="6297" y="2028"/>
                  </a:cubicBezTo>
                  <a:cubicBezTo>
                    <a:pt x="6297" y="2034"/>
                    <a:pt x="6303" y="2034"/>
                    <a:pt x="6303" y="2040"/>
                  </a:cubicBezTo>
                  <a:cubicBezTo>
                    <a:pt x="6303" y="2052"/>
                    <a:pt x="6303" y="2057"/>
                    <a:pt x="6309" y="2063"/>
                  </a:cubicBezTo>
                  <a:cubicBezTo>
                    <a:pt x="6314" y="2069"/>
                    <a:pt x="6314" y="2075"/>
                    <a:pt x="6320" y="2075"/>
                  </a:cubicBezTo>
                  <a:cubicBezTo>
                    <a:pt x="6320" y="2081"/>
                    <a:pt x="6326" y="2075"/>
                    <a:pt x="6332" y="2075"/>
                  </a:cubicBezTo>
                  <a:cubicBezTo>
                    <a:pt x="6332" y="2075"/>
                    <a:pt x="6338" y="2075"/>
                    <a:pt x="6344" y="2075"/>
                  </a:cubicBezTo>
                  <a:lnTo>
                    <a:pt x="6350" y="2069"/>
                  </a:lnTo>
                  <a:cubicBezTo>
                    <a:pt x="6356" y="2063"/>
                    <a:pt x="6356" y="2057"/>
                    <a:pt x="6362" y="2057"/>
                  </a:cubicBezTo>
                  <a:cubicBezTo>
                    <a:pt x="6362" y="2052"/>
                    <a:pt x="6362" y="2046"/>
                    <a:pt x="6368" y="2046"/>
                  </a:cubicBezTo>
                  <a:cubicBezTo>
                    <a:pt x="6368" y="2046"/>
                    <a:pt x="6374" y="2040"/>
                    <a:pt x="6380" y="2040"/>
                  </a:cubicBezTo>
                  <a:cubicBezTo>
                    <a:pt x="6386" y="2040"/>
                    <a:pt x="6391" y="2046"/>
                    <a:pt x="6397" y="2046"/>
                  </a:cubicBezTo>
                  <a:cubicBezTo>
                    <a:pt x="6397" y="2093"/>
                    <a:pt x="6397" y="2093"/>
                    <a:pt x="6397" y="2093"/>
                  </a:cubicBezTo>
                  <a:cubicBezTo>
                    <a:pt x="6391" y="2093"/>
                    <a:pt x="6391" y="2099"/>
                    <a:pt x="6386" y="2105"/>
                  </a:cubicBezTo>
                  <a:cubicBezTo>
                    <a:pt x="6386" y="2105"/>
                    <a:pt x="6380" y="2105"/>
                    <a:pt x="6374" y="2105"/>
                  </a:cubicBezTo>
                  <a:cubicBezTo>
                    <a:pt x="6374" y="2105"/>
                    <a:pt x="6368" y="2111"/>
                    <a:pt x="6362" y="2111"/>
                  </a:cubicBezTo>
                  <a:cubicBezTo>
                    <a:pt x="6362" y="2117"/>
                    <a:pt x="6356" y="2117"/>
                    <a:pt x="6350" y="2123"/>
                  </a:cubicBezTo>
                  <a:cubicBezTo>
                    <a:pt x="6350" y="2129"/>
                    <a:pt x="6350" y="2134"/>
                    <a:pt x="6350" y="2141"/>
                  </a:cubicBezTo>
                  <a:cubicBezTo>
                    <a:pt x="6350" y="2146"/>
                    <a:pt x="6350" y="2152"/>
                    <a:pt x="6356" y="2158"/>
                  </a:cubicBezTo>
                  <a:cubicBezTo>
                    <a:pt x="6356" y="2158"/>
                    <a:pt x="6362" y="2164"/>
                    <a:pt x="6368" y="2164"/>
                  </a:cubicBezTo>
                  <a:cubicBezTo>
                    <a:pt x="6374" y="2170"/>
                    <a:pt x="6374" y="2170"/>
                    <a:pt x="6380" y="2176"/>
                  </a:cubicBezTo>
                  <a:cubicBezTo>
                    <a:pt x="6386" y="2188"/>
                    <a:pt x="6391" y="2200"/>
                    <a:pt x="6403" y="2212"/>
                  </a:cubicBezTo>
                  <a:cubicBezTo>
                    <a:pt x="6409" y="2212"/>
                    <a:pt x="6415" y="2218"/>
                    <a:pt x="6415" y="2218"/>
                  </a:cubicBezTo>
                  <a:cubicBezTo>
                    <a:pt x="6415" y="2223"/>
                    <a:pt x="6421" y="2223"/>
                    <a:pt x="6421" y="2229"/>
                  </a:cubicBezTo>
                  <a:cubicBezTo>
                    <a:pt x="6421" y="2235"/>
                    <a:pt x="6421" y="2241"/>
                    <a:pt x="6421" y="2241"/>
                  </a:cubicBezTo>
                  <a:cubicBezTo>
                    <a:pt x="6421" y="2253"/>
                    <a:pt x="6433" y="2259"/>
                    <a:pt x="6433" y="2265"/>
                  </a:cubicBezTo>
                  <a:cubicBezTo>
                    <a:pt x="6439" y="2271"/>
                    <a:pt x="6439" y="2283"/>
                    <a:pt x="6439" y="2289"/>
                  </a:cubicBezTo>
                  <a:cubicBezTo>
                    <a:pt x="6445" y="2300"/>
                    <a:pt x="6457" y="2300"/>
                    <a:pt x="6463" y="2307"/>
                  </a:cubicBezTo>
                  <a:cubicBezTo>
                    <a:pt x="6469" y="2312"/>
                    <a:pt x="6475" y="2312"/>
                    <a:pt x="6475" y="2312"/>
                  </a:cubicBezTo>
                  <a:cubicBezTo>
                    <a:pt x="6480" y="2318"/>
                    <a:pt x="6480" y="2318"/>
                    <a:pt x="6486" y="2324"/>
                  </a:cubicBezTo>
                  <a:cubicBezTo>
                    <a:pt x="6486" y="2330"/>
                    <a:pt x="6480" y="2342"/>
                    <a:pt x="6486" y="2348"/>
                  </a:cubicBezTo>
                  <a:cubicBezTo>
                    <a:pt x="6486" y="2354"/>
                    <a:pt x="6486" y="2354"/>
                    <a:pt x="6492" y="2360"/>
                  </a:cubicBezTo>
                  <a:cubicBezTo>
                    <a:pt x="6504" y="2366"/>
                    <a:pt x="6516" y="2366"/>
                    <a:pt x="6528" y="2372"/>
                  </a:cubicBezTo>
                  <a:cubicBezTo>
                    <a:pt x="6540" y="2372"/>
                    <a:pt x="6540" y="2384"/>
                    <a:pt x="6552" y="2389"/>
                  </a:cubicBezTo>
                  <a:cubicBezTo>
                    <a:pt x="6552" y="2389"/>
                    <a:pt x="6552" y="2395"/>
                    <a:pt x="6558" y="2401"/>
                  </a:cubicBezTo>
                  <a:cubicBezTo>
                    <a:pt x="6563" y="2401"/>
                    <a:pt x="6563" y="2401"/>
                    <a:pt x="6569" y="2401"/>
                  </a:cubicBezTo>
                  <a:cubicBezTo>
                    <a:pt x="6581" y="2401"/>
                    <a:pt x="6581" y="2401"/>
                    <a:pt x="6581" y="2401"/>
                  </a:cubicBezTo>
                  <a:cubicBezTo>
                    <a:pt x="6587" y="2401"/>
                    <a:pt x="6587" y="2395"/>
                    <a:pt x="6593" y="2395"/>
                  </a:cubicBezTo>
                  <a:cubicBezTo>
                    <a:pt x="6599" y="2389"/>
                    <a:pt x="6605" y="2389"/>
                    <a:pt x="6611" y="2389"/>
                  </a:cubicBezTo>
                  <a:cubicBezTo>
                    <a:pt x="6617" y="2389"/>
                    <a:pt x="6617" y="2389"/>
                    <a:pt x="6617" y="2389"/>
                  </a:cubicBezTo>
                  <a:cubicBezTo>
                    <a:pt x="6617" y="2389"/>
                    <a:pt x="6623" y="2395"/>
                    <a:pt x="6629" y="2395"/>
                  </a:cubicBezTo>
                  <a:cubicBezTo>
                    <a:pt x="6629" y="2395"/>
                    <a:pt x="6635" y="2389"/>
                    <a:pt x="6641" y="2395"/>
                  </a:cubicBezTo>
                  <a:cubicBezTo>
                    <a:pt x="6641" y="2395"/>
                    <a:pt x="6641" y="2401"/>
                    <a:pt x="6641" y="2407"/>
                  </a:cubicBezTo>
                  <a:cubicBezTo>
                    <a:pt x="6641" y="2407"/>
                    <a:pt x="6641" y="2413"/>
                    <a:pt x="6646" y="2419"/>
                  </a:cubicBezTo>
                  <a:cubicBezTo>
                    <a:pt x="6646" y="2425"/>
                    <a:pt x="6652" y="2425"/>
                    <a:pt x="6658" y="2425"/>
                  </a:cubicBezTo>
                  <a:cubicBezTo>
                    <a:pt x="6664" y="2431"/>
                    <a:pt x="6664" y="2431"/>
                    <a:pt x="6670" y="2431"/>
                  </a:cubicBezTo>
                  <a:cubicBezTo>
                    <a:pt x="6682" y="2437"/>
                    <a:pt x="6688" y="2431"/>
                    <a:pt x="6694" y="2431"/>
                  </a:cubicBezTo>
                  <a:cubicBezTo>
                    <a:pt x="6700" y="2437"/>
                    <a:pt x="6706" y="2437"/>
                    <a:pt x="6706" y="2443"/>
                  </a:cubicBezTo>
                  <a:cubicBezTo>
                    <a:pt x="6706" y="2449"/>
                    <a:pt x="6706" y="2455"/>
                    <a:pt x="6712" y="2455"/>
                  </a:cubicBezTo>
                  <a:cubicBezTo>
                    <a:pt x="6712" y="2461"/>
                    <a:pt x="6718" y="2466"/>
                    <a:pt x="6724" y="2466"/>
                  </a:cubicBezTo>
                  <a:cubicBezTo>
                    <a:pt x="6729" y="2466"/>
                    <a:pt x="6735" y="2466"/>
                    <a:pt x="6741" y="2466"/>
                  </a:cubicBezTo>
                  <a:cubicBezTo>
                    <a:pt x="6753" y="2466"/>
                    <a:pt x="6759" y="2473"/>
                    <a:pt x="6765" y="2466"/>
                  </a:cubicBezTo>
                  <a:cubicBezTo>
                    <a:pt x="6771" y="2466"/>
                    <a:pt x="6771" y="2461"/>
                    <a:pt x="6777" y="2461"/>
                  </a:cubicBezTo>
                  <a:cubicBezTo>
                    <a:pt x="6783" y="2455"/>
                    <a:pt x="6783" y="2455"/>
                    <a:pt x="6789" y="2455"/>
                  </a:cubicBezTo>
                  <a:cubicBezTo>
                    <a:pt x="6795" y="2449"/>
                    <a:pt x="6801" y="2449"/>
                    <a:pt x="6801" y="2443"/>
                  </a:cubicBezTo>
                  <a:cubicBezTo>
                    <a:pt x="6801" y="2443"/>
                    <a:pt x="6801" y="2437"/>
                    <a:pt x="6801" y="2431"/>
                  </a:cubicBezTo>
                  <a:cubicBezTo>
                    <a:pt x="6801" y="2419"/>
                    <a:pt x="6801" y="2419"/>
                    <a:pt x="6801" y="2419"/>
                  </a:cubicBezTo>
                  <a:cubicBezTo>
                    <a:pt x="6801" y="2401"/>
                    <a:pt x="6801" y="2389"/>
                    <a:pt x="6807" y="2378"/>
                  </a:cubicBezTo>
                  <a:cubicBezTo>
                    <a:pt x="6813" y="2366"/>
                    <a:pt x="6824" y="2366"/>
                    <a:pt x="6830" y="2354"/>
                  </a:cubicBezTo>
                  <a:cubicBezTo>
                    <a:pt x="6830" y="2354"/>
                    <a:pt x="6830" y="2348"/>
                    <a:pt x="6836" y="2342"/>
                  </a:cubicBezTo>
                  <a:cubicBezTo>
                    <a:pt x="6836" y="2342"/>
                    <a:pt x="6842" y="2336"/>
                    <a:pt x="6842" y="2330"/>
                  </a:cubicBezTo>
                  <a:cubicBezTo>
                    <a:pt x="6842" y="2324"/>
                    <a:pt x="6836" y="2318"/>
                    <a:pt x="6836" y="2312"/>
                  </a:cubicBezTo>
                  <a:cubicBezTo>
                    <a:pt x="6836" y="2307"/>
                    <a:pt x="6836" y="2307"/>
                    <a:pt x="6836" y="2300"/>
                  </a:cubicBezTo>
                  <a:cubicBezTo>
                    <a:pt x="6836" y="2295"/>
                    <a:pt x="6836" y="2295"/>
                    <a:pt x="6836" y="2289"/>
                  </a:cubicBezTo>
                  <a:cubicBezTo>
                    <a:pt x="6836" y="2277"/>
                    <a:pt x="6836" y="2271"/>
                    <a:pt x="6836" y="2265"/>
                  </a:cubicBezTo>
                  <a:cubicBezTo>
                    <a:pt x="6830" y="2259"/>
                    <a:pt x="6824" y="2259"/>
                    <a:pt x="6824" y="2259"/>
                  </a:cubicBezTo>
                  <a:cubicBezTo>
                    <a:pt x="6824" y="2253"/>
                    <a:pt x="6818" y="2247"/>
                    <a:pt x="6818" y="2247"/>
                  </a:cubicBezTo>
                  <a:cubicBezTo>
                    <a:pt x="6818" y="2241"/>
                    <a:pt x="6813" y="2235"/>
                    <a:pt x="6813" y="2235"/>
                  </a:cubicBezTo>
                  <a:cubicBezTo>
                    <a:pt x="6813" y="2223"/>
                    <a:pt x="6830" y="2218"/>
                    <a:pt x="6842" y="2218"/>
                  </a:cubicBezTo>
                  <a:cubicBezTo>
                    <a:pt x="6854" y="2218"/>
                    <a:pt x="6854" y="2218"/>
                    <a:pt x="6854" y="2218"/>
                  </a:cubicBezTo>
                  <a:cubicBezTo>
                    <a:pt x="6860" y="2218"/>
                    <a:pt x="6860" y="2218"/>
                    <a:pt x="6866" y="2218"/>
                  </a:cubicBezTo>
                  <a:cubicBezTo>
                    <a:pt x="6878" y="2218"/>
                    <a:pt x="6884" y="2218"/>
                    <a:pt x="6890" y="2218"/>
                  </a:cubicBezTo>
                  <a:cubicBezTo>
                    <a:pt x="6890" y="2206"/>
                    <a:pt x="6890" y="2206"/>
                    <a:pt x="6890" y="2194"/>
                  </a:cubicBezTo>
                  <a:lnTo>
                    <a:pt x="6890" y="2188"/>
                  </a:lnTo>
                  <a:cubicBezTo>
                    <a:pt x="6890" y="2182"/>
                    <a:pt x="6895" y="2176"/>
                    <a:pt x="6895" y="2176"/>
                  </a:cubicBezTo>
                  <a:cubicBezTo>
                    <a:pt x="6901" y="2170"/>
                    <a:pt x="6901" y="2170"/>
                    <a:pt x="6907" y="2164"/>
                  </a:cubicBezTo>
                  <a:cubicBezTo>
                    <a:pt x="6913" y="2164"/>
                    <a:pt x="6919" y="2164"/>
                    <a:pt x="6919" y="2164"/>
                  </a:cubicBezTo>
                  <a:cubicBezTo>
                    <a:pt x="6925" y="2164"/>
                    <a:pt x="6925" y="2158"/>
                    <a:pt x="6931" y="2158"/>
                  </a:cubicBezTo>
                  <a:cubicBezTo>
                    <a:pt x="6931" y="2099"/>
                    <a:pt x="6931" y="2099"/>
                    <a:pt x="6931" y="2099"/>
                  </a:cubicBezTo>
                  <a:cubicBezTo>
                    <a:pt x="6937" y="2093"/>
                    <a:pt x="6943" y="2093"/>
                    <a:pt x="6943" y="2087"/>
                  </a:cubicBezTo>
                  <a:cubicBezTo>
                    <a:pt x="6943" y="2081"/>
                    <a:pt x="6943" y="2075"/>
                    <a:pt x="6943" y="2069"/>
                  </a:cubicBezTo>
                  <a:cubicBezTo>
                    <a:pt x="6937" y="2063"/>
                    <a:pt x="6937" y="2063"/>
                    <a:pt x="6937" y="2057"/>
                  </a:cubicBezTo>
                  <a:cubicBezTo>
                    <a:pt x="6931" y="2052"/>
                    <a:pt x="6937" y="2052"/>
                    <a:pt x="6931" y="2046"/>
                  </a:cubicBezTo>
                  <a:cubicBezTo>
                    <a:pt x="6931" y="2040"/>
                    <a:pt x="6919" y="2046"/>
                    <a:pt x="6919" y="2040"/>
                  </a:cubicBezTo>
                  <a:cubicBezTo>
                    <a:pt x="6919" y="2034"/>
                    <a:pt x="6919" y="2028"/>
                    <a:pt x="6925" y="2022"/>
                  </a:cubicBezTo>
                  <a:cubicBezTo>
                    <a:pt x="6931" y="2022"/>
                    <a:pt x="6937" y="2022"/>
                    <a:pt x="6937" y="2022"/>
                  </a:cubicBezTo>
                  <a:cubicBezTo>
                    <a:pt x="6943" y="2022"/>
                    <a:pt x="6955" y="2022"/>
                    <a:pt x="6961" y="2022"/>
                  </a:cubicBezTo>
                  <a:cubicBezTo>
                    <a:pt x="6967" y="2016"/>
                    <a:pt x="6967" y="2016"/>
                    <a:pt x="6973" y="2016"/>
                  </a:cubicBezTo>
                  <a:cubicBezTo>
                    <a:pt x="6979" y="2010"/>
                    <a:pt x="6979" y="2010"/>
                    <a:pt x="6984" y="2004"/>
                  </a:cubicBezTo>
                  <a:cubicBezTo>
                    <a:pt x="6984" y="2004"/>
                    <a:pt x="6984" y="1998"/>
                    <a:pt x="6984" y="1992"/>
                  </a:cubicBezTo>
                  <a:cubicBezTo>
                    <a:pt x="6984" y="1992"/>
                    <a:pt x="6984" y="1986"/>
                    <a:pt x="6984" y="1980"/>
                  </a:cubicBezTo>
                  <a:cubicBezTo>
                    <a:pt x="6984" y="1980"/>
                    <a:pt x="6984" y="1975"/>
                    <a:pt x="6984" y="1968"/>
                  </a:cubicBezTo>
                  <a:cubicBezTo>
                    <a:pt x="7056" y="1968"/>
                    <a:pt x="7056" y="1968"/>
                    <a:pt x="7056" y="1968"/>
                  </a:cubicBezTo>
                  <a:cubicBezTo>
                    <a:pt x="7056" y="1957"/>
                    <a:pt x="7056" y="1951"/>
                    <a:pt x="7056" y="1939"/>
                  </a:cubicBezTo>
                  <a:cubicBezTo>
                    <a:pt x="7056" y="1933"/>
                    <a:pt x="7056" y="1933"/>
                    <a:pt x="7056" y="1927"/>
                  </a:cubicBezTo>
                  <a:cubicBezTo>
                    <a:pt x="7097" y="1927"/>
                    <a:pt x="7097" y="1927"/>
                    <a:pt x="7097" y="1927"/>
                  </a:cubicBezTo>
                  <a:cubicBezTo>
                    <a:pt x="7097" y="1939"/>
                    <a:pt x="7091" y="1951"/>
                    <a:pt x="7097" y="1963"/>
                  </a:cubicBezTo>
                  <a:cubicBezTo>
                    <a:pt x="7097" y="1968"/>
                    <a:pt x="7097" y="1968"/>
                    <a:pt x="7097" y="1975"/>
                  </a:cubicBezTo>
                  <a:cubicBezTo>
                    <a:pt x="7103" y="1975"/>
                    <a:pt x="7109" y="1975"/>
                    <a:pt x="7121" y="1975"/>
                  </a:cubicBezTo>
                  <a:cubicBezTo>
                    <a:pt x="7127" y="1975"/>
                    <a:pt x="7127" y="1975"/>
                    <a:pt x="7133" y="1975"/>
                  </a:cubicBezTo>
                  <a:cubicBezTo>
                    <a:pt x="7145" y="1975"/>
                    <a:pt x="7150" y="1963"/>
                    <a:pt x="7162" y="1957"/>
                  </a:cubicBezTo>
                  <a:cubicBezTo>
                    <a:pt x="7168" y="1951"/>
                    <a:pt x="7168" y="1945"/>
                    <a:pt x="7174" y="1945"/>
                  </a:cubicBezTo>
                  <a:cubicBezTo>
                    <a:pt x="7180" y="1939"/>
                    <a:pt x="7180" y="1933"/>
                    <a:pt x="7186" y="1933"/>
                  </a:cubicBezTo>
                  <a:cubicBezTo>
                    <a:pt x="7192" y="1927"/>
                    <a:pt x="7192" y="1927"/>
                    <a:pt x="7198" y="1927"/>
                  </a:cubicBezTo>
                  <a:cubicBezTo>
                    <a:pt x="7210" y="1927"/>
                    <a:pt x="7210" y="1927"/>
                    <a:pt x="7210" y="1927"/>
                  </a:cubicBezTo>
                  <a:cubicBezTo>
                    <a:pt x="7216" y="1927"/>
                    <a:pt x="7222" y="1927"/>
                    <a:pt x="7234" y="1927"/>
                  </a:cubicBezTo>
                  <a:cubicBezTo>
                    <a:pt x="7234" y="1927"/>
                    <a:pt x="7239" y="1921"/>
                    <a:pt x="7245" y="1921"/>
                  </a:cubicBezTo>
                  <a:cubicBezTo>
                    <a:pt x="7245" y="1915"/>
                    <a:pt x="7251" y="1921"/>
                    <a:pt x="7257" y="1915"/>
                  </a:cubicBezTo>
                  <a:cubicBezTo>
                    <a:pt x="7257" y="1915"/>
                    <a:pt x="7251" y="1909"/>
                    <a:pt x="7257" y="1903"/>
                  </a:cubicBezTo>
                  <a:cubicBezTo>
                    <a:pt x="7263" y="1891"/>
                    <a:pt x="7263" y="1891"/>
                    <a:pt x="7263" y="1891"/>
                  </a:cubicBezTo>
                  <a:lnTo>
                    <a:pt x="7269" y="1886"/>
                  </a:lnTo>
                  <a:cubicBezTo>
                    <a:pt x="7275" y="1880"/>
                    <a:pt x="7281" y="1880"/>
                    <a:pt x="7281" y="1880"/>
                  </a:cubicBezTo>
                  <a:cubicBezTo>
                    <a:pt x="7287" y="1874"/>
                    <a:pt x="7293" y="1874"/>
                    <a:pt x="7293" y="1874"/>
                  </a:cubicBezTo>
                  <a:cubicBezTo>
                    <a:pt x="7299" y="1868"/>
                    <a:pt x="7299" y="1862"/>
                    <a:pt x="7299" y="1862"/>
                  </a:cubicBezTo>
                  <a:cubicBezTo>
                    <a:pt x="7305" y="1856"/>
                    <a:pt x="7305" y="1850"/>
                    <a:pt x="7311" y="1850"/>
                  </a:cubicBezTo>
                  <a:cubicBezTo>
                    <a:pt x="7311" y="1844"/>
                    <a:pt x="7316" y="1850"/>
                    <a:pt x="7322" y="1844"/>
                  </a:cubicBezTo>
                  <a:cubicBezTo>
                    <a:pt x="7328" y="1838"/>
                    <a:pt x="7328" y="1832"/>
                    <a:pt x="7334" y="1820"/>
                  </a:cubicBezTo>
                  <a:cubicBezTo>
                    <a:pt x="7334" y="1820"/>
                    <a:pt x="7334" y="1814"/>
                    <a:pt x="7340" y="1809"/>
                  </a:cubicBezTo>
                  <a:cubicBezTo>
                    <a:pt x="7340" y="1809"/>
                    <a:pt x="7346" y="1809"/>
                    <a:pt x="7352" y="1809"/>
                  </a:cubicBezTo>
                  <a:cubicBezTo>
                    <a:pt x="7358" y="1809"/>
                    <a:pt x="7358" y="1809"/>
                    <a:pt x="7364" y="1802"/>
                  </a:cubicBezTo>
                  <a:cubicBezTo>
                    <a:pt x="7364" y="1802"/>
                    <a:pt x="7364" y="1797"/>
                    <a:pt x="7364" y="1791"/>
                  </a:cubicBezTo>
                  <a:cubicBezTo>
                    <a:pt x="7364" y="1785"/>
                    <a:pt x="7370" y="1785"/>
                    <a:pt x="7370" y="1779"/>
                  </a:cubicBezTo>
                  <a:cubicBezTo>
                    <a:pt x="7376" y="1779"/>
                    <a:pt x="7382" y="1779"/>
                    <a:pt x="7382" y="1779"/>
                  </a:cubicBezTo>
                  <a:cubicBezTo>
                    <a:pt x="7388" y="1773"/>
                    <a:pt x="7393" y="1773"/>
                    <a:pt x="7393" y="1767"/>
                  </a:cubicBezTo>
                  <a:cubicBezTo>
                    <a:pt x="7400" y="1755"/>
                    <a:pt x="7393" y="1743"/>
                    <a:pt x="7393" y="1731"/>
                  </a:cubicBezTo>
                  <a:close/>
                  <a:moveTo>
                    <a:pt x="4281" y="848"/>
                  </a:moveTo>
                  <a:lnTo>
                    <a:pt x="4281" y="848"/>
                  </a:lnTo>
                  <a:cubicBezTo>
                    <a:pt x="4322" y="889"/>
                    <a:pt x="4322" y="889"/>
                    <a:pt x="4322" y="889"/>
                  </a:cubicBezTo>
                  <a:cubicBezTo>
                    <a:pt x="4370" y="907"/>
                    <a:pt x="4370" y="907"/>
                    <a:pt x="4370" y="907"/>
                  </a:cubicBezTo>
                  <a:cubicBezTo>
                    <a:pt x="4423" y="889"/>
                    <a:pt x="4423" y="889"/>
                    <a:pt x="4423" y="889"/>
                  </a:cubicBezTo>
                  <a:cubicBezTo>
                    <a:pt x="4423" y="889"/>
                    <a:pt x="4423" y="877"/>
                    <a:pt x="4447" y="889"/>
                  </a:cubicBezTo>
                  <a:cubicBezTo>
                    <a:pt x="4470" y="895"/>
                    <a:pt x="4482" y="901"/>
                    <a:pt x="4494" y="901"/>
                  </a:cubicBezTo>
                  <a:cubicBezTo>
                    <a:pt x="4512" y="901"/>
                    <a:pt x="4536" y="913"/>
                    <a:pt x="4536" y="901"/>
                  </a:cubicBezTo>
                  <a:cubicBezTo>
                    <a:pt x="4542" y="889"/>
                    <a:pt x="4571" y="877"/>
                    <a:pt x="4571" y="877"/>
                  </a:cubicBezTo>
                  <a:cubicBezTo>
                    <a:pt x="4571" y="877"/>
                    <a:pt x="4595" y="895"/>
                    <a:pt x="4607" y="895"/>
                  </a:cubicBezTo>
                  <a:cubicBezTo>
                    <a:pt x="4619" y="895"/>
                    <a:pt x="4642" y="901"/>
                    <a:pt x="4648" y="895"/>
                  </a:cubicBezTo>
                  <a:cubicBezTo>
                    <a:pt x="4660" y="889"/>
                    <a:pt x="4654" y="889"/>
                    <a:pt x="4672" y="889"/>
                  </a:cubicBezTo>
                  <a:cubicBezTo>
                    <a:pt x="4720" y="889"/>
                    <a:pt x="4720" y="889"/>
                    <a:pt x="4720" y="889"/>
                  </a:cubicBezTo>
                  <a:cubicBezTo>
                    <a:pt x="4725" y="901"/>
                    <a:pt x="4702" y="919"/>
                    <a:pt x="4714" y="925"/>
                  </a:cubicBezTo>
                  <a:cubicBezTo>
                    <a:pt x="4755" y="931"/>
                    <a:pt x="4773" y="919"/>
                    <a:pt x="4773" y="919"/>
                  </a:cubicBezTo>
                  <a:cubicBezTo>
                    <a:pt x="4808" y="919"/>
                    <a:pt x="4808" y="919"/>
                    <a:pt x="4808" y="919"/>
                  </a:cubicBezTo>
                  <a:cubicBezTo>
                    <a:pt x="4856" y="901"/>
                    <a:pt x="4856" y="901"/>
                    <a:pt x="4856" y="901"/>
                  </a:cubicBezTo>
                  <a:cubicBezTo>
                    <a:pt x="4856" y="901"/>
                    <a:pt x="4856" y="889"/>
                    <a:pt x="4880" y="889"/>
                  </a:cubicBezTo>
                  <a:cubicBezTo>
                    <a:pt x="4897" y="889"/>
                    <a:pt x="4909" y="860"/>
                    <a:pt x="4909" y="860"/>
                  </a:cubicBezTo>
                  <a:cubicBezTo>
                    <a:pt x="4897" y="824"/>
                    <a:pt x="4897" y="824"/>
                    <a:pt x="4897" y="824"/>
                  </a:cubicBezTo>
                  <a:cubicBezTo>
                    <a:pt x="4856" y="848"/>
                    <a:pt x="4856" y="848"/>
                    <a:pt x="4856" y="848"/>
                  </a:cubicBezTo>
                  <a:cubicBezTo>
                    <a:pt x="4838" y="800"/>
                    <a:pt x="4838" y="800"/>
                    <a:pt x="4838" y="800"/>
                  </a:cubicBezTo>
                  <a:cubicBezTo>
                    <a:pt x="4886" y="795"/>
                    <a:pt x="4886" y="795"/>
                    <a:pt x="4886" y="795"/>
                  </a:cubicBezTo>
                  <a:cubicBezTo>
                    <a:pt x="4903" y="753"/>
                    <a:pt x="4903" y="753"/>
                    <a:pt x="4903" y="753"/>
                  </a:cubicBezTo>
                  <a:cubicBezTo>
                    <a:pt x="4886" y="718"/>
                    <a:pt x="4886" y="718"/>
                    <a:pt x="4886" y="718"/>
                  </a:cubicBezTo>
                  <a:cubicBezTo>
                    <a:pt x="4921" y="718"/>
                    <a:pt x="4921" y="718"/>
                    <a:pt x="4921" y="718"/>
                  </a:cubicBezTo>
                  <a:cubicBezTo>
                    <a:pt x="4980" y="723"/>
                    <a:pt x="4980" y="723"/>
                    <a:pt x="4980" y="723"/>
                  </a:cubicBezTo>
                  <a:cubicBezTo>
                    <a:pt x="4980" y="723"/>
                    <a:pt x="4998" y="723"/>
                    <a:pt x="5010" y="718"/>
                  </a:cubicBezTo>
                  <a:cubicBezTo>
                    <a:pt x="5016" y="706"/>
                    <a:pt x="5010" y="676"/>
                    <a:pt x="5010" y="676"/>
                  </a:cubicBezTo>
                  <a:cubicBezTo>
                    <a:pt x="5010" y="676"/>
                    <a:pt x="4957" y="646"/>
                    <a:pt x="4986" y="646"/>
                  </a:cubicBezTo>
                  <a:cubicBezTo>
                    <a:pt x="5034" y="646"/>
                    <a:pt x="5034" y="646"/>
                    <a:pt x="5034" y="646"/>
                  </a:cubicBezTo>
                  <a:cubicBezTo>
                    <a:pt x="5052" y="646"/>
                    <a:pt x="5063" y="652"/>
                    <a:pt x="5063" y="640"/>
                  </a:cubicBezTo>
                  <a:cubicBezTo>
                    <a:pt x="5063" y="623"/>
                    <a:pt x="5040" y="599"/>
                    <a:pt x="5040" y="599"/>
                  </a:cubicBezTo>
                  <a:cubicBezTo>
                    <a:pt x="5040" y="599"/>
                    <a:pt x="5010" y="599"/>
                    <a:pt x="4992" y="587"/>
                  </a:cubicBezTo>
                  <a:cubicBezTo>
                    <a:pt x="4980" y="575"/>
                    <a:pt x="4951" y="581"/>
                    <a:pt x="4951" y="581"/>
                  </a:cubicBezTo>
                  <a:cubicBezTo>
                    <a:pt x="4909" y="599"/>
                    <a:pt x="4909" y="599"/>
                    <a:pt x="4909" y="599"/>
                  </a:cubicBezTo>
                  <a:cubicBezTo>
                    <a:pt x="4880" y="617"/>
                    <a:pt x="4880" y="617"/>
                    <a:pt x="4880" y="617"/>
                  </a:cubicBezTo>
                  <a:cubicBezTo>
                    <a:pt x="4874" y="587"/>
                    <a:pt x="4874" y="587"/>
                    <a:pt x="4874" y="587"/>
                  </a:cubicBezTo>
                  <a:cubicBezTo>
                    <a:pt x="4915" y="575"/>
                    <a:pt x="4915" y="575"/>
                    <a:pt x="4915" y="575"/>
                  </a:cubicBezTo>
                  <a:cubicBezTo>
                    <a:pt x="4915" y="575"/>
                    <a:pt x="4909" y="563"/>
                    <a:pt x="4921" y="557"/>
                  </a:cubicBezTo>
                  <a:cubicBezTo>
                    <a:pt x="4933" y="557"/>
                    <a:pt x="4957" y="540"/>
                    <a:pt x="4957" y="540"/>
                  </a:cubicBezTo>
                  <a:cubicBezTo>
                    <a:pt x="4998" y="540"/>
                    <a:pt x="4998" y="540"/>
                    <a:pt x="4998" y="540"/>
                  </a:cubicBezTo>
                  <a:cubicBezTo>
                    <a:pt x="5016" y="563"/>
                    <a:pt x="5016" y="563"/>
                    <a:pt x="5016" y="563"/>
                  </a:cubicBezTo>
                  <a:cubicBezTo>
                    <a:pt x="5075" y="569"/>
                    <a:pt x="5075" y="569"/>
                    <a:pt x="5075" y="569"/>
                  </a:cubicBezTo>
                  <a:cubicBezTo>
                    <a:pt x="5075" y="569"/>
                    <a:pt x="5099" y="575"/>
                    <a:pt x="5111" y="563"/>
                  </a:cubicBezTo>
                  <a:cubicBezTo>
                    <a:pt x="5123" y="552"/>
                    <a:pt x="5152" y="534"/>
                    <a:pt x="5152" y="534"/>
                  </a:cubicBezTo>
                  <a:cubicBezTo>
                    <a:pt x="5105" y="498"/>
                    <a:pt x="5105" y="498"/>
                    <a:pt x="5105" y="498"/>
                  </a:cubicBezTo>
                  <a:cubicBezTo>
                    <a:pt x="5158" y="492"/>
                    <a:pt x="5158" y="492"/>
                    <a:pt x="5158" y="492"/>
                  </a:cubicBezTo>
                  <a:cubicBezTo>
                    <a:pt x="5182" y="522"/>
                    <a:pt x="5182" y="522"/>
                    <a:pt x="5182" y="522"/>
                  </a:cubicBezTo>
                  <a:cubicBezTo>
                    <a:pt x="5229" y="516"/>
                    <a:pt x="5229" y="516"/>
                    <a:pt x="5229" y="516"/>
                  </a:cubicBezTo>
                  <a:cubicBezTo>
                    <a:pt x="5283" y="498"/>
                    <a:pt x="5283" y="498"/>
                    <a:pt x="5283" y="498"/>
                  </a:cubicBezTo>
                  <a:cubicBezTo>
                    <a:pt x="5259" y="463"/>
                    <a:pt x="5259" y="463"/>
                    <a:pt x="5259" y="463"/>
                  </a:cubicBezTo>
                  <a:cubicBezTo>
                    <a:pt x="5224" y="445"/>
                    <a:pt x="5224" y="445"/>
                    <a:pt x="5224" y="445"/>
                  </a:cubicBezTo>
                  <a:cubicBezTo>
                    <a:pt x="5289" y="445"/>
                    <a:pt x="5289" y="445"/>
                    <a:pt x="5289" y="445"/>
                  </a:cubicBezTo>
                  <a:cubicBezTo>
                    <a:pt x="5330" y="445"/>
                    <a:pt x="5330" y="445"/>
                    <a:pt x="5330" y="445"/>
                  </a:cubicBezTo>
                  <a:cubicBezTo>
                    <a:pt x="5348" y="421"/>
                    <a:pt x="5348" y="421"/>
                    <a:pt x="5348" y="421"/>
                  </a:cubicBezTo>
                  <a:cubicBezTo>
                    <a:pt x="5401" y="409"/>
                    <a:pt x="5401" y="409"/>
                    <a:pt x="5401" y="409"/>
                  </a:cubicBezTo>
                  <a:cubicBezTo>
                    <a:pt x="5449" y="374"/>
                    <a:pt x="5449" y="374"/>
                    <a:pt x="5449" y="374"/>
                  </a:cubicBezTo>
                  <a:cubicBezTo>
                    <a:pt x="5449" y="374"/>
                    <a:pt x="5496" y="356"/>
                    <a:pt x="5508" y="356"/>
                  </a:cubicBezTo>
                  <a:cubicBezTo>
                    <a:pt x="5526" y="350"/>
                    <a:pt x="5561" y="320"/>
                    <a:pt x="5561" y="320"/>
                  </a:cubicBezTo>
                  <a:cubicBezTo>
                    <a:pt x="5615" y="314"/>
                    <a:pt x="5615" y="314"/>
                    <a:pt x="5615" y="314"/>
                  </a:cubicBezTo>
                  <a:cubicBezTo>
                    <a:pt x="5645" y="297"/>
                    <a:pt x="5645" y="297"/>
                    <a:pt x="5645" y="297"/>
                  </a:cubicBezTo>
                  <a:cubicBezTo>
                    <a:pt x="5621" y="267"/>
                    <a:pt x="5621" y="267"/>
                    <a:pt x="5621" y="267"/>
                  </a:cubicBezTo>
                  <a:cubicBezTo>
                    <a:pt x="5621" y="267"/>
                    <a:pt x="5591" y="285"/>
                    <a:pt x="5579" y="285"/>
                  </a:cubicBezTo>
                  <a:cubicBezTo>
                    <a:pt x="5573" y="285"/>
                    <a:pt x="5532" y="308"/>
                    <a:pt x="5520" y="297"/>
                  </a:cubicBezTo>
                  <a:cubicBezTo>
                    <a:pt x="5508" y="291"/>
                    <a:pt x="5520" y="285"/>
                    <a:pt x="5496" y="285"/>
                  </a:cubicBezTo>
                  <a:cubicBezTo>
                    <a:pt x="5472" y="285"/>
                    <a:pt x="5425" y="291"/>
                    <a:pt x="5425" y="291"/>
                  </a:cubicBezTo>
                  <a:cubicBezTo>
                    <a:pt x="5437" y="261"/>
                    <a:pt x="5437" y="261"/>
                    <a:pt x="5437" y="261"/>
                  </a:cubicBezTo>
                  <a:cubicBezTo>
                    <a:pt x="5490" y="255"/>
                    <a:pt x="5490" y="255"/>
                    <a:pt x="5490" y="255"/>
                  </a:cubicBezTo>
                  <a:cubicBezTo>
                    <a:pt x="5556" y="255"/>
                    <a:pt x="5556" y="255"/>
                    <a:pt x="5556" y="255"/>
                  </a:cubicBezTo>
                  <a:cubicBezTo>
                    <a:pt x="5615" y="255"/>
                    <a:pt x="5615" y="255"/>
                    <a:pt x="5615" y="255"/>
                  </a:cubicBezTo>
                  <a:cubicBezTo>
                    <a:pt x="5615" y="255"/>
                    <a:pt x="5650" y="237"/>
                    <a:pt x="5674" y="237"/>
                  </a:cubicBezTo>
                  <a:cubicBezTo>
                    <a:pt x="5698" y="237"/>
                    <a:pt x="5733" y="220"/>
                    <a:pt x="5733" y="220"/>
                  </a:cubicBezTo>
                  <a:cubicBezTo>
                    <a:pt x="5799" y="220"/>
                    <a:pt x="5799" y="220"/>
                    <a:pt x="5799" y="220"/>
                  </a:cubicBezTo>
                  <a:cubicBezTo>
                    <a:pt x="5799" y="220"/>
                    <a:pt x="5804" y="196"/>
                    <a:pt x="5811" y="184"/>
                  </a:cubicBezTo>
                  <a:cubicBezTo>
                    <a:pt x="5822" y="166"/>
                    <a:pt x="5804" y="148"/>
                    <a:pt x="5804" y="148"/>
                  </a:cubicBezTo>
                  <a:cubicBezTo>
                    <a:pt x="5751" y="160"/>
                    <a:pt x="5751" y="160"/>
                    <a:pt x="5751" y="160"/>
                  </a:cubicBezTo>
                  <a:cubicBezTo>
                    <a:pt x="5710" y="154"/>
                    <a:pt x="5710" y="154"/>
                    <a:pt x="5710" y="154"/>
                  </a:cubicBezTo>
                  <a:cubicBezTo>
                    <a:pt x="5698" y="125"/>
                    <a:pt x="5698" y="125"/>
                    <a:pt x="5698" y="125"/>
                  </a:cubicBezTo>
                  <a:cubicBezTo>
                    <a:pt x="5645" y="95"/>
                    <a:pt x="5645" y="95"/>
                    <a:pt x="5645" y="95"/>
                  </a:cubicBezTo>
                  <a:cubicBezTo>
                    <a:pt x="5597" y="107"/>
                    <a:pt x="5597" y="107"/>
                    <a:pt x="5597" y="107"/>
                  </a:cubicBezTo>
                  <a:cubicBezTo>
                    <a:pt x="5538" y="107"/>
                    <a:pt x="5538" y="107"/>
                    <a:pt x="5538" y="107"/>
                  </a:cubicBezTo>
                  <a:cubicBezTo>
                    <a:pt x="5472" y="125"/>
                    <a:pt x="5472" y="125"/>
                    <a:pt x="5472" y="125"/>
                  </a:cubicBezTo>
                  <a:cubicBezTo>
                    <a:pt x="5479" y="101"/>
                    <a:pt x="5479" y="101"/>
                    <a:pt x="5479" y="101"/>
                  </a:cubicBezTo>
                  <a:cubicBezTo>
                    <a:pt x="5425" y="95"/>
                    <a:pt x="5425" y="95"/>
                    <a:pt x="5425" y="95"/>
                  </a:cubicBezTo>
                  <a:cubicBezTo>
                    <a:pt x="5425" y="95"/>
                    <a:pt x="5390" y="107"/>
                    <a:pt x="5384" y="101"/>
                  </a:cubicBezTo>
                  <a:cubicBezTo>
                    <a:pt x="5378" y="89"/>
                    <a:pt x="5372" y="77"/>
                    <a:pt x="5372" y="77"/>
                  </a:cubicBezTo>
                  <a:cubicBezTo>
                    <a:pt x="5330" y="77"/>
                    <a:pt x="5330" y="77"/>
                    <a:pt x="5330" y="77"/>
                  </a:cubicBezTo>
                  <a:cubicBezTo>
                    <a:pt x="5301" y="59"/>
                    <a:pt x="5271" y="59"/>
                    <a:pt x="5271" y="59"/>
                  </a:cubicBezTo>
                  <a:cubicBezTo>
                    <a:pt x="5271" y="59"/>
                    <a:pt x="5271" y="107"/>
                    <a:pt x="5265" y="101"/>
                  </a:cubicBezTo>
                  <a:cubicBezTo>
                    <a:pt x="5253" y="101"/>
                    <a:pt x="5241" y="113"/>
                    <a:pt x="5229" y="101"/>
                  </a:cubicBezTo>
                  <a:cubicBezTo>
                    <a:pt x="5218" y="83"/>
                    <a:pt x="5224" y="77"/>
                    <a:pt x="5206" y="77"/>
                  </a:cubicBezTo>
                  <a:cubicBezTo>
                    <a:pt x="5188" y="77"/>
                    <a:pt x="5182" y="77"/>
                    <a:pt x="5170" y="77"/>
                  </a:cubicBezTo>
                  <a:cubicBezTo>
                    <a:pt x="5158" y="77"/>
                    <a:pt x="5158" y="107"/>
                    <a:pt x="5158" y="107"/>
                  </a:cubicBezTo>
                  <a:cubicBezTo>
                    <a:pt x="5140" y="125"/>
                    <a:pt x="5105" y="107"/>
                    <a:pt x="5105" y="107"/>
                  </a:cubicBezTo>
                  <a:cubicBezTo>
                    <a:pt x="5075" y="77"/>
                    <a:pt x="5052" y="77"/>
                    <a:pt x="5052" y="77"/>
                  </a:cubicBezTo>
                  <a:cubicBezTo>
                    <a:pt x="4998" y="71"/>
                    <a:pt x="4998" y="71"/>
                    <a:pt x="4998" y="71"/>
                  </a:cubicBezTo>
                  <a:cubicBezTo>
                    <a:pt x="4998" y="71"/>
                    <a:pt x="4957" y="59"/>
                    <a:pt x="4957" y="71"/>
                  </a:cubicBezTo>
                  <a:cubicBezTo>
                    <a:pt x="4945" y="101"/>
                    <a:pt x="4957" y="125"/>
                    <a:pt x="4957" y="125"/>
                  </a:cubicBezTo>
                  <a:cubicBezTo>
                    <a:pt x="4933" y="125"/>
                    <a:pt x="4933" y="125"/>
                    <a:pt x="4933" y="125"/>
                  </a:cubicBezTo>
                  <a:cubicBezTo>
                    <a:pt x="4897" y="107"/>
                    <a:pt x="4897" y="107"/>
                    <a:pt x="4897" y="107"/>
                  </a:cubicBezTo>
                  <a:cubicBezTo>
                    <a:pt x="4897" y="107"/>
                    <a:pt x="4891" y="95"/>
                    <a:pt x="4874" y="95"/>
                  </a:cubicBezTo>
                  <a:cubicBezTo>
                    <a:pt x="4820" y="95"/>
                    <a:pt x="4820" y="95"/>
                    <a:pt x="4820" y="95"/>
                  </a:cubicBezTo>
                  <a:cubicBezTo>
                    <a:pt x="4820" y="119"/>
                    <a:pt x="4820" y="119"/>
                    <a:pt x="4820" y="119"/>
                  </a:cubicBezTo>
                  <a:cubicBezTo>
                    <a:pt x="4773" y="119"/>
                    <a:pt x="4773" y="119"/>
                    <a:pt x="4773" y="119"/>
                  </a:cubicBezTo>
                  <a:cubicBezTo>
                    <a:pt x="4749" y="107"/>
                    <a:pt x="4702" y="113"/>
                    <a:pt x="4702" y="113"/>
                  </a:cubicBezTo>
                  <a:cubicBezTo>
                    <a:pt x="4684" y="131"/>
                    <a:pt x="4648" y="136"/>
                    <a:pt x="4648" y="136"/>
                  </a:cubicBezTo>
                  <a:cubicBezTo>
                    <a:pt x="4619" y="172"/>
                    <a:pt x="4619" y="172"/>
                    <a:pt x="4619" y="172"/>
                  </a:cubicBezTo>
                  <a:cubicBezTo>
                    <a:pt x="4684" y="172"/>
                    <a:pt x="4684" y="172"/>
                    <a:pt x="4684" y="172"/>
                  </a:cubicBezTo>
                  <a:cubicBezTo>
                    <a:pt x="4702" y="184"/>
                    <a:pt x="4767" y="202"/>
                    <a:pt x="4767" y="202"/>
                  </a:cubicBezTo>
                  <a:cubicBezTo>
                    <a:pt x="4767" y="202"/>
                    <a:pt x="4785" y="190"/>
                    <a:pt x="4791" y="202"/>
                  </a:cubicBezTo>
                  <a:cubicBezTo>
                    <a:pt x="4797" y="220"/>
                    <a:pt x="4802" y="237"/>
                    <a:pt x="4802" y="237"/>
                  </a:cubicBezTo>
                  <a:cubicBezTo>
                    <a:pt x="4802" y="237"/>
                    <a:pt x="4761" y="243"/>
                    <a:pt x="4749" y="231"/>
                  </a:cubicBezTo>
                  <a:cubicBezTo>
                    <a:pt x="4737" y="220"/>
                    <a:pt x="4725" y="208"/>
                    <a:pt x="4708" y="208"/>
                  </a:cubicBezTo>
                  <a:cubicBezTo>
                    <a:pt x="4648" y="208"/>
                    <a:pt x="4648" y="208"/>
                    <a:pt x="4648" y="208"/>
                  </a:cubicBezTo>
                  <a:cubicBezTo>
                    <a:pt x="4648" y="208"/>
                    <a:pt x="4613" y="202"/>
                    <a:pt x="4601" y="190"/>
                  </a:cubicBezTo>
                  <a:cubicBezTo>
                    <a:pt x="4595" y="184"/>
                    <a:pt x="4589" y="160"/>
                    <a:pt x="4571" y="160"/>
                  </a:cubicBezTo>
                  <a:cubicBezTo>
                    <a:pt x="4559" y="166"/>
                    <a:pt x="4530" y="166"/>
                    <a:pt x="4530" y="166"/>
                  </a:cubicBezTo>
                  <a:cubicBezTo>
                    <a:pt x="4494" y="148"/>
                    <a:pt x="4494" y="148"/>
                    <a:pt x="4494" y="148"/>
                  </a:cubicBezTo>
                  <a:cubicBezTo>
                    <a:pt x="4494" y="148"/>
                    <a:pt x="4482" y="142"/>
                    <a:pt x="4470" y="148"/>
                  </a:cubicBezTo>
                  <a:cubicBezTo>
                    <a:pt x="4441" y="154"/>
                    <a:pt x="4441" y="154"/>
                    <a:pt x="4441" y="154"/>
                  </a:cubicBezTo>
                  <a:cubicBezTo>
                    <a:pt x="4435" y="178"/>
                    <a:pt x="4435" y="178"/>
                    <a:pt x="4435" y="178"/>
                  </a:cubicBezTo>
                  <a:cubicBezTo>
                    <a:pt x="4435" y="178"/>
                    <a:pt x="4447" y="208"/>
                    <a:pt x="4435" y="208"/>
                  </a:cubicBezTo>
                  <a:cubicBezTo>
                    <a:pt x="4393" y="208"/>
                    <a:pt x="4393" y="208"/>
                    <a:pt x="4393" y="208"/>
                  </a:cubicBezTo>
                  <a:cubicBezTo>
                    <a:pt x="4346" y="196"/>
                    <a:pt x="4346" y="196"/>
                    <a:pt x="4346" y="196"/>
                  </a:cubicBezTo>
                  <a:cubicBezTo>
                    <a:pt x="4322" y="196"/>
                    <a:pt x="4322" y="196"/>
                    <a:pt x="4322" y="196"/>
                  </a:cubicBezTo>
                  <a:cubicBezTo>
                    <a:pt x="4293" y="220"/>
                    <a:pt x="4293" y="220"/>
                    <a:pt x="4293" y="220"/>
                  </a:cubicBezTo>
                  <a:cubicBezTo>
                    <a:pt x="4293" y="220"/>
                    <a:pt x="4281" y="231"/>
                    <a:pt x="4269" y="231"/>
                  </a:cubicBezTo>
                  <a:cubicBezTo>
                    <a:pt x="4239" y="231"/>
                    <a:pt x="4239" y="231"/>
                    <a:pt x="4239" y="231"/>
                  </a:cubicBezTo>
                  <a:cubicBezTo>
                    <a:pt x="4210" y="231"/>
                    <a:pt x="4210" y="231"/>
                    <a:pt x="4210" y="231"/>
                  </a:cubicBezTo>
                  <a:cubicBezTo>
                    <a:pt x="4204" y="255"/>
                    <a:pt x="4204" y="255"/>
                    <a:pt x="4204" y="255"/>
                  </a:cubicBezTo>
                  <a:cubicBezTo>
                    <a:pt x="4144" y="249"/>
                    <a:pt x="4144" y="249"/>
                    <a:pt x="4144" y="249"/>
                  </a:cubicBezTo>
                  <a:cubicBezTo>
                    <a:pt x="4144" y="273"/>
                    <a:pt x="4144" y="273"/>
                    <a:pt x="4144" y="273"/>
                  </a:cubicBezTo>
                  <a:cubicBezTo>
                    <a:pt x="4180" y="279"/>
                    <a:pt x="4180" y="279"/>
                    <a:pt x="4180" y="279"/>
                  </a:cubicBezTo>
                  <a:cubicBezTo>
                    <a:pt x="4198" y="285"/>
                    <a:pt x="4198" y="285"/>
                    <a:pt x="4198" y="285"/>
                  </a:cubicBezTo>
                  <a:cubicBezTo>
                    <a:pt x="4198" y="320"/>
                    <a:pt x="4198" y="320"/>
                    <a:pt x="4198" y="320"/>
                  </a:cubicBezTo>
                  <a:cubicBezTo>
                    <a:pt x="4245" y="332"/>
                    <a:pt x="4245" y="332"/>
                    <a:pt x="4245" y="332"/>
                  </a:cubicBezTo>
                  <a:cubicBezTo>
                    <a:pt x="4245" y="332"/>
                    <a:pt x="4257" y="362"/>
                    <a:pt x="4269" y="362"/>
                  </a:cubicBezTo>
                  <a:cubicBezTo>
                    <a:pt x="4281" y="362"/>
                    <a:pt x="4316" y="362"/>
                    <a:pt x="4316" y="362"/>
                  </a:cubicBezTo>
                  <a:cubicBezTo>
                    <a:pt x="4316" y="362"/>
                    <a:pt x="4340" y="374"/>
                    <a:pt x="4358" y="379"/>
                  </a:cubicBezTo>
                  <a:cubicBezTo>
                    <a:pt x="4381" y="386"/>
                    <a:pt x="4411" y="386"/>
                    <a:pt x="4411" y="386"/>
                  </a:cubicBezTo>
                  <a:cubicBezTo>
                    <a:pt x="4435" y="350"/>
                    <a:pt x="4435" y="350"/>
                    <a:pt x="4435" y="350"/>
                  </a:cubicBezTo>
                  <a:cubicBezTo>
                    <a:pt x="4453" y="332"/>
                    <a:pt x="4453" y="332"/>
                    <a:pt x="4453" y="332"/>
                  </a:cubicBezTo>
                  <a:cubicBezTo>
                    <a:pt x="4512" y="326"/>
                    <a:pt x="4512" y="326"/>
                    <a:pt x="4512" y="326"/>
                  </a:cubicBezTo>
                  <a:cubicBezTo>
                    <a:pt x="4476" y="350"/>
                    <a:pt x="4476" y="350"/>
                    <a:pt x="4476" y="350"/>
                  </a:cubicBezTo>
                  <a:cubicBezTo>
                    <a:pt x="4447" y="386"/>
                    <a:pt x="4447" y="386"/>
                    <a:pt x="4447" y="386"/>
                  </a:cubicBezTo>
                  <a:cubicBezTo>
                    <a:pt x="4453" y="415"/>
                    <a:pt x="4453" y="415"/>
                    <a:pt x="4453" y="415"/>
                  </a:cubicBezTo>
                  <a:cubicBezTo>
                    <a:pt x="4536" y="415"/>
                    <a:pt x="4536" y="415"/>
                    <a:pt x="4536" y="415"/>
                  </a:cubicBezTo>
                  <a:cubicBezTo>
                    <a:pt x="4536" y="415"/>
                    <a:pt x="4601" y="433"/>
                    <a:pt x="4607" y="415"/>
                  </a:cubicBezTo>
                  <a:cubicBezTo>
                    <a:pt x="4613" y="397"/>
                    <a:pt x="4631" y="379"/>
                    <a:pt x="4631" y="379"/>
                  </a:cubicBezTo>
                  <a:cubicBezTo>
                    <a:pt x="4684" y="386"/>
                    <a:pt x="4684" y="386"/>
                    <a:pt x="4684" y="386"/>
                  </a:cubicBezTo>
                  <a:cubicBezTo>
                    <a:pt x="4755" y="386"/>
                    <a:pt x="4755" y="386"/>
                    <a:pt x="4755" y="386"/>
                  </a:cubicBezTo>
                  <a:cubicBezTo>
                    <a:pt x="4802" y="356"/>
                    <a:pt x="4802" y="356"/>
                    <a:pt x="4802" y="356"/>
                  </a:cubicBezTo>
                  <a:cubicBezTo>
                    <a:pt x="4826" y="332"/>
                    <a:pt x="4826" y="332"/>
                    <a:pt x="4826" y="332"/>
                  </a:cubicBezTo>
                  <a:cubicBezTo>
                    <a:pt x="4832" y="314"/>
                    <a:pt x="4832" y="314"/>
                    <a:pt x="4832" y="314"/>
                  </a:cubicBezTo>
                  <a:cubicBezTo>
                    <a:pt x="4832" y="314"/>
                    <a:pt x="4856" y="314"/>
                    <a:pt x="4874" y="314"/>
                  </a:cubicBezTo>
                  <a:cubicBezTo>
                    <a:pt x="4886" y="308"/>
                    <a:pt x="4921" y="291"/>
                    <a:pt x="4921" y="291"/>
                  </a:cubicBezTo>
                  <a:cubicBezTo>
                    <a:pt x="4969" y="297"/>
                    <a:pt x="4969" y="297"/>
                    <a:pt x="4969" y="297"/>
                  </a:cubicBezTo>
                  <a:cubicBezTo>
                    <a:pt x="4939" y="302"/>
                    <a:pt x="4939" y="302"/>
                    <a:pt x="4939" y="302"/>
                  </a:cubicBezTo>
                  <a:cubicBezTo>
                    <a:pt x="4891" y="326"/>
                    <a:pt x="4891" y="326"/>
                    <a:pt x="4891" y="326"/>
                  </a:cubicBezTo>
                  <a:cubicBezTo>
                    <a:pt x="4868" y="338"/>
                    <a:pt x="4844" y="356"/>
                    <a:pt x="4844" y="356"/>
                  </a:cubicBezTo>
                  <a:cubicBezTo>
                    <a:pt x="4909" y="350"/>
                    <a:pt x="4909" y="350"/>
                    <a:pt x="4909" y="350"/>
                  </a:cubicBezTo>
                  <a:cubicBezTo>
                    <a:pt x="4939" y="356"/>
                    <a:pt x="4939" y="356"/>
                    <a:pt x="4939" y="356"/>
                  </a:cubicBezTo>
                  <a:cubicBezTo>
                    <a:pt x="4963" y="362"/>
                    <a:pt x="4963" y="362"/>
                    <a:pt x="4963" y="362"/>
                  </a:cubicBezTo>
                  <a:cubicBezTo>
                    <a:pt x="4945" y="386"/>
                    <a:pt x="4945" y="386"/>
                    <a:pt x="4945" y="386"/>
                  </a:cubicBezTo>
                  <a:cubicBezTo>
                    <a:pt x="4880" y="386"/>
                    <a:pt x="4880" y="386"/>
                    <a:pt x="4880" y="386"/>
                  </a:cubicBezTo>
                  <a:cubicBezTo>
                    <a:pt x="4832" y="386"/>
                    <a:pt x="4832" y="386"/>
                    <a:pt x="4832" y="386"/>
                  </a:cubicBezTo>
                  <a:cubicBezTo>
                    <a:pt x="4802" y="397"/>
                    <a:pt x="4802" y="397"/>
                    <a:pt x="4802" y="397"/>
                  </a:cubicBezTo>
                  <a:cubicBezTo>
                    <a:pt x="4773" y="403"/>
                    <a:pt x="4773" y="403"/>
                    <a:pt x="4773" y="403"/>
                  </a:cubicBezTo>
                  <a:cubicBezTo>
                    <a:pt x="4749" y="415"/>
                    <a:pt x="4708" y="415"/>
                    <a:pt x="4708" y="415"/>
                  </a:cubicBezTo>
                  <a:cubicBezTo>
                    <a:pt x="4672" y="415"/>
                    <a:pt x="4672" y="415"/>
                    <a:pt x="4672" y="415"/>
                  </a:cubicBezTo>
                  <a:cubicBezTo>
                    <a:pt x="4636" y="421"/>
                    <a:pt x="4636" y="421"/>
                    <a:pt x="4636" y="421"/>
                  </a:cubicBezTo>
                  <a:cubicBezTo>
                    <a:pt x="4636" y="451"/>
                    <a:pt x="4636" y="451"/>
                    <a:pt x="4636" y="451"/>
                  </a:cubicBezTo>
                  <a:cubicBezTo>
                    <a:pt x="4672" y="457"/>
                    <a:pt x="4672" y="457"/>
                    <a:pt x="4672" y="457"/>
                  </a:cubicBezTo>
                  <a:cubicBezTo>
                    <a:pt x="4702" y="474"/>
                    <a:pt x="4702" y="474"/>
                    <a:pt x="4702" y="474"/>
                  </a:cubicBezTo>
                  <a:cubicBezTo>
                    <a:pt x="4714" y="504"/>
                    <a:pt x="4714" y="504"/>
                    <a:pt x="4714" y="504"/>
                  </a:cubicBezTo>
                  <a:cubicBezTo>
                    <a:pt x="4791" y="516"/>
                    <a:pt x="4791" y="516"/>
                    <a:pt x="4791" y="516"/>
                  </a:cubicBezTo>
                  <a:cubicBezTo>
                    <a:pt x="4755" y="522"/>
                    <a:pt x="4755" y="522"/>
                    <a:pt x="4755" y="522"/>
                  </a:cubicBezTo>
                  <a:cubicBezTo>
                    <a:pt x="4714" y="516"/>
                    <a:pt x="4714" y="516"/>
                    <a:pt x="4714" y="516"/>
                  </a:cubicBezTo>
                  <a:cubicBezTo>
                    <a:pt x="4714" y="516"/>
                    <a:pt x="4672" y="492"/>
                    <a:pt x="4654" y="486"/>
                  </a:cubicBezTo>
                  <a:cubicBezTo>
                    <a:pt x="4642" y="480"/>
                    <a:pt x="4595" y="445"/>
                    <a:pt x="4583" y="445"/>
                  </a:cubicBezTo>
                  <a:cubicBezTo>
                    <a:pt x="4571" y="445"/>
                    <a:pt x="4524" y="439"/>
                    <a:pt x="4524" y="439"/>
                  </a:cubicBezTo>
                  <a:cubicBezTo>
                    <a:pt x="4441" y="433"/>
                    <a:pt x="4441" y="433"/>
                    <a:pt x="4441" y="433"/>
                  </a:cubicBezTo>
                  <a:cubicBezTo>
                    <a:pt x="4435" y="463"/>
                    <a:pt x="4435" y="463"/>
                    <a:pt x="4435" y="463"/>
                  </a:cubicBezTo>
                  <a:cubicBezTo>
                    <a:pt x="4465" y="492"/>
                    <a:pt x="4465" y="492"/>
                    <a:pt x="4465" y="492"/>
                  </a:cubicBezTo>
                  <a:cubicBezTo>
                    <a:pt x="4506" y="522"/>
                    <a:pt x="4506" y="522"/>
                    <a:pt x="4506" y="522"/>
                  </a:cubicBezTo>
                  <a:cubicBezTo>
                    <a:pt x="4583" y="569"/>
                    <a:pt x="4583" y="569"/>
                    <a:pt x="4583" y="569"/>
                  </a:cubicBezTo>
                  <a:cubicBezTo>
                    <a:pt x="4631" y="587"/>
                    <a:pt x="4631" y="587"/>
                    <a:pt x="4631" y="587"/>
                  </a:cubicBezTo>
                  <a:cubicBezTo>
                    <a:pt x="4708" y="593"/>
                    <a:pt x="4708" y="593"/>
                    <a:pt x="4708" y="593"/>
                  </a:cubicBezTo>
                  <a:cubicBezTo>
                    <a:pt x="4708" y="593"/>
                    <a:pt x="4702" y="617"/>
                    <a:pt x="4690" y="617"/>
                  </a:cubicBezTo>
                  <a:cubicBezTo>
                    <a:pt x="4678" y="617"/>
                    <a:pt x="4660" y="611"/>
                    <a:pt x="4660" y="629"/>
                  </a:cubicBezTo>
                  <a:cubicBezTo>
                    <a:pt x="4660" y="658"/>
                    <a:pt x="4660" y="658"/>
                    <a:pt x="4660" y="658"/>
                  </a:cubicBezTo>
                  <a:cubicBezTo>
                    <a:pt x="4589" y="611"/>
                    <a:pt x="4589" y="611"/>
                    <a:pt x="4589" y="611"/>
                  </a:cubicBezTo>
                  <a:cubicBezTo>
                    <a:pt x="4542" y="605"/>
                    <a:pt x="4542" y="605"/>
                    <a:pt x="4542" y="605"/>
                  </a:cubicBezTo>
                  <a:cubicBezTo>
                    <a:pt x="4482" y="611"/>
                    <a:pt x="4482" y="611"/>
                    <a:pt x="4482" y="611"/>
                  </a:cubicBezTo>
                  <a:cubicBezTo>
                    <a:pt x="4435" y="617"/>
                    <a:pt x="4435" y="617"/>
                    <a:pt x="4435" y="617"/>
                  </a:cubicBezTo>
                  <a:cubicBezTo>
                    <a:pt x="4393" y="640"/>
                    <a:pt x="4393" y="640"/>
                    <a:pt x="4393" y="640"/>
                  </a:cubicBezTo>
                  <a:cubicBezTo>
                    <a:pt x="4393" y="670"/>
                    <a:pt x="4393" y="670"/>
                    <a:pt x="4393" y="670"/>
                  </a:cubicBezTo>
                  <a:cubicBezTo>
                    <a:pt x="4399" y="694"/>
                    <a:pt x="4399" y="694"/>
                    <a:pt x="4399" y="694"/>
                  </a:cubicBezTo>
                  <a:cubicBezTo>
                    <a:pt x="4441" y="700"/>
                    <a:pt x="4441" y="700"/>
                    <a:pt x="4441" y="700"/>
                  </a:cubicBezTo>
                  <a:cubicBezTo>
                    <a:pt x="4500" y="700"/>
                    <a:pt x="4500" y="700"/>
                    <a:pt x="4500" y="700"/>
                  </a:cubicBezTo>
                  <a:cubicBezTo>
                    <a:pt x="4554" y="694"/>
                    <a:pt x="4554" y="694"/>
                    <a:pt x="4554" y="694"/>
                  </a:cubicBezTo>
                  <a:cubicBezTo>
                    <a:pt x="4506" y="723"/>
                    <a:pt x="4506" y="723"/>
                    <a:pt x="4506" y="723"/>
                  </a:cubicBezTo>
                  <a:cubicBezTo>
                    <a:pt x="4518" y="753"/>
                    <a:pt x="4518" y="753"/>
                    <a:pt x="4518" y="753"/>
                  </a:cubicBezTo>
                  <a:cubicBezTo>
                    <a:pt x="4565" y="759"/>
                    <a:pt x="4565" y="759"/>
                    <a:pt x="4565" y="759"/>
                  </a:cubicBezTo>
                  <a:cubicBezTo>
                    <a:pt x="4565" y="759"/>
                    <a:pt x="4577" y="753"/>
                    <a:pt x="4595" y="747"/>
                  </a:cubicBezTo>
                  <a:cubicBezTo>
                    <a:pt x="4607" y="741"/>
                    <a:pt x="4654" y="711"/>
                    <a:pt x="4654" y="711"/>
                  </a:cubicBezTo>
                  <a:cubicBezTo>
                    <a:pt x="4636" y="747"/>
                    <a:pt x="4636" y="747"/>
                    <a:pt x="4636" y="747"/>
                  </a:cubicBezTo>
                  <a:cubicBezTo>
                    <a:pt x="4589" y="777"/>
                    <a:pt x="4589" y="777"/>
                    <a:pt x="4589" y="777"/>
                  </a:cubicBezTo>
                  <a:cubicBezTo>
                    <a:pt x="4542" y="783"/>
                    <a:pt x="4542" y="783"/>
                    <a:pt x="4542" y="783"/>
                  </a:cubicBezTo>
                  <a:cubicBezTo>
                    <a:pt x="4459" y="753"/>
                    <a:pt x="4459" y="753"/>
                    <a:pt x="4459" y="753"/>
                  </a:cubicBezTo>
                  <a:cubicBezTo>
                    <a:pt x="4459" y="753"/>
                    <a:pt x="4423" y="723"/>
                    <a:pt x="4399" y="723"/>
                  </a:cubicBezTo>
                  <a:cubicBezTo>
                    <a:pt x="4376" y="723"/>
                    <a:pt x="4334" y="729"/>
                    <a:pt x="4334" y="729"/>
                  </a:cubicBezTo>
                  <a:cubicBezTo>
                    <a:pt x="4346" y="759"/>
                    <a:pt x="4346" y="759"/>
                    <a:pt x="4346" y="759"/>
                  </a:cubicBezTo>
                  <a:cubicBezTo>
                    <a:pt x="4346" y="759"/>
                    <a:pt x="4370" y="806"/>
                    <a:pt x="4358" y="806"/>
                  </a:cubicBezTo>
                  <a:cubicBezTo>
                    <a:pt x="4346" y="806"/>
                    <a:pt x="4304" y="812"/>
                    <a:pt x="4304" y="812"/>
                  </a:cubicBezTo>
                  <a:lnTo>
                    <a:pt x="4281" y="848"/>
                  </a:lnTo>
                  <a:close/>
                  <a:moveTo>
                    <a:pt x="4304" y="658"/>
                  </a:moveTo>
                  <a:lnTo>
                    <a:pt x="4304" y="658"/>
                  </a:lnTo>
                  <a:cubicBezTo>
                    <a:pt x="4334" y="658"/>
                    <a:pt x="4334" y="658"/>
                    <a:pt x="4334" y="658"/>
                  </a:cubicBezTo>
                  <a:cubicBezTo>
                    <a:pt x="4346" y="658"/>
                    <a:pt x="4340" y="634"/>
                    <a:pt x="4340" y="634"/>
                  </a:cubicBezTo>
                  <a:cubicBezTo>
                    <a:pt x="4340" y="599"/>
                    <a:pt x="4340" y="599"/>
                    <a:pt x="4340" y="599"/>
                  </a:cubicBezTo>
                  <a:cubicBezTo>
                    <a:pt x="4388" y="617"/>
                    <a:pt x="4388" y="617"/>
                    <a:pt x="4388" y="617"/>
                  </a:cubicBezTo>
                  <a:cubicBezTo>
                    <a:pt x="4388" y="617"/>
                    <a:pt x="4399" y="605"/>
                    <a:pt x="4399" y="593"/>
                  </a:cubicBezTo>
                  <a:cubicBezTo>
                    <a:pt x="4399" y="581"/>
                    <a:pt x="4435" y="593"/>
                    <a:pt x="4453" y="599"/>
                  </a:cubicBezTo>
                  <a:cubicBezTo>
                    <a:pt x="4465" y="605"/>
                    <a:pt x="4488" y="569"/>
                    <a:pt x="4488" y="569"/>
                  </a:cubicBezTo>
                  <a:cubicBezTo>
                    <a:pt x="4488" y="528"/>
                    <a:pt x="4488" y="528"/>
                    <a:pt x="4488" y="528"/>
                  </a:cubicBezTo>
                  <a:cubicBezTo>
                    <a:pt x="4429" y="510"/>
                    <a:pt x="4429" y="510"/>
                    <a:pt x="4429" y="510"/>
                  </a:cubicBezTo>
                  <a:cubicBezTo>
                    <a:pt x="4429" y="510"/>
                    <a:pt x="4417" y="510"/>
                    <a:pt x="4393" y="498"/>
                  </a:cubicBezTo>
                  <a:cubicBezTo>
                    <a:pt x="4376" y="474"/>
                    <a:pt x="4376" y="474"/>
                    <a:pt x="4376" y="474"/>
                  </a:cubicBezTo>
                  <a:cubicBezTo>
                    <a:pt x="4376" y="451"/>
                    <a:pt x="4376" y="451"/>
                    <a:pt x="4376" y="451"/>
                  </a:cubicBezTo>
                  <a:cubicBezTo>
                    <a:pt x="4340" y="427"/>
                    <a:pt x="4340" y="427"/>
                    <a:pt x="4340" y="427"/>
                  </a:cubicBezTo>
                  <a:cubicBezTo>
                    <a:pt x="4340" y="427"/>
                    <a:pt x="4328" y="451"/>
                    <a:pt x="4316" y="451"/>
                  </a:cubicBezTo>
                  <a:cubicBezTo>
                    <a:pt x="4304" y="445"/>
                    <a:pt x="4293" y="433"/>
                    <a:pt x="4293" y="421"/>
                  </a:cubicBezTo>
                  <a:cubicBezTo>
                    <a:pt x="4293" y="409"/>
                    <a:pt x="4275" y="403"/>
                    <a:pt x="4263" y="397"/>
                  </a:cubicBezTo>
                  <a:cubicBezTo>
                    <a:pt x="4257" y="391"/>
                    <a:pt x="4233" y="391"/>
                    <a:pt x="4204" y="379"/>
                  </a:cubicBezTo>
                  <a:cubicBezTo>
                    <a:pt x="4180" y="374"/>
                    <a:pt x="4174" y="350"/>
                    <a:pt x="4174" y="350"/>
                  </a:cubicBezTo>
                  <a:cubicBezTo>
                    <a:pt x="4144" y="326"/>
                    <a:pt x="4144" y="326"/>
                    <a:pt x="4144" y="326"/>
                  </a:cubicBezTo>
                  <a:cubicBezTo>
                    <a:pt x="4144" y="326"/>
                    <a:pt x="4109" y="297"/>
                    <a:pt x="4097" y="291"/>
                  </a:cubicBezTo>
                  <a:cubicBezTo>
                    <a:pt x="4085" y="291"/>
                    <a:pt x="4067" y="291"/>
                    <a:pt x="4067" y="291"/>
                  </a:cubicBezTo>
                  <a:cubicBezTo>
                    <a:pt x="4067" y="291"/>
                    <a:pt x="4008" y="297"/>
                    <a:pt x="4008" y="314"/>
                  </a:cubicBezTo>
                  <a:cubicBezTo>
                    <a:pt x="4049" y="314"/>
                    <a:pt x="4049" y="314"/>
                    <a:pt x="4049" y="314"/>
                  </a:cubicBezTo>
                  <a:cubicBezTo>
                    <a:pt x="4067" y="314"/>
                    <a:pt x="4061" y="320"/>
                    <a:pt x="4067" y="338"/>
                  </a:cubicBezTo>
                  <a:cubicBezTo>
                    <a:pt x="4067" y="350"/>
                    <a:pt x="4032" y="344"/>
                    <a:pt x="4032" y="344"/>
                  </a:cubicBezTo>
                  <a:cubicBezTo>
                    <a:pt x="3978" y="344"/>
                    <a:pt x="3978" y="344"/>
                    <a:pt x="3978" y="344"/>
                  </a:cubicBezTo>
                  <a:cubicBezTo>
                    <a:pt x="3955" y="350"/>
                    <a:pt x="3955" y="350"/>
                    <a:pt x="3955" y="350"/>
                  </a:cubicBezTo>
                  <a:cubicBezTo>
                    <a:pt x="3955" y="350"/>
                    <a:pt x="3978" y="368"/>
                    <a:pt x="3990" y="374"/>
                  </a:cubicBezTo>
                  <a:cubicBezTo>
                    <a:pt x="4008" y="379"/>
                    <a:pt x="3996" y="403"/>
                    <a:pt x="3996" y="403"/>
                  </a:cubicBezTo>
                  <a:cubicBezTo>
                    <a:pt x="3949" y="397"/>
                    <a:pt x="3949" y="397"/>
                    <a:pt x="3949" y="397"/>
                  </a:cubicBezTo>
                  <a:cubicBezTo>
                    <a:pt x="3919" y="403"/>
                    <a:pt x="3919" y="403"/>
                    <a:pt x="3919" y="403"/>
                  </a:cubicBezTo>
                  <a:cubicBezTo>
                    <a:pt x="3925" y="439"/>
                    <a:pt x="3925" y="439"/>
                    <a:pt x="3925" y="439"/>
                  </a:cubicBezTo>
                  <a:cubicBezTo>
                    <a:pt x="3895" y="457"/>
                    <a:pt x="3895" y="457"/>
                    <a:pt x="3895" y="457"/>
                  </a:cubicBezTo>
                  <a:cubicBezTo>
                    <a:pt x="3895" y="492"/>
                    <a:pt x="3895" y="492"/>
                    <a:pt x="3895" y="492"/>
                  </a:cubicBezTo>
                  <a:cubicBezTo>
                    <a:pt x="3937" y="492"/>
                    <a:pt x="3937" y="492"/>
                    <a:pt x="3937" y="492"/>
                  </a:cubicBezTo>
                  <a:cubicBezTo>
                    <a:pt x="3937" y="534"/>
                    <a:pt x="3937" y="534"/>
                    <a:pt x="3937" y="534"/>
                  </a:cubicBezTo>
                  <a:cubicBezTo>
                    <a:pt x="3978" y="557"/>
                    <a:pt x="3978" y="557"/>
                    <a:pt x="3978" y="557"/>
                  </a:cubicBezTo>
                  <a:cubicBezTo>
                    <a:pt x="4020" y="552"/>
                    <a:pt x="4020" y="552"/>
                    <a:pt x="4020" y="552"/>
                  </a:cubicBezTo>
                  <a:cubicBezTo>
                    <a:pt x="4061" y="540"/>
                    <a:pt x="4061" y="540"/>
                    <a:pt x="4061" y="540"/>
                  </a:cubicBezTo>
                  <a:cubicBezTo>
                    <a:pt x="4115" y="534"/>
                    <a:pt x="4115" y="534"/>
                    <a:pt x="4115" y="534"/>
                  </a:cubicBezTo>
                  <a:cubicBezTo>
                    <a:pt x="4138" y="563"/>
                    <a:pt x="4138" y="563"/>
                    <a:pt x="4138" y="563"/>
                  </a:cubicBezTo>
                  <a:cubicBezTo>
                    <a:pt x="4138" y="563"/>
                    <a:pt x="4103" y="575"/>
                    <a:pt x="4091" y="575"/>
                  </a:cubicBezTo>
                  <a:cubicBezTo>
                    <a:pt x="4044" y="575"/>
                    <a:pt x="4044" y="575"/>
                    <a:pt x="4044" y="575"/>
                  </a:cubicBezTo>
                  <a:cubicBezTo>
                    <a:pt x="4008" y="593"/>
                    <a:pt x="4008" y="593"/>
                    <a:pt x="4008" y="593"/>
                  </a:cubicBezTo>
                  <a:cubicBezTo>
                    <a:pt x="4056" y="623"/>
                    <a:pt x="4056" y="623"/>
                    <a:pt x="4056" y="623"/>
                  </a:cubicBezTo>
                  <a:cubicBezTo>
                    <a:pt x="4085" y="658"/>
                    <a:pt x="4085" y="658"/>
                    <a:pt x="4085" y="658"/>
                  </a:cubicBezTo>
                  <a:cubicBezTo>
                    <a:pt x="4168" y="676"/>
                    <a:pt x="4168" y="676"/>
                    <a:pt x="4168" y="676"/>
                  </a:cubicBezTo>
                  <a:cubicBezTo>
                    <a:pt x="4227" y="670"/>
                    <a:pt x="4227" y="670"/>
                    <a:pt x="4227" y="670"/>
                  </a:cubicBezTo>
                  <a:cubicBezTo>
                    <a:pt x="4287" y="682"/>
                    <a:pt x="4287" y="682"/>
                    <a:pt x="4287" y="682"/>
                  </a:cubicBezTo>
                  <a:lnTo>
                    <a:pt x="4304" y="658"/>
                  </a:lnTo>
                  <a:close/>
                  <a:moveTo>
                    <a:pt x="4156" y="759"/>
                  </a:moveTo>
                  <a:lnTo>
                    <a:pt x="4156" y="759"/>
                  </a:lnTo>
                  <a:cubicBezTo>
                    <a:pt x="4133" y="800"/>
                    <a:pt x="4133" y="800"/>
                    <a:pt x="4133" y="800"/>
                  </a:cubicBezTo>
                  <a:cubicBezTo>
                    <a:pt x="4215" y="806"/>
                    <a:pt x="4215" y="806"/>
                    <a:pt x="4215" y="806"/>
                  </a:cubicBezTo>
                  <a:cubicBezTo>
                    <a:pt x="4263" y="789"/>
                    <a:pt x="4263" y="789"/>
                    <a:pt x="4263" y="789"/>
                  </a:cubicBezTo>
                  <a:cubicBezTo>
                    <a:pt x="4263" y="789"/>
                    <a:pt x="4233" y="753"/>
                    <a:pt x="4222" y="747"/>
                  </a:cubicBezTo>
                  <a:lnTo>
                    <a:pt x="4156" y="759"/>
                  </a:lnTo>
                  <a:close/>
                  <a:moveTo>
                    <a:pt x="4204" y="1103"/>
                  </a:moveTo>
                  <a:lnTo>
                    <a:pt x="4204" y="1103"/>
                  </a:lnTo>
                  <a:cubicBezTo>
                    <a:pt x="4281" y="1097"/>
                    <a:pt x="4281" y="1097"/>
                    <a:pt x="4281" y="1097"/>
                  </a:cubicBezTo>
                  <a:cubicBezTo>
                    <a:pt x="4316" y="1073"/>
                    <a:pt x="4316" y="1073"/>
                    <a:pt x="4316" y="1073"/>
                  </a:cubicBezTo>
                  <a:cubicBezTo>
                    <a:pt x="4316" y="1073"/>
                    <a:pt x="4352" y="1103"/>
                    <a:pt x="4370" y="1109"/>
                  </a:cubicBezTo>
                  <a:cubicBezTo>
                    <a:pt x="4381" y="1121"/>
                    <a:pt x="4453" y="1115"/>
                    <a:pt x="4453" y="1115"/>
                  </a:cubicBezTo>
                  <a:cubicBezTo>
                    <a:pt x="4547" y="1115"/>
                    <a:pt x="4547" y="1115"/>
                    <a:pt x="4547" y="1115"/>
                  </a:cubicBezTo>
                  <a:cubicBezTo>
                    <a:pt x="4589" y="1103"/>
                    <a:pt x="4589" y="1103"/>
                    <a:pt x="4589" y="1103"/>
                  </a:cubicBezTo>
                  <a:cubicBezTo>
                    <a:pt x="4607" y="1085"/>
                    <a:pt x="4607" y="1085"/>
                    <a:pt x="4607" y="1085"/>
                  </a:cubicBezTo>
                  <a:cubicBezTo>
                    <a:pt x="4636" y="1109"/>
                    <a:pt x="4636" y="1109"/>
                    <a:pt x="4636" y="1109"/>
                  </a:cubicBezTo>
                  <a:cubicBezTo>
                    <a:pt x="4684" y="1103"/>
                    <a:pt x="4684" y="1103"/>
                    <a:pt x="4684" y="1103"/>
                  </a:cubicBezTo>
                  <a:cubicBezTo>
                    <a:pt x="4684" y="1103"/>
                    <a:pt x="4755" y="1097"/>
                    <a:pt x="4767" y="1097"/>
                  </a:cubicBezTo>
                  <a:cubicBezTo>
                    <a:pt x="4785" y="1097"/>
                    <a:pt x="4773" y="1073"/>
                    <a:pt x="4773" y="1061"/>
                  </a:cubicBezTo>
                  <a:cubicBezTo>
                    <a:pt x="4773" y="1050"/>
                    <a:pt x="4802" y="1044"/>
                    <a:pt x="4802" y="1044"/>
                  </a:cubicBezTo>
                  <a:cubicBezTo>
                    <a:pt x="4797" y="996"/>
                    <a:pt x="4797" y="996"/>
                    <a:pt x="4797" y="996"/>
                  </a:cubicBezTo>
                  <a:cubicBezTo>
                    <a:pt x="4725" y="978"/>
                    <a:pt x="4725" y="978"/>
                    <a:pt x="4725" y="978"/>
                  </a:cubicBezTo>
                  <a:cubicBezTo>
                    <a:pt x="4642" y="961"/>
                    <a:pt x="4642" y="961"/>
                    <a:pt x="4642" y="961"/>
                  </a:cubicBezTo>
                  <a:cubicBezTo>
                    <a:pt x="4583" y="978"/>
                    <a:pt x="4583" y="978"/>
                    <a:pt x="4583" y="978"/>
                  </a:cubicBezTo>
                  <a:cubicBezTo>
                    <a:pt x="4494" y="1002"/>
                    <a:pt x="4494" y="1002"/>
                    <a:pt x="4494" y="1002"/>
                  </a:cubicBezTo>
                  <a:cubicBezTo>
                    <a:pt x="4435" y="1008"/>
                    <a:pt x="4435" y="1008"/>
                    <a:pt x="4435" y="1008"/>
                  </a:cubicBezTo>
                  <a:cubicBezTo>
                    <a:pt x="4358" y="990"/>
                    <a:pt x="4358" y="990"/>
                    <a:pt x="4358" y="990"/>
                  </a:cubicBezTo>
                  <a:cubicBezTo>
                    <a:pt x="4293" y="996"/>
                    <a:pt x="4293" y="996"/>
                    <a:pt x="4293" y="996"/>
                  </a:cubicBezTo>
                  <a:cubicBezTo>
                    <a:pt x="4239" y="955"/>
                    <a:pt x="4239" y="955"/>
                    <a:pt x="4239" y="955"/>
                  </a:cubicBezTo>
                  <a:cubicBezTo>
                    <a:pt x="4233" y="907"/>
                    <a:pt x="4233" y="907"/>
                    <a:pt x="4233" y="907"/>
                  </a:cubicBezTo>
                  <a:cubicBezTo>
                    <a:pt x="4210" y="872"/>
                    <a:pt x="4210" y="872"/>
                    <a:pt x="4210" y="872"/>
                  </a:cubicBezTo>
                  <a:cubicBezTo>
                    <a:pt x="4138" y="872"/>
                    <a:pt x="4138" y="872"/>
                    <a:pt x="4138" y="872"/>
                  </a:cubicBezTo>
                  <a:cubicBezTo>
                    <a:pt x="4091" y="877"/>
                    <a:pt x="4091" y="877"/>
                    <a:pt x="4091" y="877"/>
                  </a:cubicBezTo>
                  <a:cubicBezTo>
                    <a:pt x="4091" y="877"/>
                    <a:pt x="4109" y="925"/>
                    <a:pt x="4109" y="937"/>
                  </a:cubicBezTo>
                  <a:cubicBezTo>
                    <a:pt x="4115" y="949"/>
                    <a:pt x="4144" y="990"/>
                    <a:pt x="4144" y="990"/>
                  </a:cubicBezTo>
                  <a:cubicBezTo>
                    <a:pt x="4115" y="1032"/>
                    <a:pt x="4115" y="1032"/>
                    <a:pt x="4115" y="1032"/>
                  </a:cubicBezTo>
                  <a:cubicBezTo>
                    <a:pt x="4150" y="1067"/>
                    <a:pt x="4150" y="1067"/>
                    <a:pt x="4150" y="1067"/>
                  </a:cubicBezTo>
                  <a:lnTo>
                    <a:pt x="4204" y="1103"/>
                  </a:lnTo>
                  <a:close/>
                  <a:moveTo>
                    <a:pt x="3806" y="1115"/>
                  </a:moveTo>
                  <a:lnTo>
                    <a:pt x="3806" y="1115"/>
                  </a:lnTo>
                  <a:cubicBezTo>
                    <a:pt x="3848" y="1115"/>
                    <a:pt x="3848" y="1115"/>
                    <a:pt x="3848" y="1115"/>
                  </a:cubicBezTo>
                  <a:cubicBezTo>
                    <a:pt x="3830" y="1091"/>
                    <a:pt x="3830" y="1091"/>
                    <a:pt x="3830" y="1091"/>
                  </a:cubicBezTo>
                  <a:lnTo>
                    <a:pt x="3806" y="1115"/>
                  </a:lnTo>
                  <a:close/>
                  <a:moveTo>
                    <a:pt x="3895" y="1044"/>
                  </a:moveTo>
                  <a:lnTo>
                    <a:pt x="3895" y="1044"/>
                  </a:lnTo>
                  <a:cubicBezTo>
                    <a:pt x="3937" y="1079"/>
                    <a:pt x="3937" y="1079"/>
                    <a:pt x="3937" y="1079"/>
                  </a:cubicBezTo>
                  <a:cubicBezTo>
                    <a:pt x="3978" y="1079"/>
                    <a:pt x="3978" y="1079"/>
                    <a:pt x="3978" y="1079"/>
                  </a:cubicBezTo>
                  <a:cubicBezTo>
                    <a:pt x="4020" y="1097"/>
                    <a:pt x="4020" y="1097"/>
                    <a:pt x="4020" y="1097"/>
                  </a:cubicBezTo>
                  <a:cubicBezTo>
                    <a:pt x="4049" y="1085"/>
                    <a:pt x="4049" y="1085"/>
                    <a:pt x="4049" y="1085"/>
                  </a:cubicBezTo>
                  <a:cubicBezTo>
                    <a:pt x="4061" y="1038"/>
                    <a:pt x="4061" y="1038"/>
                    <a:pt x="4061" y="1038"/>
                  </a:cubicBezTo>
                  <a:cubicBezTo>
                    <a:pt x="4026" y="1020"/>
                    <a:pt x="4026" y="1020"/>
                    <a:pt x="4026" y="1020"/>
                  </a:cubicBezTo>
                  <a:cubicBezTo>
                    <a:pt x="4002" y="984"/>
                    <a:pt x="4002" y="984"/>
                    <a:pt x="4002" y="984"/>
                  </a:cubicBezTo>
                  <a:cubicBezTo>
                    <a:pt x="3961" y="990"/>
                    <a:pt x="3961" y="990"/>
                    <a:pt x="3961" y="990"/>
                  </a:cubicBezTo>
                  <a:cubicBezTo>
                    <a:pt x="3907" y="1014"/>
                    <a:pt x="3907" y="1014"/>
                    <a:pt x="3907" y="1014"/>
                  </a:cubicBezTo>
                  <a:lnTo>
                    <a:pt x="3895" y="1044"/>
                  </a:lnTo>
                  <a:close/>
                  <a:moveTo>
                    <a:pt x="4032" y="919"/>
                  </a:moveTo>
                  <a:lnTo>
                    <a:pt x="4032" y="919"/>
                  </a:lnTo>
                  <a:cubicBezTo>
                    <a:pt x="4067" y="889"/>
                    <a:pt x="4067" y="889"/>
                    <a:pt x="4067" y="889"/>
                  </a:cubicBezTo>
                  <a:cubicBezTo>
                    <a:pt x="4061" y="866"/>
                    <a:pt x="4061" y="866"/>
                    <a:pt x="4061" y="866"/>
                  </a:cubicBezTo>
                  <a:cubicBezTo>
                    <a:pt x="4026" y="830"/>
                    <a:pt x="4026" y="830"/>
                    <a:pt x="4026" y="830"/>
                  </a:cubicBezTo>
                  <a:cubicBezTo>
                    <a:pt x="3967" y="830"/>
                    <a:pt x="3967" y="830"/>
                    <a:pt x="3967" y="830"/>
                  </a:cubicBezTo>
                  <a:cubicBezTo>
                    <a:pt x="3937" y="818"/>
                    <a:pt x="3937" y="818"/>
                    <a:pt x="3937" y="818"/>
                  </a:cubicBezTo>
                  <a:cubicBezTo>
                    <a:pt x="3883" y="824"/>
                    <a:pt x="3883" y="824"/>
                    <a:pt x="3883" y="824"/>
                  </a:cubicBezTo>
                  <a:cubicBezTo>
                    <a:pt x="3878" y="866"/>
                    <a:pt x="3878" y="866"/>
                    <a:pt x="3878" y="866"/>
                  </a:cubicBezTo>
                  <a:cubicBezTo>
                    <a:pt x="3931" y="889"/>
                    <a:pt x="3931" y="889"/>
                    <a:pt x="3931" y="889"/>
                  </a:cubicBezTo>
                  <a:cubicBezTo>
                    <a:pt x="3978" y="919"/>
                    <a:pt x="3978" y="919"/>
                    <a:pt x="3978" y="919"/>
                  </a:cubicBezTo>
                  <a:lnTo>
                    <a:pt x="4032" y="919"/>
                  </a:lnTo>
                  <a:close/>
                  <a:moveTo>
                    <a:pt x="3919" y="783"/>
                  </a:moveTo>
                  <a:lnTo>
                    <a:pt x="3919" y="783"/>
                  </a:lnTo>
                  <a:cubicBezTo>
                    <a:pt x="3984" y="783"/>
                    <a:pt x="3984" y="783"/>
                    <a:pt x="3984" y="783"/>
                  </a:cubicBezTo>
                  <a:cubicBezTo>
                    <a:pt x="4026" y="771"/>
                    <a:pt x="4026" y="771"/>
                    <a:pt x="4026" y="771"/>
                  </a:cubicBezTo>
                  <a:cubicBezTo>
                    <a:pt x="4067" y="765"/>
                    <a:pt x="4067" y="765"/>
                    <a:pt x="4067" y="765"/>
                  </a:cubicBezTo>
                  <a:cubicBezTo>
                    <a:pt x="4067" y="735"/>
                    <a:pt x="4067" y="735"/>
                    <a:pt x="4067" y="735"/>
                  </a:cubicBezTo>
                  <a:cubicBezTo>
                    <a:pt x="4008" y="735"/>
                    <a:pt x="4008" y="735"/>
                    <a:pt x="4008" y="735"/>
                  </a:cubicBezTo>
                  <a:cubicBezTo>
                    <a:pt x="3949" y="735"/>
                    <a:pt x="3949" y="735"/>
                    <a:pt x="3949" y="735"/>
                  </a:cubicBezTo>
                  <a:cubicBezTo>
                    <a:pt x="3919" y="759"/>
                    <a:pt x="3919" y="759"/>
                    <a:pt x="3919" y="759"/>
                  </a:cubicBezTo>
                  <a:lnTo>
                    <a:pt x="3919" y="783"/>
                  </a:lnTo>
                  <a:close/>
                  <a:moveTo>
                    <a:pt x="3931" y="711"/>
                  </a:moveTo>
                  <a:lnTo>
                    <a:pt x="3931" y="711"/>
                  </a:lnTo>
                  <a:cubicBezTo>
                    <a:pt x="3972" y="706"/>
                    <a:pt x="3972" y="706"/>
                    <a:pt x="3972" y="706"/>
                  </a:cubicBezTo>
                  <a:cubicBezTo>
                    <a:pt x="3984" y="682"/>
                    <a:pt x="3984" y="682"/>
                    <a:pt x="3984" y="682"/>
                  </a:cubicBezTo>
                  <a:cubicBezTo>
                    <a:pt x="3937" y="646"/>
                    <a:pt x="3937" y="646"/>
                    <a:pt x="3937" y="646"/>
                  </a:cubicBezTo>
                  <a:cubicBezTo>
                    <a:pt x="3872" y="640"/>
                    <a:pt x="3872" y="640"/>
                    <a:pt x="3872" y="640"/>
                  </a:cubicBezTo>
                  <a:cubicBezTo>
                    <a:pt x="3812" y="605"/>
                    <a:pt x="3812" y="605"/>
                    <a:pt x="3812" y="605"/>
                  </a:cubicBezTo>
                  <a:cubicBezTo>
                    <a:pt x="3789" y="629"/>
                    <a:pt x="3789" y="629"/>
                    <a:pt x="3789" y="629"/>
                  </a:cubicBezTo>
                  <a:cubicBezTo>
                    <a:pt x="3812" y="658"/>
                    <a:pt x="3812" y="658"/>
                    <a:pt x="3812" y="658"/>
                  </a:cubicBezTo>
                  <a:cubicBezTo>
                    <a:pt x="3830" y="711"/>
                    <a:pt x="3830" y="711"/>
                    <a:pt x="3830" y="711"/>
                  </a:cubicBezTo>
                  <a:cubicBezTo>
                    <a:pt x="3878" y="718"/>
                    <a:pt x="3878" y="718"/>
                    <a:pt x="3878" y="718"/>
                  </a:cubicBezTo>
                  <a:lnTo>
                    <a:pt x="3931" y="711"/>
                  </a:lnTo>
                  <a:close/>
                  <a:moveTo>
                    <a:pt x="3771" y="498"/>
                  </a:moveTo>
                  <a:lnTo>
                    <a:pt x="3771" y="498"/>
                  </a:lnTo>
                  <a:cubicBezTo>
                    <a:pt x="3753" y="457"/>
                    <a:pt x="3753" y="457"/>
                    <a:pt x="3753" y="457"/>
                  </a:cubicBezTo>
                  <a:cubicBezTo>
                    <a:pt x="3717" y="445"/>
                    <a:pt x="3717" y="445"/>
                    <a:pt x="3717" y="445"/>
                  </a:cubicBezTo>
                  <a:cubicBezTo>
                    <a:pt x="3682" y="445"/>
                    <a:pt x="3682" y="445"/>
                    <a:pt x="3682" y="445"/>
                  </a:cubicBezTo>
                  <a:cubicBezTo>
                    <a:pt x="3682" y="480"/>
                    <a:pt x="3682" y="480"/>
                    <a:pt x="3682" y="480"/>
                  </a:cubicBezTo>
                  <a:cubicBezTo>
                    <a:pt x="3723" y="480"/>
                    <a:pt x="3723" y="480"/>
                    <a:pt x="3723" y="480"/>
                  </a:cubicBezTo>
                  <a:cubicBezTo>
                    <a:pt x="3735" y="510"/>
                    <a:pt x="3735" y="510"/>
                    <a:pt x="3735" y="510"/>
                  </a:cubicBezTo>
                  <a:lnTo>
                    <a:pt x="3771" y="498"/>
                  </a:lnTo>
                  <a:close/>
                  <a:moveTo>
                    <a:pt x="3729" y="741"/>
                  </a:moveTo>
                  <a:lnTo>
                    <a:pt x="3729" y="741"/>
                  </a:lnTo>
                  <a:cubicBezTo>
                    <a:pt x="3747" y="718"/>
                    <a:pt x="3747" y="718"/>
                    <a:pt x="3747" y="718"/>
                  </a:cubicBezTo>
                  <a:cubicBezTo>
                    <a:pt x="3735" y="682"/>
                    <a:pt x="3735" y="682"/>
                    <a:pt x="3735" y="682"/>
                  </a:cubicBezTo>
                  <a:cubicBezTo>
                    <a:pt x="3706" y="658"/>
                    <a:pt x="3706" y="658"/>
                    <a:pt x="3706" y="658"/>
                  </a:cubicBezTo>
                  <a:cubicBezTo>
                    <a:pt x="3694" y="629"/>
                    <a:pt x="3694" y="629"/>
                    <a:pt x="3694" y="629"/>
                  </a:cubicBezTo>
                  <a:cubicBezTo>
                    <a:pt x="3646" y="611"/>
                    <a:pt x="3646" y="611"/>
                    <a:pt x="3646" y="611"/>
                  </a:cubicBezTo>
                  <a:cubicBezTo>
                    <a:pt x="3617" y="587"/>
                    <a:pt x="3617" y="587"/>
                    <a:pt x="3617" y="587"/>
                  </a:cubicBezTo>
                  <a:cubicBezTo>
                    <a:pt x="3581" y="593"/>
                    <a:pt x="3581" y="593"/>
                    <a:pt x="3581" y="593"/>
                  </a:cubicBezTo>
                  <a:cubicBezTo>
                    <a:pt x="3551" y="569"/>
                    <a:pt x="3551" y="569"/>
                    <a:pt x="3551" y="569"/>
                  </a:cubicBezTo>
                  <a:cubicBezTo>
                    <a:pt x="3504" y="552"/>
                    <a:pt x="3504" y="552"/>
                    <a:pt x="3504" y="552"/>
                  </a:cubicBezTo>
                  <a:cubicBezTo>
                    <a:pt x="3474" y="557"/>
                    <a:pt x="3474" y="557"/>
                    <a:pt x="3474" y="557"/>
                  </a:cubicBezTo>
                  <a:cubicBezTo>
                    <a:pt x="3385" y="569"/>
                    <a:pt x="3385" y="569"/>
                    <a:pt x="3385" y="569"/>
                  </a:cubicBezTo>
                  <a:cubicBezTo>
                    <a:pt x="3409" y="599"/>
                    <a:pt x="3409" y="599"/>
                    <a:pt x="3409" y="599"/>
                  </a:cubicBezTo>
                  <a:cubicBezTo>
                    <a:pt x="3439" y="599"/>
                    <a:pt x="3439" y="599"/>
                    <a:pt x="3439" y="599"/>
                  </a:cubicBezTo>
                  <a:cubicBezTo>
                    <a:pt x="3468" y="611"/>
                    <a:pt x="3468" y="611"/>
                    <a:pt x="3468" y="611"/>
                  </a:cubicBezTo>
                  <a:cubicBezTo>
                    <a:pt x="3480" y="646"/>
                    <a:pt x="3480" y="646"/>
                    <a:pt x="3480" y="646"/>
                  </a:cubicBezTo>
                  <a:cubicBezTo>
                    <a:pt x="3427" y="646"/>
                    <a:pt x="3427" y="646"/>
                    <a:pt x="3427" y="646"/>
                  </a:cubicBezTo>
                  <a:cubicBezTo>
                    <a:pt x="3445" y="676"/>
                    <a:pt x="3445" y="676"/>
                    <a:pt x="3445" y="676"/>
                  </a:cubicBezTo>
                  <a:cubicBezTo>
                    <a:pt x="3480" y="676"/>
                    <a:pt x="3480" y="676"/>
                    <a:pt x="3480" y="676"/>
                  </a:cubicBezTo>
                  <a:cubicBezTo>
                    <a:pt x="3498" y="694"/>
                    <a:pt x="3498" y="694"/>
                    <a:pt x="3498" y="694"/>
                  </a:cubicBezTo>
                  <a:cubicBezTo>
                    <a:pt x="3534" y="682"/>
                    <a:pt x="3534" y="682"/>
                    <a:pt x="3534" y="682"/>
                  </a:cubicBezTo>
                  <a:cubicBezTo>
                    <a:pt x="3563" y="682"/>
                    <a:pt x="3563" y="682"/>
                    <a:pt x="3563" y="682"/>
                  </a:cubicBezTo>
                  <a:cubicBezTo>
                    <a:pt x="3629" y="688"/>
                    <a:pt x="3629" y="688"/>
                    <a:pt x="3629" y="688"/>
                  </a:cubicBezTo>
                  <a:cubicBezTo>
                    <a:pt x="3682" y="729"/>
                    <a:pt x="3682" y="729"/>
                    <a:pt x="3682" y="729"/>
                  </a:cubicBezTo>
                  <a:lnTo>
                    <a:pt x="3729" y="741"/>
                  </a:lnTo>
                  <a:close/>
                  <a:moveTo>
                    <a:pt x="3623" y="747"/>
                  </a:moveTo>
                  <a:lnTo>
                    <a:pt x="3623" y="747"/>
                  </a:lnTo>
                  <a:cubicBezTo>
                    <a:pt x="3587" y="723"/>
                    <a:pt x="3587" y="723"/>
                    <a:pt x="3587" y="723"/>
                  </a:cubicBezTo>
                  <a:cubicBezTo>
                    <a:pt x="3534" y="723"/>
                    <a:pt x="3534" y="723"/>
                    <a:pt x="3534" y="723"/>
                  </a:cubicBezTo>
                  <a:cubicBezTo>
                    <a:pt x="3540" y="759"/>
                    <a:pt x="3540" y="759"/>
                    <a:pt x="3540" y="759"/>
                  </a:cubicBezTo>
                  <a:cubicBezTo>
                    <a:pt x="3587" y="759"/>
                    <a:pt x="3587" y="759"/>
                    <a:pt x="3587" y="759"/>
                  </a:cubicBezTo>
                  <a:lnTo>
                    <a:pt x="3623" y="747"/>
                  </a:lnTo>
                  <a:close/>
                  <a:moveTo>
                    <a:pt x="3599" y="996"/>
                  </a:moveTo>
                  <a:lnTo>
                    <a:pt x="3599" y="996"/>
                  </a:lnTo>
                  <a:cubicBezTo>
                    <a:pt x="3635" y="984"/>
                    <a:pt x="3635" y="984"/>
                    <a:pt x="3635" y="984"/>
                  </a:cubicBezTo>
                  <a:cubicBezTo>
                    <a:pt x="3658" y="978"/>
                    <a:pt x="3658" y="978"/>
                    <a:pt x="3658" y="978"/>
                  </a:cubicBezTo>
                  <a:cubicBezTo>
                    <a:pt x="3682" y="1008"/>
                    <a:pt x="3682" y="1008"/>
                    <a:pt x="3682" y="1008"/>
                  </a:cubicBezTo>
                  <a:cubicBezTo>
                    <a:pt x="3706" y="1055"/>
                    <a:pt x="3706" y="1055"/>
                    <a:pt x="3706" y="1055"/>
                  </a:cubicBezTo>
                  <a:cubicBezTo>
                    <a:pt x="3729" y="1044"/>
                    <a:pt x="3729" y="1044"/>
                    <a:pt x="3729" y="1044"/>
                  </a:cubicBezTo>
                  <a:cubicBezTo>
                    <a:pt x="3783" y="1038"/>
                    <a:pt x="3783" y="1038"/>
                    <a:pt x="3783" y="1038"/>
                  </a:cubicBezTo>
                  <a:cubicBezTo>
                    <a:pt x="3812" y="1032"/>
                    <a:pt x="3812" y="1032"/>
                    <a:pt x="3812" y="1032"/>
                  </a:cubicBezTo>
                  <a:cubicBezTo>
                    <a:pt x="3818" y="1002"/>
                    <a:pt x="3818" y="1002"/>
                    <a:pt x="3818" y="1002"/>
                  </a:cubicBezTo>
                  <a:cubicBezTo>
                    <a:pt x="3818" y="955"/>
                    <a:pt x="3818" y="955"/>
                    <a:pt x="3818" y="955"/>
                  </a:cubicBezTo>
                  <a:cubicBezTo>
                    <a:pt x="3818" y="955"/>
                    <a:pt x="3824" y="943"/>
                    <a:pt x="3836" y="937"/>
                  </a:cubicBezTo>
                  <a:cubicBezTo>
                    <a:pt x="3848" y="925"/>
                    <a:pt x="3824" y="901"/>
                    <a:pt x="3824" y="901"/>
                  </a:cubicBezTo>
                  <a:cubicBezTo>
                    <a:pt x="3824" y="901"/>
                    <a:pt x="3795" y="877"/>
                    <a:pt x="3777" y="877"/>
                  </a:cubicBezTo>
                  <a:cubicBezTo>
                    <a:pt x="3765" y="877"/>
                    <a:pt x="3747" y="895"/>
                    <a:pt x="3747" y="895"/>
                  </a:cubicBezTo>
                  <a:cubicBezTo>
                    <a:pt x="3694" y="866"/>
                    <a:pt x="3694" y="866"/>
                    <a:pt x="3694" y="866"/>
                  </a:cubicBezTo>
                  <a:cubicBezTo>
                    <a:pt x="3646" y="866"/>
                    <a:pt x="3646" y="866"/>
                    <a:pt x="3646" y="866"/>
                  </a:cubicBezTo>
                  <a:cubicBezTo>
                    <a:pt x="3682" y="889"/>
                    <a:pt x="3682" y="889"/>
                    <a:pt x="3682" y="889"/>
                  </a:cubicBezTo>
                  <a:cubicBezTo>
                    <a:pt x="3682" y="889"/>
                    <a:pt x="3712" y="925"/>
                    <a:pt x="3723" y="943"/>
                  </a:cubicBezTo>
                  <a:cubicBezTo>
                    <a:pt x="3729" y="961"/>
                    <a:pt x="3688" y="949"/>
                    <a:pt x="3688" y="949"/>
                  </a:cubicBezTo>
                  <a:cubicBezTo>
                    <a:pt x="3629" y="889"/>
                    <a:pt x="3629" y="889"/>
                    <a:pt x="3629" y="889"/>
                  </a:cubicBezTo>
                  <a:cubicBezTo>
                    <a:pt x="3587" y="889"/>
                    <a:pt x="3587" y="889"/>
                    <a:pt x="3587" y="889"/>
                  </a:cubicBezTo>
                  <a:cubicBezTo>
                    <a:pt x="3587" y="925"/>
                    <a:pt x="3587" y="925"/>
                    <a:pt x="3587" y="925"/>
                  </a:cubicBezTo>
                  <a:cubicBezTo>
                    <a:pt x="3599" y="961"/>
                    <a:pt x="3599" y="961"/>
                    <a:pt x="3599" y="961"/>
                  </a:cubicBezTo>
                  <a:cubicBezTo>
                    <a:pt x="3551" y="931"/>
                    <a:pt x="3551" y="931"/>
                    <a:pt x="3551" y="931"/>
                  </a:cubicBezTo>
                  <a:cubicBezTo>
                    <a:pt x="3522" y="877"/>
                    <a:pt x="3522" y="877"/>
                    <a:pt x="3522" y="877"/>
                  </a:cubicBezTo>
                  <a:cubicBezTo>
                    <a:pt x="3451" y="848"/>
                    <a:pt x="3451" y="848"/>
                    <a:pt x="3451" y="848"/>
                  </a:cubicBezTo>
                  <a:cubicBezTo>
                    <a:pt x="3445" y="895"/>
                    <a:pt x="3445" y="895"/>
                    <a:pt x="3445" y="895"/>
                  </a:cubicBezTo>
                  <a:cubicBezTo>
                    <a:pt x="3468" y="925"/>
                    <a:pt x="3468" y="925"/>
                    <a:pt x="3468" y="925"/>
                  </a:cubicBezTo>
                  <a:cubicBezTo>
                    <a:pt x="3468" y="925"/>
                    <a:pt x="3528" y="966"/>
                    <a:pt x="3534" y="978"/>
                  </a:cubicBezTo>
                  <a:lnTo>
                    <a:pt x="3599" y="996"/>
                  </a:lnTo>
                  <a:close/>
                  <a:moveTo>
                    <a:pt x="3433" y="1020"/>
                  </a:moveTo>
                  <a:lnTo>
                    <a:pt x="3433" y="1020"/>
                  </a:lnTo>
                  <a:cubicBezTo>
                    <a:pt x="3445" y="1050"/>
                    <a:pt x="3445" y="1050"/>
                    <a:pt x="3445" y="1050"/>
                  </a:cubicBezTo>
                  <a:cubicBezTo>
                    <a:pt x="3480" y="1050"/>
                    <a:pt x="3480" y="1050"/>
                    <a:pt x="3480" y="1050"/>
                  </a:cubicBezTo>
                  <a:cubicBezTo>
                    <a:pt x="3480" y="1050"/>
                    <a:pt x="3492" y="1032"/>
                    <a:pt x="3492" y="1026"/>
                  </a:cubicBezTo>
                  <a:cubicBezTo>
                    <a:pt x="3492" y="1014"/>
                    <a:pt x="3451" y="996"/>
                    <a:pt x="3451" y="1008"/>
                  </a:cubicBezTo>
                  <a:cubicBezTo>
                    <a:pt x="3457" y="1020"/>
                    <a:pt x="3433" y="1020"/>
                    <a:pt x="3433" y="1020"/>
                  </a:cubicBezTo>
                  <a:close/>
                  <a:moveTo>
                    <a:pt x="3451" y="806"/>
                  </a:moveTo>
                  <a:lnTo>
                    <a:pt x="3451" y="806"/>
                  </a:lnTo>
                  <a:cubicBezTo>
                    <a:pt x="3415" y="759"/>
                    <a:pt x="3415" y="759"/>
                    <a:pt x="3415" y="759"/>
                  </a:cubicBezTo>
                  <a:cubicBezTo>
                    <a:pt x="3368" y="729"/>
                    <a:pt x="3368" y="729"/>
                    <a:pt x="3368" y="729"/>
                  </a:cubicBezTo>
                  <a:cubicBezTo>
                    <a:pt x="3368" y="729"/>
                    <a:pt x="3362" y="753"/>
                    <a:pt x="3374" y="771"/>
                  </a:cubicBezTo>
                  <a:cubicBezTo>
                    <a:pt x="3380" y="789"/>
                    <a:pt x="3421" y="818"/>
                    <a:pt x="3421" y="818"/>
                  </a:cubicBezTo>
                  <a:lnTo>
                    <a:pt x="3451" y="806"/>
                  </a:lnTo>
                  <a:close/>
                  <a:moveTo>
                    <a:pt x="4939" y="1832"/>
                  </a:moveTo>
                  <a:lnTo>
                    <a:pt x="4939" y="1832"/>
                  </a:lnTo>
                  <a:cubicBezTo>
                    <a:pt x="4986" y="1838"/>
                    <a:pt x="4986" y="1838"/>
                    <a:pt x="4986" y="1838"/>
                  </a:cubicBezTo>
                  <a:cubicBezTo>
                    <a:pt x="5040" y="1826"/>
                    <a:pt x="5040" y="1826"/>
                    <a:pt x="5040" y="1826"/>
                  </a:cubicBezTo>
                  <a:cubicBezTo>
                    <a:pt x="5063" y="1785"/>
                    <a:pt x="5063" y="1785"/>
                    <a:pt x="5063" y="1785"/>
                  </a:cubicBezTo>
                  <a:cubicBezTo>
                    <a:pt x="5040" y="1743"/>
                    <a:pt x="5040" y="1743"/>
                    <a:pt x="5040" y="1743"/>
                  </a:cubicBezTo>
                  <a:cubicBezTo>
                    <a:pt x="5040" y="1743"/>
                    <a:pt x="4969" y="1743"/>
                    <a:pt x="4957" y="1743"/>
                  </a:cubicBezTo>
                  <a:cubicBezTo>
                    <a:pt x="4951" y="1743"/>
                    <a:pt x="4915" y="1797"/>
                    <a:pt x="4915" y="1797"/>
                  </a:cubicBezTo>
                  <a:lnTo>
                    <a:pt x="4939" y="1832"/>
                  </a:lnTo>
                  <a:close/>
                  <a:moveTo>
                    <a:pt x="4020" y="1346"/>
                  </a:moveTo>
                  <a:lnTo>
                    <a:pt x="4020" y="1346"/>
                  </a:lnTo>
                  <a:cubicBezTo>
                    <a:pt x="4056" y="1322"/>
                    <a:pt x="4056" y="1322"/>
                    <a:pt x="4056" y="1322"/>
                  </a:cubicBezTo>
                  <a:cubicBezTo>
                    <a:pt x="4061" y="1281"/>
                    <a:pt x="4061" y="1281"/>
                    <a:pt x="4061" y="1281"/>
                  </a:cubicBezTo>
                  <a:cubicBezTo>
                    <a:pt x="4115" y="1293"/>
                    <a:pt x="4115" y="1293"/>
                    <a:pt x="4115" y="1293"/>
                  </a:cubicBezTo>
                  <a:cubicBezTo>
                    <a:pt x="4150" y="1269"/>
                    <a:pt x="4150" y="1269"/>
                    <a:pt x="4150" y="1269"/>
                  </a:cubicBezTo>
                  <a:cubicBezTo>
                    <a:pt x="4180" y="1221"/>
                    <a:pt x="4180" y="1221"/>
                    <a:pt x="4180" y="1221"/>
                  </a:cubicBezTo>
                  <a:cubicBezTo>
                    <a:pt x="4215" y="1186"/>
                    <a:pt x="4215" y="1186"/>
                    <a:pt x="4215" y="1186"/>
                  </a:cubicBezTo>
                  <a:cubicBezTo>
                    <a:pt x="4215" y="1186"/>
                    <a:pt x="4180" y="1162"/>
                    <a:pt x="4162" y="1162"/>
                  </a:cubicBezTo>
                  <a:cubicBezTo>
                    <a:pt x="4109" y="1162"/>
                    <a:pt x="4109" y="1162"/>
                    <a:pt x="4109" y="1162"/>
                  </a:cubicBezTo>
                  <a:cubicBezTo>
                    <a:pt x="4061" y="1144"/>
                    <a:pt x="4061" y="1144"/>
                    <a:pt x="4061" y="1144"/>
                  </a:cubicBezTo>
                  <a:cubicBezTo>
                    <a:pt x="4061" y="1144"/>
                    <a:pt x="3996" y="1144"/>
                    <a:pt x="3984" y="1144"/>
                  </a:cubicBezTo>
                  <a:cubicBezTo>
                    <a:pt x="3972" y="1144"/>
                    <a:pt x="3984" y="1168"/>
                    <a:pt x="3984" y="1186"/>
                  </a:cubicBezTo>
                  <a:cubicBezTo>
                    <a:pt x="3984" y="1198"/>
                    <a:pt x="3949" y="1210"/>
                    <a:pt x="3949" y="1210"/>
                  </a:cubicBezTo>
                  <a:cubicBezTo>
                    <a:pt x="3949" y="1281"/>
                    <a:pt x="3949" y="1281"/>
                    <a:pt x="3949" y="1281"/>
                  </a:cubicBezTo>
                  <a:cubicBezTo>
                    <a:pt x="3949" y="1281"/>
                    <a:pt x="3961" y="1346"/>
                    <a:pt x="3961" y="1358"/>
                  </a:cubicBezTo>
                  <a:lnTo>
                    <a:pt x="4020" y="1346"/>
                  </a:lnTo>
                  <a:close/>
                  <a:moveTo>
                    <a:pt x="3765" y="1435"/>
                  </a:moveTo>
                  <a:lnTo>
                    <a:pt x="3765" y="1435"/>
                  </a:lnTo>
                  <a:cubicBezTo>
                    <a:pt x="3777" y="1435"/>
                    <a:pt x="3806" y="1405"/>
                    <a:pt x="3806" y="1405"/>
                  </a:cubicBezTo>
                  <a:cubicBezTo>
                    <a:pt x="3872" y="1399"/>
                    <a:pt x="3872" y="1399"/>
                    <a:pt x="3872" y="1399"/>
                  </a:cubicBezTo>
                  <a:cubicBezTo>
                    <a:pt x="3895" y="1352"/>
                    <a:pt x="3895" y="1352"/>
                    <a:pt x="3895" y="1352"/>
                  </a:cubicBezTo>
                  <a:cubicBezTo>
                    <a:pt x="3878" y="1316"/>
                    <a:pt x="3878" y="1316"/>
                    <a:pt x="3878" y="1316"/>
                  </a:cubicBezTo>
                  <a:cubicBezTo>
                    <a:pt x="3836" y="1281"/>
                    <a:pt x="3836" y="1281"/>
                    <a:pt x="3836" y="1281"/>
                  </a:cubicBezTo>
                  <a:cubicBezTo>
                    <a:pt x="3801" y="1263"/>
                    <a:pt x="3801" y="1263"/>
                    <a:pt x="3801" y="1263"/>
                  </a:cubicBezTo>
                  <a:cubicBezTo>
                    <a:pt x="3848" y="1239"/>
                    <a:pt x="3848" y="1239"/>
                    <a:pt x="3848" y="1239"/>
                  </a:cubicBezTo>
                  <a:cubicBezTo>
                    <a:pt x="3848" y="1239"/>
                    <a:pt x="3860" y="1227"/>
                    <a:pt x="3848" y="1210"/>
                  </a:cubicBezTo>
                  <a:cubicBezTo>
                    <a:pt x="3836" y="1198"/>
                    <a:pt x="3806" y="1174"/>
                    <a:pt x="3806" y="1174"/>
                  </a:cubicBezTo>
                  <a:cubicBezTo>
                    <a:pt x="3789" y="1150"/>
                    <a:pt x="3789" y="1150"/>
                    <a:pt x="3789" y="1150"/>
                  </a:cubicBezTo>
                  <a:cubicBezTo>
                    <a:pt x="3741" y="1156"/>
                    <a:pt x="3741" y="1156"/>
                    <a:pt x="3741" y="1156"/>
                  </a:cubicBezTo>
                  <a:cubicBezTo>
                    <a:pt x="3735" y="1186"/>
                    <a:pt x="3735" y="1186"/>
                    <a:pt x="3735" y="1186"/>
                  </a:cubicBezTo>
                  <a:cubicBezTo>
                    <a:pt x="3717" y="1186"/>
                    <a:pt x="3717" y="1186"/>
                    <a:pt x="3717" y="1186"/>
                  </a:cubicBezTo>
                  <a:cubicBezTo>
                    <a:pt x="3676" y="1174"/>
                    <a:pt x="3676" y="1174"/>
                    <a:pt x="3676" y="1174"/>
                  </a:cubicBezTo>
                  <a:cubicBezTo>
                    <a:pt x="3635" y="1186"/>
                    <a:pt x="3635" y="1186"/>
                    <a:pt x="3635" y="1186"/>
                  </a:cubicBezTo>
                  <a:cubicBezTo>
                    <a:pt x="3640" y="1215"/>
                    <a:pt x="3640" y="1215"/>
                    <a:pt x="3640" y="1215"/>
                  </a:cubicBezTo>
                  <a:cubicBezTo>
                    <a:pt x="3676" y="1251"/>
                    <a:pt x="3676" y="1251"/>
                    <a:pt x="3676" y="1251"/>
                  </a:cubicBezTo>
                  <a:cubicBezTo>
                    <a:pt x="3664" y="1287"/>
                    <a:pt x="3664" y="1287"/>
                    <a:pt x="3664" y="1287"/>
                  </a:cubicBezTo>
                  <a:cubicBezTo>
                    <a:pt x="3664" y="1287"/>
                    <a:pt x="3646" y="1304"/>
                    <a:pt x="3635" y="1299"/>
                  </a:cubicBezTo>
                  <a:cubicBezTo>
                    <a:pt x="3623" y="1293"/>
                    <a:pt x="3593" y="1269"/>
                    <a:pt x="3593" y="1269"/>
                  </a:cubicBezTo>
                  <a:cubicBezTo>
                    <a:pt x="3563" y="1269"/>
                    <a:pt x="3563" y="1269"/>
                    <a:pt x="3563" y="1269"/>
                  </a:cubicBezTo>
                  <a:cubicBezTo>
                    <a:pt x="3557" y="1304"/>
                    <a:pt x="3557" y="1304"/>
                    <a:pt x="3557" y="1304"/>
                  </a:cubicBezTo>
                  <a:cubicBezTo>
                    <a:pt x="3599" y="1328"/>
                    <a:pt x="3599" y="1328"/>
                    <a:pt x="3599" y="1328"/>
                  </a:cubicBezTo>
                  <a:cubicBezTo>
                    <a:pt x="3629" y="1346"/>
                    <a:pt x="3629" y="1346"/>
                    <a:pt x="3629" y="1346"/>
                  </a:cubicBezTo>
                  <a:cubicBezTo>
                    <a:pt x="3676" y="1358"/>
                    <a:pt x="3676" y="1358"/>
                    <a:pt x="3676" y="1358"/>
                  </a:cubicBezTo>
                  <a:cubicBezTo>
                    <a:pt x="3676" y="1358"/>
                    <a:pt x="3700" y="1393"/>
                    <a:pt x="3700" y="1405"/>
                  </a:cubicBezTo>
                  <a:cubicBezTo>
                    <a:pt x="3700" y="1417"/>
                    <a:pt x="3765" y="1435"/>
                    <a:pt x="3765" y="1435"/>
                  </a:cubicBezTo>
                  <a:close/>
                  <a:moveTo>
                    <a:pt x="3445" y="1257"/>
                  </a:moveTo>
                  <a:lnTo>
                    <a:pt x="3445" y="1257"/>
                  </a:lnTo>
                  <a:cubicBezTo>
                    <a:pt x="3457" y="1215"/>
                    <a:pt x="3457" y="1215"/>
                    <a:pt x="3457" y="1215"/>
                  </a:cubicBezTo>
                  <a:cubicBezTo>
                    <a:pt x="3433" y="1192"/>
                    <a:pt x="3433" y="1192"/>
                    <a:pt x="3433" y="1192"/>
                  </a:cubicBezTo>
                  <a:cubicBezTo>
                    <a:pt x="3344" y="1180"/>
                    <a:pt x="3344" y="1180"/>
                    <a:pt x="3344" y="1180"/>
                  </a:cubicBezTo>
                  <a:cubicBezTo>
                    <a:pt x="3326" y="1204"/>
                    <a:pt x="3326" y="1204"/>
                    <a:pt x="3326" y="1204"/>
                  </a:cubicBezTo>
                  <a:cubicBezTo>
                    <a:pt x="3326" y="1204"/>
                    <a:pt x="3362" y="1233"/>
                    <a:pt x="3374" y="1239"/>
                  </a:cubicBezTo>
                  <a:cubicBezTo>
                    <a:pt x="3385" y="1239"/>
                    <a:pt x="3415" y="1281"/>
                    <a:pt x="3415" y="1281"/>
                  </a:cubicBezTo>
                  <a:lnTo>
                    <a:pt x="3445" y="1257"/>
                  </a:lnTo>
                  <a:close/>
                  <a:moveTo>
                    <a:pt x="3261" y="1192"/>
                  </a:moveTo>
                  <a:lnTo>
                    <a:pt x="3261" y="1192"/>
                  </a:lnTo>
                  <a:cubicBezTo>
                    <a:pt x="3237" y="1210"/>
                    <a:pt x="3237" y="1210"/>
                    <a:pt x="3237" y="1210"/>
                  </a:cubicBezTo>
                  <a:cubicBezTo>
                    <a:pt x="3279" y="1215"/>
                    <a:pt x="3279" y="1215"/>
                    <a:pt x="3279" y="1215"/>
                  </a:cubicBezTo>
                  <a:cubicBezTo>
                    <a:pt x="3291" y="1186"/>
                    <a:pt x="3291" y="1186"/>
                    <a:pt x="3291" y="1186"/>
                  </a:cubicBezTo>
                  <a:lnTo>
                    <a:pt x="3261" y="1192"/>
                  </a:lnTo>
                  <a:close/>
                  <a:moveTo>
                    <a:pt x="2982" y="670"/>
                  </a:moveTo>
                  <a:lnTo>
                    <a:pt x="2982" y="670"/>
                  </a:lnTo>
                  <a:cubicBezTo>
                    <a:pt x="3030" y="670"/>
                    <a:pt x="3030" y="670"/>
                    <a:pt x="3030" y="670"/>
                  </a:cubicBezTo>
                  <a:cubicBezTo>
                    <a:pt x="3101" y="670"/>
                    <a:pt x="3101" y="670"/>
                    <a:pt x="3101" y="670"/>
                  </a:cubicBezTo>
                  <a:cubicBezTo>
                    <a:pt x="3184" y="670"/>
                    <a:pt x="3184" y="670"/>
                    <a:pt x="3184" y="670"/>
                  </a:cubicBezTo>
                  <a:cubicBezTo>
                    <a:pt x="3184" y="670"/>
                    <a:pt x="3190" y="646"/>
                    <a:pt x="3172" y="640"/>
                  </a:cubicBezTo>
                  <a:cubicBezTo>
                    <a:pt x="3160" y="640"/>
                    <a:pt x="3119" y="623"/>
                    <a:pt x="3119" y="623"/>
                  </a:cubicBezTo>
                  <a:cubicBezTo>
                    <a:pt x="3065" y="629"/>
                    <a:pt x="3065" y="629"/>
                    <a:pt x="3065" y="629"/>
                  </a:cubicBezTo>
                  <a:cubicBezTo>
                    <a:pt x="3024" y="640"/>
                    <a:pt x="3024" y="640"/>
                    <a:pt x="3024" y="640"/>
                  </a:cubicBezTo>
                  <a:lnTo>
                    <a:pt x="2982" y="670"/>
                  </a:lnTo>
                  <a:close/>
                  <a:moveTo>
                    <a:pt x="3036" y="800"/>
                  </a:moveTo>
                  <a:lnTo>
                    <a:pt x="3036" y="800"/>
                  </a:lnTo>
                  <a:cubicBezTo>
                    <a:pt x="3071" y="789"/>
                    <a:pt x="3071" y="789"/>
                    <a:pt x="3071" y="789"/>
                  </a:cubicBezTo>
                  <a:cubicBezTo>
                    <a:pt x="3131" y="783"/>
                    <a:pt x="3131" y="783"/>
                    <a:pt x="3131" y="783"/>
                  </a:cubicBezTo>
                  <a:cubicBezTo>
                    <a:pt x="3148" y="759"/>
                    <a:pt x="3148" y="759"/>
                    <a:pt x="3148" y="759"/>
                  </a:cubicBezTo>
                  <a:cubicBezTo>
                    <a:pt x="3119" y="735"/>
                    <a:pt x="3119" y="735"/>
                    <a:pt x="3119" y="735"/>
                  </a:cubicBezTo>
                  <a:cubicBezTo>
                    <a:pt x="3148" y="729"/>
                    <a:pt x="3148" y="729"/>
                    <a:pt x="3148" y="729"/>
                  </a:cubicBezTo>
                  <a:cubicBezTo>
                    <a:pt x="3166" y="706"/>
                    <a:pt x="3166" y="706"/>
                    <a:pt x="3166" y="706"/>
                  </a:cubicBezTo>
                  <a:cubicBezTo>
                    <a:pt x="3131" y="706"/>
                    <a:pt x="3131" y="706"/>
                    <a:pt x="3131" y="706"/>
                  </a:cubicBezTo>
                  <a:cubicBezTo>
                    <a:pt x="3059" y="706"/>
                    <a:pt x="3059" y="706"/>
                    <a:pt x="3059" y="706"/>
                  </a:cubicBezTo>
                  <a:cubicBezTo>
                    <a:pt x="3018" y="718"/>
                    <a:pt x="3018" y="718"/>
                    <a:pt x="3018" y="718"/>
                  </a:cubicBezTo>
                  <a:cubicBezTo>
                    <a:pt x="2976" y="741"/>
                    <a:pt x="2976" y="741"/>
                    <a:pt x="2976" y="741"/>
                  </a:cubicBezTo>
                  <a:cubicBezTo>
                    <a:pt x="3012" y="795"/>
                    <a:pt x="3012" y="795"/>
                    <a:pt x="3012" y="795"/>
                  </a:cubicBezTo>
                  <a:lnTo>
                    <a:pt x="3036" y="800"/>
                  </a:lnTo>
                  <a:close/>
                  <a:moveTo>
                    <a:pt x="2941" y="747"/>
                  </a:moveTo>
                  <a:lnTo>
                    <a:pt x="2941" y="747"/>
                  </a:lnTo>
                  <a:cubicBezTo>
                    <a:pt x="2935" y="711"/>
                    <a:pt x="2935" y="711"/>
                    <a:pt x="2935" y="711"/>
                  </a:cubicBezTo>
                  <a:cubicBezTo>
                    <a:pt x="2887" y="694"/>
                    <a:pt x="2887" y="694"/>
                    <a:pt x="2887" y="694"/>
                  </a:cubicBezTo>
                  <a:cubicBezTo>
                    <a:pt x="2864" y="694"/>
                    <a:pt x="2864" y="694"/>
                    <a:pt x="2864" y="694"/>
                  </a:cubicBezTo>
                  <a:cubicBezTo>
                    <a:pt x="2876" y="723"/>
                    <a:pt x="2876" y="723"/>
                    <a:pt x="2876" y="723"/>
                  </a:cubicBezTo>
                  <a:cubicBezTo>
                    <a:pt x="2893" y="741"/>
                    <a:pt x="2893" y="741"/>
                    <a:pt x="2893" y="741"/>
                  </a:cubicBezTo>
                  <a:lnTo>
                    <a:pt x="2941" y="747"/>
                  </a:lnTo>
                  <a:close/>
                  <a:moveTo>
                    <a:pt x="2881" y="889"/>
                  </a:moveTo>
                  <a:lnTo>
                    <a:pt x="2881" y="889"/>
                  </a:lnTo>
                  <a:cubicBezTo>
                    <a:pt x="2828" y="907"/>
                    <a:pt x="2828" y="907"/>
                    <a:pt x="2828" y="907"/>
                  </a:cubicBezTo>
                  <a:cubicBezTo>
                    <a:pt x="2799" y="949"/>
                    <a:pt x="2799" y="949"/>
                    <a:pt x="2799" y="949"/>
                  </a:cubicBezTo>
                  <a:cubicBezTo>
                    <a:pt x="2769" y="972"/>
                    <a:pt x="2769" y="972"/>
                    <a:pt x="2769" y="972"/>
                  </a:cubicBezTo>
                  <a:cubicBezTo>
                    <a:pt x="2739" y="1008"/>
                    <a:pt x="2739" y="1008"/>
                    <a:pt x="2739" y="1008"/>
                  </a:cubicBezTo>
                  <a:cubicBezTo>
                    <a:pt x="2745" y="1038"/>
                    <a:pt x="2745" y="1038"/>
                    <a:pt x="2745" y="1038"/>
                  </a:cubicBezTo>
                  <a:cubicBezTo>
                    <a:pt x="2804" y="1044"/>
                    <a:pt x="2804" y="1044"/>
                    <a:pt x="2804" y="1044"/>
                  </a:cubicBezTo>
                  <a:cubicBezTo>
                    <a:pt x="2864" y="1055"/>
                    <a:pt x="2864" y="1055"/>
                    <a:pt x="2864" y="1055"/>
                  </a:cubicBezTo>
                  <a:cubicBezTo>
                    <a:pt x="2911" y="1050"/>
                    <a:pt x="2911" y="1050"/>
                    <a:pt x="2911" y="1050"/>
                  </a:cubicBezTo>
                  <a:cubicBezTo>
                    <a:pt x="2953" y="1032"/>
                    <a:pt x="2953" y="1032"/>
                    <a:pt x="2953" y="1032"/>
                  </a:cubicBezTo>
                  <a:cubicBezTo>
                    <a:pt x="3030" y="1044"/>
                    <a:pt x="3030" y="1044"/>
                    <a:pt x="3030" y="1044"/>
                  </a:cubicBezTo>
                  <a:cubicBezTo>
                    <a:pt x="3077" y="1044"/>
                    <a:pt x="3077" y="1044"/>
                    <a:pt x="3077" y="1044"/>
                  </a:cubicBezTo>
                  <a:cubicBezTo>
                    <a:pt x="3059" y="1061"/>
                    <a:pt x="3018" y="1061"/>
                    <a:pt x="3018" y="1061"/>
                  </a:cubicBezTo>
                  <a:cubicBezTo>
                    <a:pt x="2965" y="1061"/>
                    <a:pt x="2965" y="1061"/>
                    <a:pt x="2965" y="1061"/>
                  </a:cubicBezTo>
                  <a:cubicBezTo>
                    <a:pt x="2929" y="1079"/>
                    <a:pt x="2929" y="1079"/>
                    <a:pt x="2929" y="1079"/>
                  </a:cubicBezTo>
                  <a:cubicBezTo>
                    <a:pt x="2935" y="1109"/>
                    <a:pt x="2935" y="1109"/>
                    <a:pt x="2935" y="1109"/>
                  </a:cubicBezTo>
                  <a:cubicBezTo>
                    <a:pt x="2965" y="1121"/>
                    <a:pt x="2965" y="1121"/>
                    <a:pt x="2965" y="1121"/>
                  </a:cubicBezTo>
                  <a:cubicBezTo>
                    <a:pt x="3036" y="1121"/>
                    <a:pt x="3036" y="1121"/>
                    <a:pt x="3036" y="1121"/>
                  </a:cubicBezTo>
                  <a:cubicBezTo>
                    <a:pt x="3107" y="1097"/>
                    <a:pt x="3107" y="1097"/>
                    <a:pt x="3107" y="1097"/>
                  </a:cubicBezTo>
                  <a:cubicBezTo>
                    <a:pt x="3154" y="1061"/>
                    <a:pt x="3154" y="1061"/>
                    <a:pt x="3154" y="1061"/>
                  </a:cubicBezTo>
                  <a:cubicBezTo>
                    <a:pt x="3208" y="1055"/>
                    <a:pt x="3208" y="1055"/>
                    <a:pt x="3208" y="1055"/>
                  </a:cubicBezTo>
                  <a:cubicBezTo>
                    <a:pt x="3273" y="1055"/>
                    <a:pt x="3273" y="1055"/>
                    <a:pt x="3273" y="1055"/>
                  </a:cubicBezTo>
                  <a:cubicBezTo>
                    <a:pt x="3344" y="1055"/>
                    <a:pt x="3344" y="1055"/>
                    <a:pt x="3344" y="1055"/>
                  </a:cubicBezTo>
                  <a:cubicBezTo>
                    <a:pt x="3368" y="1026"/>
                    <a:pt x="3368" y="1026"/>
                    <a:pt x="3368" y="1026"/>
                  </a:cubicBezTo>
                  <a:cubicBezTo>
                    <a:pt x="3385" y="961"/>
                    <a:pt x="3385" y="961"/>
                    <a:pt x="3385" y="961"/>
                  </a:cubicBezTo>
                  <a:cubicBezTo>
                    <a:pt x="3362" y="943"/>
                    <a:pt x="3362" y="943"/>
                    <a:pt x="3362" y="943"/>
                  </a:cubicBezTo>
                  <a:cubicBezTo>
                    <a:pt x="3332" y="943"/>
                    <a:pt x="3332" y="943"/>
                    <a:pt x="3332" y="943"/>
                  </a:cubicBezTo>
                  <a:cubicBezTo>
                    <a:pt x="3326" y="966"/>
                    <a:pt x="3326" y="966"/>
                    <a:pt x="3326" y="966"/>
                  </a:cubicBezTo>
                  <a:cubicBezTo>
                    <a:pt x="3285" y="955"/>
                    <a:pt x="3285" y="955"/>
                    <a:pt x="3285" y="955"/>
                  </a:cubicBezTo>
                  <a:cubicBezTo>
                    <a:pt x="3237" y="913"/>
                    <a:pt x="3237" y="913"/>
                    <a:pt x="3237" y="913"/>
                  </a:cubicBezTo>
                  <a:cubicBezTo>
                    <a:pt x="3237" y="884"/>
                    <a:pt x="3237" y="884"/>
                    <a:pt x="3237" y="884"/>
                  </a:cubicBezTo>
                  <a:cubicBezTo>
                    <a:pt x="3219" y="854"/>
                    <a:pt x="3219" y="854"/>
                    <a:pt x="3219" y="854"/>
                  </a:cubicBezTo>
                  <a:cubicBezTo>
                    <a:pt x="3178" y="854"/>
                    <a:pt x="3178" y="854"/>
                    <a:pt x="3178" y="854"/>
                  </a:cubicBezTo>
                  <a:cubicBezTo>
                    <a:pt x="3160" y="872"/>
                    <a:pt x="3160" y="872"/>
                    <a:pt x="3160" y="872"/>
                  </a:cubicBezTo>
                  <a:cubicBezTo>
                    <a:pt x="3131" y="877"/>
                    <a:pt x="3131" y="877"/>
                    <a:pt x="3131" y="877"/>
                  </a:cubicBezTo>
                  <a:cubicBezTo>
                    <a:pt x="3131" y="901"/>
                    <a:pt x="3131" y="901"/>
                    <a:pt x="3131" y="901"/>
                  </a:cubicBezTo>
                  <a:cubicBezTo>
                    <a:pt x="3166" y="925"/>
                    <a:pt x="3166" y="925"/>
                    <a:pt x="3166" y="925"/>
                  </a:cubicBezTo>
                  <a:cubicBezTo>
                    <a:pt x="3166" y="949"/>
                    <a:pt x="3160" y="966"/>
                    <a:pt x="3160" y="966"/>
                  </a:cubicBezTo>
                  <a:cubicBezTo>
                    <a:pt x="3202" y="972"/>
                    <a:pt x="3202" y="972"/>
                    <a:pt x="3202" y="972"/>
                  </a:cubicBezTo>
                  <a:cubicBezTo>
                    <a:pt x="3202" y="972"/>
                    <a:pt x="3213" y="996"/>
                    <a:pt x="3202" y="996"/>
                  </a:cubicBezTo>
                  <a:cubicBezTo>
                    <a:pt x="3190" y="1002"/>
                    <a:pt x="3166" y="1002"/>
                    <a:pt x="3166" y="1002"/>
                  </a:cubicBezTo>
                  <a:cubicBezTo>
                    <a:pt x="3107" y="1002"/>
                    <a:pt x="3107" y="1002"/>
                    <a:pt x="3107" y="1002"/>
                  </a:cubicBezTo>
                  <a:cubicBezTo>
                    <a:pt x="3071" y="978"/>
                    <a:pt x="3071" y="978"/>
                    <a:pt x="3071" y="978"/>
                  </a:cubicBezTo>
                  <a:cubicBezTo>
                    <a:pt x="3036" y="931"/>
                    <a:pt x="3036" y="931"/>
                    <a:pt x="3036" y="931"/>
                  </a:cubicBezTo>
                  <a:cubicBezTo>
                    <a:pt x="2988" y="913"/>
                    <a:pt x="2988" y="913"/>
                    <a:pt x="2988" y="913"/>
                  </a:cubicBezTo>
                  <a:cubicBezTo>
                    <a:pt x="2953" y="913"/>
                    <a:pt x="2953" y="913"/>
                    <a:pt x="2953" y="913"/>
                  </a:cubicBezTo>
                  <a:cubicBezTo>
                    <a:pt x="2911" y="895"/>
                    <a:pt x="2911" y="895"/>
                    <a:pt x="2911" y="895"/>
                  </a:cubicBezTo>
                  <a:lnTo>
                    <a:pt x="2881" y="889"/>
                  </a:lnTo>
                  <a:close/>
                  <a:moveTo>
                    <a:pt x="2899" y="836"/>
                  </a:moveTo>
                  <a:lnTo>
                    <a:pt x="2899" y="836"/>
                  </a:lnTo>
                  <a:cubicBezTo>
                    <a:pt x="2905" y="860"/>
                    <a:pt x="2905" y="860"/>
                    <a:pt x="2905" y="860"/>
                  </a:cubicBezTo>
                  <a:cubicBezTo>
                    <a:pt x="2965" y="866"/>
                    <a:pt x="2965" y="866"/>
                    <a:pt x="2965" y="866"/>
                  </a:cubicBezTo>
                  <a:cubicBezTo>
                    <a:pt x="2965" y="836"/>
                    <a:pt x="2965" y="836"/>
                    <a:pt x="2965" y="836"/>
                  </a:cubicBezTo>
                  <a:cubicBezTo>
                    <a:pt x="2965" y="836"/>
                    <a:pt x="2899" y="848"/>
                    <a:pt x="2899" y="836"/>
                  </a:cubicBezTo>
                  <a:close/>
                  <a:moveTo>
                    <a:pt x="2668" y="955"/>
                  </a:moveTo>
                  <a:lnTo>
                    <a:pt x="2668" y="955"/>
                  </a:lnTo>
                  <a:cubicBezTo>
                    <a:pt x="2644" y="990"/>
                    <a:pt x="2644" y="990"/>
                    <a:pt x="2644" y="990"/>
                  </a:cubicBezTo>
                  <a:cubicBezTo>
                    <a:pt x="2698" y="1002"/>
                    <a:pt x="2698" y="1002"/>
                    <a:pt x="2698" y="1002"/>
                  </a:cubicBezTo>
                  <a:cubicBezTo>
                    <a:pt x="2721" y="943"/>
                    <a:pt x="2721" y="943"/>
                    <a:pt x="2721" y="943"/>
                  </a:cubicBezTo>
                  <a:lnTo>
                    <a:pt x="2668" y="955"/>
                  </a:lnTo>
                  <a:close/>
                  <a:moveTo>
                    <a:pt x="2763" y="884"/>
                  </a:moveTo>
                  <a:lnTo>
                    <a:pt x="2763" y="884"/>
                  </a:lnTo>
                  <a:cubicBezTo>
                    <a:pt x="2810" y="872"/>
                    <a:pt x="2810" y="872"/>
                    <a:pt x="2810" y="872"/>
                  </a:cubicBezTo>
                  <a:cubicBezTo>
                    <a:pt x="2822" y="812"/>
                    <a:pt x="2822" y="812"/>
                    <a:pt x="2822" y="812"/>
                  </a:cubicBezTo>
                  <a:cubicBezTo>
                    <a:pt x="2840" y="777"/>
                    <a:pt x="2840" y="777"/>
                    <a:pt x="2840" y="777"/>
                  </a:cubicBezTo>
                  <a:cubicBezTo>
                    <a:pt x="2781" y="765"/>
                    <a:pt x="2781" y="765"/>
                    <a:pt x="2781" y="765"/>
                  </a:cubicBezTo>
                  <a:cubicBezTo>
                    <a:pt x="2745" y="795"/>
                    <a:pt x="2745" y="795"/>
                    <a:pt x="2745" y="795"/>
                  </a:cubicBezTo>
                  <a:cubicBezTo>
                    <a:pt x="2680" y="795"/>
                    <a:pt x="2680" y="795"/>
                    <a:pt x="2680" y="795"/>
                  </a:cubicBezTo>
                  <a:cubicBezTo>
                    <a:pt x="2638" y="789"/>
                    <a:pt x="2638" y="789"/>
                    <a:pt x="2638" y="789"/>
                  </a:cubicBezTo>
                  <a:cubicBezTo>
                    <a:pt x="2638" y="789"/>
                    <a:pt x="2609" y="836"/>
                    <a:pt x="2597" y="848"/>
                  </a:cubicBezTo>
                  <a:cubicBezTo>
                    <a:pt x="2591" y="860"/>
                    <a:pt x="2555" y="889"/>
                    <a:pt x="2555" y="889"/>
                  </a:cubicBezTo>
                  <a:cubicBezTo>
                    <a:pt x="2502" y="889"/>
                    <a:pt x="2502" y="889"/>
                    <a:pt x="2502" y="889"/>
                  </a:cubicBezTo>
                  <a:cubicBezTo>
                    <a:pt x="2455" y="913"/>
                    <a:pt x="2455" y="913"/>
                    <a:pt x="2455" y="913"/>
                  </a:cubicBezTo>
                  <a:cubicBezTo>
                    <a:pt x="2478" y="949"/>
                    <a:pt x="2478" y="949"/>
                    <a:pt x="2478" y="949"/>
                  </a:cubicBezTo>
                  <a:cubicBezTo>
                    <a:pt x="2532" y="966"/>
                    <a:pt x="2532" y="966"/>
                    <a:pt x="2532" y="966"/>
                  </a:cubicBezTo>
                  <a:cubicBezTo>
                    <a:pt x="2555" y="937"/>
                    <a:pt x="2555" y="937"/>
                    <a:pt x="2555" y="937"/>
                  </a:cubicBezTo>
                  <a:cubicBezTo>
                    <a:pt x="2591" y="961"/>
                    <a:pt x="2591" y="961"/>
                    <a:pt x="2591" y="961"/>
                  </a:cubicBezTo>
                  <a:cubicBezTo>
                    <a:pt x="2621" y="943"/>
                    <a:pt x="2621" y="943"/>
                    <a:pt x="2621" y="943"/>
                  </a:cubicBezTo>
                  <a:cubicBezTo>
                    <a:pt x="2626" y="919"/>
                    <a:pt x="2626" y="919"/>
                    <a:pt x="2626" y="919"/>
                  </a:cubicBezTo>
                  <a:cubicBezTo>
                    <a:pt x="2662" y="919"/>
                    <a:pt x="2662" y="919"/>
                    <a:pt x="2662" y="919"/>
                  </a:cubicBezTo>
                  <a:cubicBezTo>
                    <a:pt x="2674" y="884"/>
                    <a:pt x="2674" y="884"/>
                    <a:pt x="2674" y="884"/>
                  </a:cubicBezTo>
                  <a:cubicBezTo>
                    <a:pt x="2710" y="860"/>
                    <a:pt x="2710" y="860"/>
                    <a:pt x="2710" y="860"/>
                  </a:cubicBezTo>
                  <a:cubicBezTo>
                    <a:pt x="2733" y="895"/>
                    <a:pt x="2733" y="895"/>
                    <a:pt x="2733" y="895"/>
                  </a:cubicBezTo>
                  <a:lnTo>
                    <a:pt x="2763" y="884"/>
                  </a:lnTo>
                  <a:close/>
                  <a:moveTo>
                    <a:pt x="2799" y="1631"/>
                  </a:moveTo>
                  <a:lnTo>
                    <a:pt x="2799" y="1631"/>
                  </a:lnTo>
                  <a:cubicBezTo>
                    <a:pt x="2876" y="1636"/>
                    <a:pt x="2876" y="1636"/>
                    <a:pt x="2876" y="1636"/>
                  </a:cubicBezTo>
                  <a:cubicBezTo>
                    <a:pt x="2935" y="1636"/>
                    <a:pt x="2935" y="1636"/>
                    <a:pt x="2935" y="1636"/>
                  </a:cubicBezTo>
                  <a:cubicBezTo>
                    <a:pt x="2965" y="1690"/>
                    <a:pt x="2965" y="1690"/>
                    <a:pt x="2965" y="1690"/>
                  </a:cubicBezTo>
                  <a:cubicBezTo>
                    <a:pt x="3006" y="1714"/>
                    <a:pt x="3006" y="1714"/>
                    <a:pt x="3006" y="1714"/>
                  </a:cubicBezTo>
                  <a:cubicBezTo>
                    <a:pt x="3083" y="1714"/>
                    <a:pt x="3083" y="1714"/>
                    <a:pt x="3083" y="1714"/>
                  </a:cubicBezTo>
                  <a:cubicBezTo>
                    <a:pt x="3154" y="1708"/>
                    <a:pt x="3154" y="1708"/>
                    <a:pt x="3154" y="1708"/>
                  </a:cubicBezTo>
                  <a:cubicBezTo>
                    <a:pt x="3202" y="1684"/>
                    <a:pt x="3202" y="1684"/>
                    <a:pt x="3202" y="1684"/>
                  </a:cubicBezTo>
                  <a:cubicBezTo>
                    <a:pt x="3255" y="1666"/>
                    <a:pt x="3255" y="1666"/>
                    <a:pt x="3255" y="1666"/>
                  </a:cubicBezTo>
                  <a:cubicBezTo>
                    <a:pt x="3302" y="1642"/>
                    <a:pt x="3302" y="1642"/>
                    <a:pt x="3302" y="1642"/>
                  </a:cubicBezTo>
                  <a:cubicBezTo>
                    <a:pt x="3332" y="1625"/>
                    <a:pt x="3332" y="1625"/>
                    <a:pt x="3332" y="1625"/>
                  </a:cubicBezTo>
                  <a:cubicBezTo>
                    <a:pt x="3356" y="1642"/>
                    <a:pt x="3356" y="1642"/>
                    <a:pt x="3356" y="1642"/>
                  </a:cubicBezTo>
                  <a:cubicBezTo>
                    <a:pt x="3385" y="1636"/>
                    <a:pt x="3385" y="1636"/>
                    <a:pt x="3385" y="1636"/>
                  </a:cubicBezTo>
                  <a:cubicBezTo>
                    <a:pt x="3468" y="1678"/>
                    <a:pt x="3468" y="1678"/>
                    <a:pt x="3468" y="1678"/>
                  </a:cubicBezTo>
                  <a:cubicBezTo>
                    <a:pt x="3522" y="1678"/>
                    <a:pt x="3522" y="1678"/>
                    <a:pt x="3522" y="1678"/>
                  </a:cubicBezTo>
                  <a:cubicBezTo>
                    <a:pt x="3569" y="1672"/>
                    <a:pt x="3569" y="1672"/>
                    <a:pt x="3569" y="1672"/>
                  </a:cubicBezTo>
                  <a:cubicBezTo>
                    <a:pt x="3587" y="1636"/>
                    <a:pt x="3587" y="1636"/>
                    <a:pt x="3587" y="1636"/>
                  </a:cubicBezTo>
                  <a:cubicBezTo>
                    <a:pt x="3551" y="1607"/>
                    <a:pt x="3551" y="1607"/>
                    <a:pt x="3551" y="1607"/>
                  </a:cubicBezTo>
                  <a:cubicBezTo>
                    <a:pt x="3581" y="1601"/>
                    <a:pt x="3581" y="1601"/>
                    <a:pt x="3581" y="1601"/>
                  </a:cubicBezTo>
                  <a:cubicBezTo>
                    <a:pt x="3629" y="1595"/>
                    <a:pt x="3629" y="1595"/>
                    <a:pt x="3629" y="1595"/>
                  </a:cubicBezTo>
                  <a:cubicBezTo>
                    <a:pt x="3640" y="1571"/>
                    <a:pt x="3640" y="1571"/>
                    <a:pt x="3640" y="1571"/>
                  </a:cubicBezTo>
                  <a:cubicBezTo>
                    <a:pt x="3593" y="1542"/>
                    <a:pt x="3593" y="1542"/>
                    <a:pt x="3593" y="1542"/>
                  </a:cubicBezTo>
                  <a:cubicBezTo>
                    <a:pt x="3498" y="1506"/>
                    <a:pt x="3498" y="1506"/>
                    <a:pt x="3498" y="1506"/>
                  </a:cubicBezTo>
                  <a:cubicBezTo>
                    <a:pt x="3451" y="1459"/>
                    <a:pt x="3451" y="1459"/>
                    <a:pt x="3451" y="1459"/>
                  </a:cubicBezTo>
                  <a:cubicBezTo>
                    <a:pt x="3462" y="1411"/>
                    <a:pt x="3462" y="1411"/>
                    <a:pt x="3462" y="1411"/>
                  </a:cubicBezTo>
                  <a:cubicBezTo>
                    <a:pt x="3415" y="1382"/>
                    <a:pt x="3415" y="1382"/>
                    <a:pt x="3415" y="1382"/>
                  </a:cubicBezTo>
                  <a:cubicBezTo>
                    <a:pt x="3409" y="1316"/>
                    <a:pt x="3409" y="1316"/>
                    <a:pt x="3409" y="1316"/>
                  </a:cubicBezTo>
                  <a:cubicBezTo>
                    <a:pt x="3374" y="1269"/>
                    <a:pt x="3374" y="1269"/>
                    <a:pt x="3374" y="1269"/>
                  </a:cubicBezTo>
                  <a:cubicBezTo>
                    <a:pt x="3314" y="1245"/>
                    <a:pt x="3314" y="1245"/>
                    <a:pt x="3314" y="1245"/>
                  </a:cubicBezTo>
                  <a:cubicBezTo>
                    <a:pt x="3261" y="1245"/>
                    <a:pt x="3261" y="1245"/>
                    <a:pt x="3261" y="1245"/>
                  </a:cubicBezTo>
                  <a:cubicBezTo>
                    <a:pt x="3261" y="1293"/>
                    <a:pt x="3261" y="1293"/>
                    <a:pt x="3261" y="1293"/>
                  </a:cubicBezTo>
                  <a:cubicBezTo>
                    <a:pt x="3267" y="1328"/>
                    <a:pt x="3267" y="1328"/>
                    <a:pt x="3267" y="1328"/>
                  </a:cubicBezTo>
                  <a:cubicBezTo>
                    <a:pt x="3297" y="1376"/>
                    <a:pt x="3297" y="1376"/>
                    <a:pt x="3297" y="1376"/>
                  </a:cubicBezTo>
                  <a:cubicBezTo>
                    <a:pt x="3279" y="1393"/>
                    <a:pt x="3279" y="1393"/>
                    <a:pt x="3279" y="1393"/>
                  </a:cubicBezTo>
                  <a:cubicBezTo>
                    <a:pt x="3255" y="1393"/>
                    <a:pt x="3255" y="1393"/>
                    <a:pt x="3255" y="1393"/>
                  </a:cubicBezTo>
                  <a:cubicBezTo>
                    <a:pt x="3231" y="1370"/>
                    <a:pt x="3231" y="1370"/>
                    <a:pt x="3231" y="1370"/>
                  </a:cubicBezTo>
                  <a:cubicBezTo>
                    <a:pt x="3225" y="1340"/>
                    <a:pt x="3225" y="1340"/>
                    <a:pt x="3225" y="1340"/>
                  </a:cubicBezTo>
                  <a:cubicBezTo>
                    <a:pt x="3213" y="1310"/>
                    <a:pt x="3213" y="1310"/>
                    <a:pt x="3213" y="1310"/>
                  </a:cubicBezTo>
                  <a:cubicBezTo>
                    <a:pt x="3172" y="1263"/>
                    <a:pt x="3172" y="1263"/>
                    <a:pt x="3172" y="1263"/>
                  </a:cubicBezTo>
                  <a:cubicBezTo>
                    <a:pt x="3125" y="1263"/>
                    <a:pt x="3125" y="1263"/>
                    <a:pt x="3125" y="1263"/>
                  </a:cubicBezTo>
                  <a:cubicBezTo>
                    <a:pt x="3136" y="1293"/>
                    <a:pt x="3136" y="1293"/>
                    <a:pt x="3136" y="1293"/>
                  </a:cubicBezTo>
                  <a:cubicBezTo>
                    <a:pt x="3154" y="1316"/>
                    <a:pt x="3154" y="1316"/>
                    <a:pt x="3154" y="1316"/>
                  </a:cubicBezTo>
                  <a:cubicBezTo>
                    <a:pt x="3107" y="1316"/>
                    <a:pt x="3107" y="1316"/>
                    <a:pt x="3107" y="1316"/>
                  </a:cubicBezTo>
                  <a:cubicBezTo>
                    <a:pt x="3107" y="1340"/>
                    <a:pt x="3107" y="1340"/>
                    <a:pt x="3107" y="1340"/>
                  </a:cubicBezTo>
                  <a:cubicBezTo>
                    <a:pt x="3065" y="1346"/>
                    <a:pt x="3065" y="1346"/>
                    <a:pt x="3065" y="1346"/>
                  </a:cubicBezTo>
                  <a:cubicBezTo>
                    <a:pt x="3071" y="1322"/>
                    <a:pt x="3071" y="1322"/>
                    <a:pt x="3071" y="1322"/>
                  </a:cubicBezTo>
                  <a:cubicBezTo>
                    <a:pt x="3083" y="1287"/>
                    <a:pt x="3083" y="1287"/>
                    <a:pt x="3083" y="1287"/>
                  </a:cubicBezTo>
                  <a:cubicBezTo>
                    <a:pt x="3047" y="1287"/>
                    <a:pt x="3047" y="1287"/>
                    <a:pt x="3047" y="1287"/>
                  </a:cubicBezTo>
                  <a:cubicBezTo>
                    <a:pt x="3006" y="1269"/>
                    <a:pt x="3006" y="1269"/>
                    <a:pt x="3006" y="1269"/>
                  </a:cubicBezTo>
                  <a:cubicBezTo>
                    <a:pt x="2965" y="1275"/>
                    <a:pt x="2965" y="1275"/>
                    <a:pt x="2965" y="1275"/>
                  </a:cubicBezTo>
                  <a:cubicBezTo>
                    <a:pt x="2958" y="1304"/>
                    <a:pt x="2958" y="1304"/>
                    <a:pt x="2958" y="1304"/>
                  </a:cubicBezTo>
                  <a:cubicBezTo>
                    <a:pt x="2923" y="1299"/>
                    <a:pt x="2923" y="1299"/>
                    <a:pt x="2923" y="1299"/>
                  </a:cubicBezTo>
                  <a:cubicBezTo>
                    <a:pt x="2935" y="1281"/>
                    <a:pt x="2935" y="1281"/>
                    <a:pt x="2935" y="1281"/>
                  </a:cubicBezTo>
                  <a:cubicBezTo>
                    <a:pt x="2923" y="1239"/>
                    <a:pt x="2923" y="1239"/>
                    <a:pt x="2923" y="1239"/>
                  </a:cubicBezTo>
                  <a:cubicBezTo>
                    <a:pt x="2899" y="1233"/>
                    <a:pt x="2899" y="1233"/>
                    <a:pt x="2899" y="1233"/>
                  </a:cubicBezTo>
                  <a:cubicBezTo>
                    <a:pt x="2852" y="1233"/>
                    <a:pt x="2852" y="1233"/>
                    <a:pt x="2852" y="1233"/>
                  </a:cubicBezTo>
                  <a:cubicBezTo>
                    <a:pt x="2816" y="1263"/>
                    <a:pt x="2816" y="1263"/>
                    <a:pt x="2816" y="1263"/>
                  </a:cubicBezTo>
                  <a:cubicBezTo>
                    <a:pt x="2781" y="1275"/>
                    <a:pt x="2781" y="1275"/>
                    <a:pt x="2781" y="1275"/>
                  </a:cubicBezTo>
                  <a:cubicBezTo>
                    <a:pt x="2733" y="1287"/>
                    <a:pt x="2733" y="1287"/>
                    <a:pt x="2733" y="1287"/>
                  </a:cubicBezTo>
                  <a:cubicBezTo>
                    <a:pt x="2698" y="1310"/>
                    <a:pt x="2698" y="1310"/>
                    <a:pt x="2698" y="1310"/>
                  </a:cubicBezTo>
                  <a:cubicBezTo>
                    <a:pt x="2704" y="1352"/>
                    <a:pt x="2704" y="1352"/>
                    <a:pt x="2704" y="1352"/>
                  </a:cubicBezTo>
                  <a:cubicBezTo>
                    <a:pt x="2656" y="1382"/>
                    <a:pt x="2656" y="1382"/>
                    <a:pt x="2656" y="1382"/>
                  </a:cubicBezTo>
                  <a:cubicBezTo>
                    <a:pt x="2656" y="1405"/>
                    <a:pt x="2656" y="1405"/>
                    <a:pt x="2656" y="1405"/>
                  </a:cubicBezTo>
                  <a:cubicBezTo>
                    <a:pt x="2692" y="1405"/>
                    <a:pt x="2692" y="1405"/>
                    <a:pt x="2692" y="1405"/>
                  </a:cubicBezTo>
                  <a:cubicBezTo>
                    <a:pt x="2715" y="1423"/>
                    <a:pt x="2715" y="1423"/>
                    <a:pt x="2715" y="1423"/>
                  </a:cubicBezTo>
                  <a:cubicBezTo>
                    <a:pt x="2757" y="1411"/>
                    <a:pt x="2757" y="1411"/>
                    <a:pt x="2757" y="1411"/>
                  </a:cubicBezTo>
                  <a:cubicBezTo>
                    <a:pt x="2810" y="1405"/>
                    <a:pt x="2810" y="1405"/>
                    <a:pt x="2810" y="1405"/>
                  </a:cubicBezTo>
                  <a:cubicBezTo>
                    <a:pt x="2846" y="1429"/>
                    <a:pt x="2846" y="1429"/>
                    <a:pt x="2846" y="1429"/>
                  </a:cubicBezTo>
                  <a:cubicBezTo>
                    <a:pt x="2792" y="1447"/>
                    <a:pt x="2792" y="1447"/>
                    <a:pt x="2792" y="1447"/>
                  </a:cubicBezTo>
                  <a:cubicBezTo>
                    <a:pt x="2745" y="1459"/>
                    <a:pt x="2745" y="1459"/>
                    <a:pt x="2745" y="1459"/>
                  </a:cubicBezTo>
                  <a:cubicBezTo>
                    <a:pt x="2721" y="1482"/>
                    <a:pt x="2721" y="1482"/>
                    <a:pt x="2721" y="1482"/>
                  </a:cubicBezTo>
                  <a:cubicBezTo>
                    <a:pt x="2787" y="1506"/>
                    <a:pt x="2787" y="1506"/>
                    <a:pt x="2787" y="1506"/>
                  </a:cubicBezTo>
                  <a:cubicBezTo>
                    <a:pt x="2846" y="1506"/>
                    <a:pt x="2846" y="1506"/>
                    <a:pt x="2846" y="1506"/>
                  </a:cubicBezTo>
                  <a:cubicBezTo>
                    <a:pt x="2917" y="1500"/>
                    <a:pt x="2917" y="1500"/>
                    <a:pt x="2917" y="1500"/>
                  </a:cubicBezTo>
                  <a:cubicBezTo>
                    <a:pt x="2976" y="1500"/>
                    <a:pt x="2976" y="1500"/>
                    <a:pt x="2976" y="1500"/>
                  </a:cubicBezTo>
                  <a:cubicBezTo>
                    <a:pt x="2976" y="1500"/>
                    <a:pt x="3012" y="1518"/>
                    <a:pt x="3024" y="1518"/>
                  </a:cubicBezTo>
                  <a:cubicBezTo>
                    <a:pt x="3036" y="1524"/>
                    <a:pt x="3018" y="1548"/>
                    <a:pt x="3018" y="1548"/>
                  </a:cubicBezTo>
                  <a:cubicBezTo>
                    <a:pt x="2917" y="1548"/>
                    <a:pt x="2917" y="1548"/>
                    <a:pt x="2917" y="1548"/>
                  </a:cubicBezTo>
                  <a:cubicBezTo>
                    <a:pt x="2828" y="1548"/>
                    <a:pt x="2828" y="1548"/>
                    <a:pt x="2828" y="1548"/>
                  </a:cubicBezTo>
                  <a:cubicBezTo>
                    <a:pt x="2763" y="1571"/>
                    <a:pt x="2763" y="1571"/>
                    <a:pt x="2763" y="1571"/>
                  </a:cubicBezTo>
                  <a:lnTo>
                    <a:pt x="2799" y="1631"/>
                  </a:lnTo>
                  <a:close/>
                  <a:moveTo>
                    <a:pt x="3279" y="1743"/>
                  </a:moveTo>
                  <a:lnTo>
                    <a:pt x="3279" y="1743"/>
                  </a:lnTo>
                  <a:cubicBezTo>
                    <a:pt x="3326" y="1720"/>
                    <a:pt x="3326" y="1720"/>
                    <a:pt x="3326" y="1720"/>
                  </a:cubicBezTo>
                  <a:cubicBezTo>
                    <a:pt x="3368" y="1714"/>
                    <a:pt x="3368" y="1714"/>
                    <a:pt x="3368" y="1714"/>
                  </a:cubicBezTo>
                  <a:cubicBezTo>
                    <a:pt x="3374" y="1672"/>
                    <a:pt x="3374" y="1672"/>
                    <a:pt x="3374" y="1672"/>
                  </a:cubicBezTo>
                  <a:cubicBezTo>
                    <a:pt x="3297" y="1696"/>
                    <a:pt x="3297" y="1696"/>
                    <a:pt x="3297" y="1696"/>
                  </a:cubicBezTo>
                  <a:cubicBezTo>
                    <a:pt x="3219" y="1731"/>
                    <a:pt x="3219" y="1731"/>
                    <a:pt x="3219" y="1731"/>
                  </a:cubicBezTo>
                  <a:lnTo>
                    <a:pt x="3279" y="1743"/>
                  </a:lnTo>
                  <a:close/>
                  <a:moveTo>
                    <a:pt x="2484" y="1435"/>
                  </a:moveTo>
                  <a:lnTo>
                    <a:pt x="2484" y="1435"/>
                  </a:lnTo>
                  <a:cubicBezTo>
                    <a:pt x="2544" y="1435"/>
                    <a:pt x="2544" y="1435"/>
                    <a:pt x="2544" y="1435"/>
                  </a:cubicBezTo>
                  <a:cubicBezTo>
                    <a:pt x="2579" y="1405"/>
                    <a:pt x="2579" y="1405"/>
                    <a:pt x="2579" y="1405"/>
                  </a:cubicBezTo>
                  <a:cubicBezTo>
                    <a:pt x="2591" y="1352"/>
                    <a:pt x="2591" y="1352"/>
                    <a:pt x="2591" y="1352"/>
                  </a:cubicBezTo>
                  <a:cubicBezTo>
                    <a:pt x="2591" y="1352"/>
                    <a:pt x="2644" y="1328"/>
                    <a:pt x="2644" y="1316"/>
                  </a:cubicBezTo>
                  <a:cubicBezTo>
                    <a:pt x="2650" y="1304"/>
                    <a:pt x="2686" y="1281"/>
                    <a:pt x="2686" y="1281"/>
                  </a:cubicBezTo>
                  <a:cubicBezTo>
                    <a:pt x="2787" y="1239"/>
                    <a:pt x="2787" y="1239"/>
                    <a:pt x="2787" y="1239"/>
                  </a:cubicBezTo>
                  <a:cubicBezTo>
                    <a:pt x="2852" y="1221"/>
                    <a:pt x="2852" y="1221"/>
                    <a:pt x="2852" y="1221"/>
                  </a:cubicBezTo>
                  <a:cubicBezTo>
                    <a:pt x="2846" y="1186"/>
                    <a:pt x="2846" y="1186"/>
                    <a:pt x="2846" y="1186"/>
                  </a:cubicBezTo>
                  <a:cubicBezTo>
                    <a:pt x="2763" y="1138"/>
                    <a:pt x="2763" y="1138"/>
                    <a:pt x="2763" y="1138"/>
                  </a:cubicBezTo>
                  <a:cubicBezTo>
                    <a:pt x="2721" y="1132"/>
                    <a:pt x="2721" y="1132"/>
                    <a:pt x="2721" y="1132"/>
                  </a:cubicBezTo>
                  <a:cubicBezTo>
                    <a:pt x="2662" y="1156"/>
                    <a:pt x="2662" y="1156"/>
                    <a:pt x="2662" y="1156"/>
                  </a:cubicBezTo>
                  <a:cubicBezTo>
                    <a:pt x="2603" y="1132"/>
                    <a:pt x="2603" y="1132"/>
                    <a:pt x="2603" y="1132"/>
                  </a:cubicBezTo>
                  <a:cubicBezTo>
                    <a:pt x="2538" y="1109"/>
                    <a:pt x="2538" y="1109"/>
                    <a:pt x="2538" y="1109"/>
                  </a:cubicBezTo>
                  <a:cubicBezTo>
                    <a:pt x="2460" y="1109"/>
                    <a:pt x="2460" y="1109"/>
                    <a:pt x="2460" y="1109"/>
                  </a:cubicBezTo>
                  <a:cubicBezTo>
                    <a:pt x="2360" y="1115"/>
                    <a:pt x="2360" y="1115"/>
                    <a:pt x="2360" y="1115"/>
                  </a:cubicBezTo>
                  <a:cubicBezTo>
                    <a:pt x="2360" y="1144"/>
                    <a:pt x="2360" y="1144"/>
                    <a:pt x="2360" y="1144"/>
                  </a:cubicBezTo>
                  <a:cubicBezTo>
                    <a:pt x="2378" y="1192"/>
                    <a:pt x="2378" y="1192"/>
                    <a:pt x="2378" y="1192"/>
                  </a:cubicBezTo>
                  <a:cubicBezTo>
                    <a:pt x="2360" y="1269"/>
                    <a:pt x="2360" y="1269"/>
                    <a:pt x="2360" y="1269"/>
                  </a:cubicBezTo>
                  <a:cubicBezTo>
                    <a:pt x="2277" y="1370"/>
                    <a:pt x="2277" y="1370"/>
                    <a:pt x="2277" y="1370"/>
                  </a:cubicBezTo>
                  <a:cubicBezTo>
                    <a:pt x="2378" y="1399"/>
                    <a:pt x="2378" y="1399"/>
                    <a:pt x="2378" y="1399"/>
                  </a:cubicBezTo>
                  <a:cubicBezTo>
                    <a:pt x="2431" y="1476"/>
                    <a:pt x="2431" y="1476"/>
                    <a:pt x="2431" y="1476"/>
                  </a:cubicBezTo>
                  <a:lnTo>
                    <a:pt x="2484" y="1435"/>
                  </a:lnTo>
                  <a:close/>
                  <a:moveTo>
                    <a:pt x="107" y="2466"/>
                  </a:moveTo>
                  <a:lnTo>
                    <a:pt x="107" y="2466"/>
                  </a:lnTo>
                  <a:cubicBezTo>
                    <a:pt x="89" y="2425"/>
                    <a:pt x="89" y="2425"/>
                    <a:pt x="89" y="2425"/>
                  </a:cubicBezTo>
                  <a:cubicBezTo>
                    <a:pt x="41" y="2425"/>
                    <a:pt x="41" y="2425"/>
                    <a:pt x="41" y="2425"/>
                  </a:cubicBezTo>
                  <a:cubicBezTo>
                    <a:pt x="24" y="2443"/>
                    <a:pt x="24" y="2443"/>
                    <a:pt x="24" y="2443"/>
                  </a:cubicBezTo>
                  <a:cubicBezTo>
                    <a:pt x="30" y="2478"/>
                    <a:pt x="30" y="2478"/>
                    <a:pt x="30" y="2478"/>
                  </a:cubicBezTo>
                  <a:cubicBezTo>
                    <a:pt x="83" y="2478"/>
                    <a:pt x="83" y="2478"/>
                    <a:pt x="83" y="2478"/>
                  </a:cubicBezTo>
                  <a:lnTo>
                    <a:pt x="107" y="2466"/>
                  </a:lnTo>
                  <a:close/>
                  <a:moveTo>
                    <a:pt x="1061" y="2407"/>
                  </a:moveTo>
                  <a:lnTo>
                    <a:pt x="1061" y="2407"/>
                  </a:lnTo>
                  <a:cubicBezTo>
                    <a:pt x="1061" y="2407"/>
                    <a:pt x="1049" y="2395"/>
                    <a:pt x="1049" y="2384"/>
                  </a:cubicBezTo>
                  <a:cubicBezTo>
                    <a:pt x="1049" y="2372"/>
                    <a:pt x="1079" y="2372"/>
                    <a:pt x="1079" y="2372"/>
                  </a:cubicBezTo>
                  <a:cubicBezTo>
                    <a:pt x="1150" y="2378"/>
                    <a:pt x="1150" y="2378"/>
                    <a:pt x="1150" y="2378"/>
                  </a:cubicBezTo>
                  <a:cubicBezTo>
                    <a:pt x="1210" y="2419"/>
                    <a:pt x="1210" y="2419"/>
                    <a:pt x="1210" y="2419"/>
                  </a:cubicBezTo>
                  <a:cubicBezTo>
                    <a:pt x="1275" y="2455"/>
                    <a:pt x="1275" y="2455"/>
                    <a:pt x="1275" y="2455"/>
                  </a:cubicBezTo>
                  <a:cubicBezTo>
                    <a:pt x="1346" y="2473"/>
                    <a:pt x="1346" y="2473"/>
                    <a:pt x="1346" y="2473"/>
                  </a:cubicBezTo>
                  <a:cubicBezTo>
                    <a:pt x="1405" y="2455"/>
                    <a:pt x="1405" y="2455"/>
                    <a:pt x="1405" y="2455"/>
                  </a:cubicBezTo>
                  <a:cubicBezTo>
                    <a:pt x="1453" y="2478"/>
                    <a:pt x="1453" y="2478"/>
                    <a:pt x="1453" y="2478"/>
                  </a:cubicBezTo>
                  <a:cubicBezTo>
                    <a:pt x="1494" y="2478"/>
                    <a:pt x="1494" y="2478"/>
                    <a:pt x="1494" y="2478"/>
                  </a:cubicBezTo>
                  <a:cubicBezTo>
                    <a:pt x="1542" y="2514"/>
                    <a:pt x="1542" y="2514"/>
                    <a:pt x="1542" y="2514"/>
                  </a:cubicBezTo>
                  <a:cubicBezTo>
                    <a:pt x="1613" y="2550"/>
                    <a:pt x="1613" y="2550"/>
                    <a:pt x="1613" y="2550"/>
                  </a:cubicBezTo>
                  <a:cubicBezTo>
                    <a:pt x="1648" y="2585"/>
                    <a:pt x="1648" y="2585"/>
                    <a:pt x="1648" y="2585"/>
                  </a:cubicBezTo>
                  <a:cubicBezTo>
                    <a:pt x="1648" y="2585"/>
                    <a:pt x="1696" y="2603"/>
                    <a:pt x="1708" y="2603"/>
                  </a:cubicBezTo>
                  <a:cubicBezTo>
                    <a:pt x="1719" y="2603"/>
                    <a:pt x="1731" y="2591"/>
                    <a:pt x="1731" y="2591"/>
                  </a:cubicBezTo>
                  <a:cubicBezTo>
                    <a:pt x="1779" y="2615"/>
                    <a:pt x="1779" y="2615"/>
                    <a:pt x="1779" y="2615"/>
                  </a:cubicBezTo>
                  <a:cubicBezTo>
                    <a:pt x="1802" y="2656"/>
                    <a:pt x="1802" y="2656"/>
                    <a:pt x="1802" y="2656"/>
                  </a:cubicBezTo>
                  <a:cubicBezTo>
                    <a:pt x="1874" y="2674"/>
                    <a:pt x="1874" y="2674"/>
                    <a:pt x="1874" y="2674"/>
                  </a:cubicBezTo>
                  <a:cubicBezTo>
                    <a:pt x="1862" y="2710"/>
                    <a:pt x="1862" y="2710"/>
                    <a:pt x="1862" y="2710"/>
                  </a:cubicBezTo>
                  <a:cubicBezTo>
                    <a:pt x="1921" y="2733"/>
                    <a:pt x="1921" y="2733"/>
                    <a:pt x="1921" y="2733"/>
                  </a:cubicBezTo>
                  <a:cubicBezTo>
                    <a:pt x="1909" y="2769"/>
                    <a:pt x="1909" y="2769"/>
                    <a:pt x="1909" y="2769"/>
                  </a:cubicBezTo>
                  <a:cubicBezTo>
                    <a:pt x="1951" y="2787"/>
                    <a:pt x="1951" y="2787"/>
                    <a:pt x="1951" y="2787"/>
                  </a:cubicBezTo>
                  <a:cubicBezTo>
                    <a:pt x="1992" y="2793"/>
                    <a:pt x="1992" y="2793"/>
                    <a:pt x="1992" y="2793"/>
                  </a:cubicBezTo>
                  <a:cubicBezTo>
                    <a:pt x="1992" y="2828"/>
                    <a:pt x="1992" y="2828"/>
                    <a:pt x="1992" y="2828"/>
                  </a:cubicBezTo>
                  <a:cubicBezTo>
                    <a:pt x="2028" y="2876"/>
                    <a:pt x="2028" y="2876"/>
                    <a:pt x="2028" y="2876"/>
                  </a:cubicBezTo>
                  <a:cubicBezTo>
                    <a:pt x="2034" y="2923"/>
                    <a:pt x="2034" y="2923"/>
                    <a:pt x="2034" y="2923"/>
                  </a:cubicBezTo>
                  <a:cubicBezTo>
                    <a:pt x="2051" y="2965"/>
                    <a:pt x="2051" y="2965"/>
                    <a:pt x="2051" y="2965"/>
                  </a:cubicBezTo>
                  <a:cubicBezTo>
                    <a:pt x="2105" y="2971"/>
                    <a:pt x="2105" y="2971"/>
                    <a:pt x="2105" y="2971"/>
                  </a:cubicBezTo>
                  <a:cubicBezTo>
                    <a:pt x="2117" y="3030"/>
                    <a:pt x="2117" y="3030"/>
                    <a:pt x="2117" y="3030"/>
                  </a:cubicBezTo>
                  <a:cubicBezTo>
                    <a:pt x="2170" y="3077"/>
                    <a:pt x="2170" y="3077"/>
                    <a:pt x="2170" y="3077"/>
                  </a:cubicBezTo>
                  <a:cubicBezTo>
                    <a:pt x="2182" y="3113"/>
                    <a:pt x="2182" y="3113"/>
                    <a:pt x="2182" y="3113"/>
                  </a:cubicBezTo>
                  <a:cubicBezTo>
                    <a:pt x="2241" y="3142"/>
                    <a:pt x="2241" y="3142"/>
                    <a:pt x="2241" y="3142"/>
                  </a:cubicBezTo>
                  <a:cubicBezTo>
                    <a:pt x="2294" y="3166"/>
                    <a:pt x="2294" y="3166"/>
                    <a:pt x="2294" y="3166"/>
                  </a:cubicBezTo>
                  <a:cubicBezTo>
                    <a:pt x="2336" y="3178"/>
                    <a:pt x="2336" y="3178"/>
                    <a:pt x="2336" y="3178"/>
                  </a:cubicBezTo>
                  <a:cubicBezTo>
                    <a:pt x="2348" y="3208"/>
                    <a:pt x="2348" y="3208"/>
                    <a:pt x="2348" y="3208"/>
                  </a:cubicBezTo>
                  <a:cubicBezTo>
                    <a:pt x="2407" y="3243"/>
                    <a:pt x="2407" y="3243"/>
                    <a:pt x="2407" y="3243"/>
                  </a:cubicBezTo>
                  <a:cubicBezTo>
                    <a:pt x="2449" y="3273"/>
                    <a:pt x="2449" y="3273"/>
                    <a:pt x="2449" y="3273"/>
                  </a:cubicBezTo>
                  <a:cubicBezTo>
                    <a:pt x="2472" y="3344"/>
                    <a:pt x="2472" y="3344"/>
                    <a:pt x="2472" y="3344"/>
                  </a:cubicBezTo>
                  <a:cubicBezTo>
                    <a:pt x="2472" y="3397"/>
                    <a:pt x="2472" y="3397"/>
                    <a:pt x="2472" y="3397"/>
                  </a:cubicBezTo>
                  <a:cubicBezTo>
                    <a:pt x="2437" y="3362"/>
                    <a:pt x="2437" y="3362"/>
                    <a:pt x="2437" y="3362"/>
                  </a:cubicBezTo>
                  <a:cubicBezTo>
                    <a:pt x="2401" y="3320"/>
                    <a:pt x="2401" y="3320"/>
                    <a:pt x="2401" y="3320"/>
                  </a:cubicBezTo>
                  <a:cubicBezTo>
                    <a:pt x="2395" y="3291"/>
                    <a:pt x="2395" y="3291"/>
                    <a:pt x="2395" y="3291"/>
                  </a:cubicBezTo>
                  <a:cubicBezTo>
                    <a:pt x="2348" y="3261"/>
                    <a:pt x="2348" y="3261"/>
                    <a:pt x="2348" y="3261"/>
                  </a:cubicBezTo>
                  <a:cubicBezTo>
                    <a:pt x="2318" y="3249"/>
                    <a:pt x="2318" y="3249"/>
                    <a:pt x="2318" y="3249"/>
                  </a:cubicBezTo>
                  <a:cubicBezTo>
                    <a:pt x="2312" y="3202"/>
                    <a:pt x="2312" y="3202"/>
                    <a:pt x="2312" y="3202"/>
                  </a:cubicBezTo>
                  <a:cubicBezTo>
                    <a:pt x="2271" y="3202"/>
                    <a:pt x="2271" y="3202"/>
                    <a:pt x="2271" y="3202"/>
                  </a:cubicBezTo>
                  <a:cubicBezTo>
                    <a:pt x="2241" y="3184"/>
                    <a:pt x="2241" y="3184"/>
                    <a:pt x="2241" y="3184"/>
                  </a:cubicBezTo>
                  <a:cubicBezTo>
                    <a:pt x="2212" y="3172"/>
                    <a:pt x="2212" y="3172"/>
                    <a:pt x="2212" y="3172"/>
                  </a:cubicBezTo>
                  <a:cubicBezTo>
                    <a:pt x="2182" y="3160"/>
                    <a:pt x="2182" y="3160"/>
                    <a:pt x="2182" y="3160"/>
                  </a:cubicBezTo>
                  <a:cubicBezTo>
                    <a:pt x="2152" y="3166"/>
                    <a:pt x="2152" y="3166"/>
                    <a:pt x="2152" y="3166"/>
                  </a:cubicBezTo>
                  <a:cubicBezTo>
                    <a:pt x="2182" y="3202"/>
                    <a:pt x="2182" y="3202"/>
                    <a:pt x="2182" y="3202"/>
                  </a:cubicBezTo>
                  <a:cubicBezTo>
                    <a:pt x="2217" y="3225"/>
                    <a:pt x="2217" y="3225"/>
                    <a:pt x="2217" y="3225"/>
                  </a:cubicBezTo>
                  <a:cubicBezTo>
                    <a:pt x="2253" y="3261"/>
                    <a:pt x="2253" y="3261"/>
                    <a:pt x="2253" y="3261"/>
                  </a:cubicBezTo>
                  <a:cubicBezTo>
                    <a:pt x="2330" y="3309"/>
                    <a:pt x="2330" y="3309"/>
                    <a:pt x="2330" y="3309"/>
                  </a:cubicBezTo>
                  <a:cubicBezTo>
                    <a:pt x="2354" y="3362"/>
                    <a:pt x="2354" y="3362"/>
                    <a:pt x="2354" y="3362"/>
                  </a:cubicBezTo>
                  <a:cubicBezTo>
                    <a:pt x="2383" y="3433"/>
                    <a:pt x="2383" y="3433"/>
                    <a:pt x="2383" y="3433"/>
                  </a:cubicBezTo>
                  <a:cubicBezTo>
                    <a:pt x="2383" y="3486"/>
                    <a:pt x="2383" y="3486"/>
                    <a:pt x="2383" y="3486"/>
                  </a:cubicBezTo>
                  <a:cubicBezTo>
                    <a:pt x="2378" y="3563"/>
                    <a:pt x="2378" y="3563"/>
                    <a:pt x="2378" y="3563"/>
                  </a:cubicBezTo>
                  <a:cubicBezTo>
                    <a:pt x="2378" y="3646"/>
                    <a:pt x="2378" y="3646"/>
                    <a:pt x="2378" y="3646"/>
                  </a:cubicBezTo>
                  <a:cubicBezTo>
                    <a:pt x="2348" y="3664"/>
                    <a:pt x="2348" y="3664"/>
                    <a:pt x="2348" y="3664"/>
                  </a:cubicBezTo>
                  <a:cubicBezTo>
                    <a:pt x="2348" y="3718"/>
                    <a:pt x="2348" y="3718"/>
                    <a:pt x="2348" y="3718"/>
                  </a:cubicBezTo>
                  <a:cubicBezTo>
                    <a:pt x="2383" y="3777"/>
                    <a:pt x="2383" y="3777"/>
                    <a:pt x="2383" y="3777"/>
                  </a:cubicBezTo>
                  <a:cubicBezTo>
                    <a:pt x="2372" y="3830"/>
                    <a:pt x="2372" y="3830"/>
                    <a:pt x="2372" y="3830"/>
                  </a:cubicBezTo>
                  <a:cubicBezTo>
                    <a:pt x="2378" y="3872"/>
                    <a:pt x="2378" y="3872"/>
                    <a:pt x="2378" y="3872"/>
                  </a:cubicBezTo>
                  <a:cubicBezTo>
                    <a:pt x="2401" y="3907"/>
                    <a:pt x="2401" y="3907"/>
                    <a:pt x="2401" y="3907"/>
                  </a:cubicBezTo>
                  <a:cubicBezTo>
                    <a:pt x="2401" y="3961"/>
                    <a:pt x="2401" y="3961"/>
                    <a:pt x="2401" y="3961"/>
                  </a:cubicBezTo>
                  <a:cubicBezTo>
                    <a:pt x="2431" y="4008"/>
                    <a:pt x="2431" y="4008"/>
                    <a:pt x="2431" y="4008"/>
                  </a:cubicBezTo>
                  <a:cubicBezTo>
                    <a:pt x="2472" y="4044"/>
                    <a:pt x="2472" y="4044"/>
                    <a:pt x="2472" y="4044"/>
                  </a:cubicBezTo>
                  <a:cubicBezTo>
                    <a:pt x="2496" y="4121"/>
                    <a:pt x="2496" y="4121"/>
                    <a:pt x="2496" y="4121"/>
                  </a:cubicBezTo>
                  <a:cubicBezTo>
                    <a:pt x="2538" y="4156"/>
                    <a:pt x="2538" y="4156"/>
                    <a:pt x="2538" y="4156"/>
                  </a:cubicBezTo>
                  <a:cubicBezTo>
                    <a:pt x="2544" y="4192"/>
                    <a:pt x="2544" y="4192"/>
                    <a:pt x="2544" y="4192"/>
                  </a:cubicBezTo>
                  <a:cubicBezTo>
                    <a:pt x="2579" y="4239"/>
                    <a:pt x="2579" y="4239"/>
                    <a:pt x="2579" y="4239"/>
                  </a:cubicBezTo>
                  <a:cubicBezTo>
                    <a:pt x="2633" y="4239"/>
                    <a:pt x="2633" y="4239"/>
                    <a:pt x="2633" y="4239"/>
                  </a:cubicBezTo>
                  <a:cubicBezTo>
                    <a:pt x="2668" y="4269"/>
                    <a:pt x="2668" y="4269"/>
                    <a:pt x="2668" y="4269"/>
                  </a:cubicBezTo>
                  <a:cubicBezTo>
                    <a:pt x="2721" y="4299"/>
                    <a:pt x="2721" y="4299"/>
                    <a:pt x="2721" y="4299"/>
                  </a:cubicBezTo>
                  <a:cubicBezTo>
                    <a:pt x="2763" y="4340"/>
                    <a:pt x="2763" y="4340"/>
                    <a:pt x="2763" y="4340"/>
                  </a:cubicBezTo>
                  <a:cubicBezTo>
                    <a:pt x="2775" y="4387"/>
                    <a:pt x="2775" y="4387"/>
                    <a:pt x="2775" y="4387"/>
                  </a:cubicBezTo>
                  <a:cubicBezTo>
                    <a:pt x="2799" y="4435"/>
                    <a:pt x="2799" y="4435"/>
                    <a:pt x="2799" y="4435"/>
                  </a:cubicBezTo>
                  <a:cubicBezTo>
                    <a:pt x="2822" y="4512"/>
                    <a:pt x="2822" y="4512"/>
                    <a:pt x="2822" y="4512"/>
                  </a:cubicBezTo>
                  <a:cubicBezTo>
                    <a:pt x="2858" y="4548"/>
                    <a:pt x="2858" y="4548"/>
                    <a:pt x="2858" y="4548"/>
                  </a:cubicBezTo>
                  <a:cubicBezTo>
                    <a:pt x="2899" y="4589"/>
                    <a:pt x="2899" y="4589"/>
                    <a:pt x="2899" y="4589"/>
                  </a:cubicBezTo>
                  <a:cubicBezTo>
                    <a:pt x="2911" y="4619"/>
                    <a:pt x="2911" y="4619"/>
                    <a:pt x="2911" y="4619"/>
                  </a:cubicBezTo>
                  <a:cubicBezTo>
                    <a:pt x="2876" y="4642"/>
                    <a:pt x="2876" y="4642"/>
                    <a:pt x="2876" y="4642"/>
                  </a:cubicBezTo>
                  <a:cubicBezTo>
                    <a:pt x="2899" y="4672"/>
                    <a:pt x="2899" y="4672"/>
                    <a:pt x="2899" y="4672"/>
                  </a:cubicBezTo>
                  <a:cubicBezTo>
                    <a:pt x="2941" y="4708"/>
                    <a:pt x="2941" y="4708"/>
                    <a:pt x="2941" y="4708"/>
                  </a:cubicBezTo>
                  <a:cubicBezTo>
                    <a:pt x="2994" y="4737"/>
                    <a:pt x="2994" y="4737"/>
                    <a:pt x="2994" y="4737"/>
                  </a:cubicBezTo>
                  <a:cubicBezTo>
                    <a:pt x="3030" y="4779"/>
                    <a:pt x="3030" y="4779"/>
                    <a:pt x="3030" y="4779"/>
                  </a:cubicBezTo>
                  <a:cubicBezTo>
                    <a:pt x="3024" y="4809"/>
                    <a:pt x="3024" y="4809"/>
                    <a:pt x="3024" y="4809"/>
                  </a:cubicBezTo>
                  <a:cubicBezTo>
                    <a:pt x="3030" y="4832"/>
                    <a:pt x="3030" y="4832"/>
                    <a:pt x="3030" y="4832"/>
                  </a:cubicBezTo>
                  <a:cubicBezTo>
                    <a:pt x="3077" y="4850"/>
                    <a:pt x="3077" y="4850"/>
                    <a:pt x="3077" y="4850"/>
                  </a:cubicBezTo>
                  <a:cubicBezTo>
                    <a:pt x="3113" y="4886"/>
                    <a:pt x="3113" y="4886"/>
                    <a:pt x="3113" y="4886"/>
                  </a:cubicBezTo>
                  <a:cubicBezTo>
                    <a:pt x="3142" y="4915"/>
                    <a:pt x="3142" y="4915"/>
                    <a:pt x="3142" y="4915"/>
                  </a:cubicBezTo>
                  <a:cubicBezTo>
                    <a:pt x="3148" y="4951"/>
                    <a:pt x="3148" y="4951"/>
                    <a:pt x="3148" y="4951"/>
                  </a:cubicBezTo>
                  <a:cubicBezTo>
                    <a:pt x="3172" y="4939"/>
                    <a:pt x="3172" y="4939"/>
                    <a:pt x="3172" y="4939"/>
                  </a:cubicBezTo>
                  <a:cubicBezTo>
                    <a:pt x="3178" y="4897"/>
                    <a:pt x="3178" y="4897"/>
                    <a:pt x="3178" y="4897"/>
                  </a:cubicBezTo>
                  <a:cubicBezTo>
                    <a:pt x="3160" y="4856"/>
                    <a:pt x="3160" y="4856"/>
                    <a:pt x="3160" y="4856"/>
                  </a:cubicBezTo>
                  <a:cubicBezTo>
                    <a:pt x="3119" y="4838"/>
                    <a:pt x="3119" y="4838"/>
                    <a:pt x="3119" y="4838"/>
                  </a:cubicBezTo>
                  <a:cubicBezTo>
                    <a:pt x="3113" y="4803"/>
                    <a:pt x="3113" y="4803"/>
                    <a:pt x="3113" y="4803"/>
                  </a:cubicBezTo>
                  <a:cubicBezTo>
                    <a:pt x="3071" y="4773"/>
                    <a:pt x="3071" y="4773"/>
                    <a:pt x="3071" y="4773"/>
                  </a:cubicBezTo>
                  <a:cubicBezTo>
                    <a:pt x="3053" y="4726"/>
                    <a:pt x="3053" y="4726"/>
                    <a:pt x="3053" y="4726"/>
                  </a:cubicBezTo>
                  <a:cubicBezTo>
                    <a:pt x="3036" y="4678"/>
                    <a:pt x="3036" y="4678"/>
                    <a:pt x="3036" y="4678"/>
                  </a:cubicBezTo>
                  <a:cubicBezTo>
                    <a:pt x="3000" y="4642"/>
                    <a:pt x="3000" y="4642"/>
                    <a:pt x="3000" y="4642"/>
                  </a:cubicBezTo>
                  <a:cubicBezTo>
                    <a:pt x="2988" y="4595"/>
                    <a:pt x="2988" y="4595"/>
                    <a:pt x="2988" y="4595"/>
                  </a:cubicBezTo>
                  <a:cubicBezTo>
                    <a:pt x="2953" y="4583"/>
                    <a:pt x="2953" y="4583"/>
                    <a:pt x="2953" y="4583"/>
                  </a:cubicBezTo>
                  <a:cubicBezTo>
                    <a:pt x="2929" y="4524"/>
                    <a:pt x="2929" y="4524"/>
                    <a:pt x="2929" y="4524"/>
                  </a:cubicBezTo>
                  <a:cubicBezTo>
                    <a:pt x="2887" y="4476"/>
                    <a:pt x="2887" y="4476"/>
                    <a:pt x="2887" y="4476"/>
                  </a:cubicBezTo>
                  <a:cubicBezTo>
                    <a:pt x="2881" y="4417"/>
                    <a:pt x="2881" y="4417"/>
                    <a:pt x="2881" y="4417"/>
                  </a:cubicBezTo>
                  <a:cubicBezTo>
                    <a:pt x="2917" y="4411"/>
                    <a:pt x="2917" y="4411"/>
                    <a:pt x="2917" y="4411"/>
                  </a:cubicBezTo>
                  <a:cubicBezTo>
                    <a:pt x="2965" y="4429"/>
                    <a:pt x="2965" y="4429"/>
                    <a:pt x="2965" y="4429"/>
                  </a:cubicBezTo>
                  <a:cubicBezTo>
                    <a:pt x="2994" y="4465"/>
                    <a:pt x="2994" y="4465"/>
                    <a:pt x="2994" y="4465"/>
                  </a:cubicBezTo>
                  <a:cubicBezTo>
                    <a:pt x="2994" y="4518"/>
                    <a:pt x="2994" y="4518"/>
                    <a:pt x="2994" y="4518"/>
                  </a:cubicBezTo>
                  <a:cubicBezTo>
                    <a:pt x="3047" y="4589"/>
                    <a:pt x="3047" y="4589"/>
                    <a:pt x="3047" y="4589"/>
                  </a:cubicBezTo>
                  <a:cubicBezTo>
                    <a:pt x="3101" y="4648"/>
                    <a:pt x="3101" y="4648"/>
                    <a:pt x="3101" y="4648"/>
                  </a:cubicBezTo>
                  <a:cubicBezTo>
                    <a:pt x="3148" y="4690"/>
                    <a:pt x="3148" y="4690"/>
                    <a:pt x="3148" y="4690"/>
                  </a:cubicBezTo>
                  <a:cubicBezTo>
                    <a:pt x="3184" y="4731"/>
                    <a:pt x="3184" y="4731"/>
                    <a:pt x="3184" y="4731"/>
                  </a:cubicBezTo>
                  <a:cubicBezTo>
                    <a:pt x="3190" y="4773"/>
                    <a:pt x="3190" y="4773"/>
                    <a:pt x="3190" y="4773"/>
                  </a:cubicBezTo>
                  <a:cubicBezTo>
                    <a:pt x="3243" y="4803"/>
                    <a:pt x="3243" y="4803"/>
                    <a:pt x="3243" y="4803"/>
                  </a:cubicBezTo>
                  <a:cubicBezTo>
                    <a:pt x="3279" y="4844"/>
                    <a:pt x="3279" y="4844"/>
                    <a:pt x="3279" y="4844"/>
                  </a:cubicBezTo>
                  <a:cubicBezTo>
                    <a:pt x="3308" y="4892"/>
                    <a:pt x="3308" y="4892"/>
                    <a:pt x="3308" y="4892"/>
                  </a:cubicBezTo>
                  <a:cubicBezTo>
                    <a:pt x="3368" y="4957"/>
                    <a:pt x="3368" y="4957"/>
                    <a:pt x="3368" y="4957"/>
                  </a:cubicBezTo>
                  <a:cubicBezTo>
                    <a:pt x="3391" y="5010"/>
                    <a:pt x="3391" y="5010"/>
                    <a:pt x="3391" y="5010"/>
                  </a:cubicBezTo>
                  <a:cubicBezTo>
                    <a:pt x="3421" y="5034"/>
                    <a:pt x="3421" y="5034"/>
                    <a:pt x="3421" y="5034"/>
                  </a:cubicBezTo>
                  <a:cubicBezTo>
                    <a:pt x="3391" y="5052"/>
                    <a:pt x="3391" y="5052"/>
                    <a:pt x="3391" y="5052"/>
                  </a:cubicBezTo>
                  <a:cubicBezTo>
                    <a:pt x="3385" y="5087"/>
                    <a:pt x="3385" y="5087"/>
                    <a:pt x="3385" y="5087"/>
                  </a:cubicBezTo>
                  <a:cubicBezTo>
                    <a:pt x="3451" y="5141"/>
                    <a:pt x="3451" y="5141"/>
                    <a:pt x="3451" y="5141"/>
                  </a:cubicBezTo>
                  <a:cubicBezTo>
                    <a:pt x="3504" y="5182"/>
                    <a:pt x="3504" y="5182"/>
                    <a:pt x="3504" y="5182"/>
                  </a:cubicBezTo>
                  <a:cubicBezTo>
                    <a:pt x="3569" y="5200"/>
                    <a:pt x="3569" y="5200"/>
                    <a:pt x="3569" y="5200"/>
                  </a:cubicBezTo>
                  <a:cubicBezTo>
                    <a:pt x="3640" y="5241"/>
                    <a:pt x="3640" y="5241"/>
                    <a:pt x="3640" y="5241"/>
                  </a:cubicBezTo>
                  <a:cubicBezTo>
                    <a:pt x="3717" y="5277"/>
                    <a:pt x="3717" y="5277"/>
                    <a:pt x="3717" y="5277"/>
                  </a:cubicBezTo>
                  <a:cubicBezTo>
                    <a:pt x="3806" y="5318"/>
                    <a:pt x="3806" y="5318"/>
                    <a:pt x="3806" y="5318"/>
                  </a:cubicBezTo>
                  <a:cubicBezTo>
                    <a:pt x="3878" y="5342"/>
                    <a:pt x="3878" y="5342"/>
                    <a:pt x="3878" y="5342"/>
                  </a:cubicBezTo>
                  <a:cubicBezTo>
                    <a:pt x="3925" y="5336"/>
                    <a:pt x="3925" y="5336"/>
                    <a:pt x="3925" y="5336"/>
                  </a:cubicBezTo>
                  <a:cubicBezTo>
                    <a:pt x="3937" y="5312"/>
                    <a:pt x="3937" y="5312"/>
                    <a:pt x="3937" y="5312"/>
                  </a:cubicBezTo>
                  <a:cubicBezTo>
                    <a:pt x="3990" y="5307"/>
                    <a:pt x="3990" y="5307"/>
                    <a:pt x="3990" y="5307"/>
                  </a:cubicBezTo>
                  <a:cubicBezTo>
                    <a:pt x="4044" y="5336"/>
                    <a:pt x="4044" y="5336"/>
                    <a:pt x="4044" y="5336"/>
                  </a:cubicBezTo>
                  <a:cubicBezTo>
                    <a:pt x="4109" y="5384"/>
                    <a:pt x="4109" y="5384"/>
                    <a:pt x="4109" y="5384"/>
                  </a:cubicBezTo>
                  <a:cubicBezTo>
                    <a:pt x="4144" y="5425"/>
                    <a:pt x="4144" y="5425"/>
                    <a:pt x="4144" y="5425"/>
                  </a:cubicBezTo>
                  <a:cubicBezTo>
                    <a:pt x="4192" y="5425"/>
                    <a:pt x="4192" y="5425"/>
                    <a:pt x="4192" y="5425"/>
                  </a:cubicBezTo>
                  <a:cubicBezTo>
                    <a:pt x="4215" y="5425"/>
                    <a:pt x="4215" y="5425"/>
                    <a:pt x="4215" y="5425"/>
                  </a:cubicBezTo>
                  <a:cubicBezTo>
                    <a:pt x="4245" y="5437"/>
                    <a:pt x="4245" y="5437"/>
                    <a:pt x="4245" y="5437"/>
                  </a:cubicBezTo>
                  <a:cubicBezTo>
                    <a:pt x="4275" y="5478"/>
                    <a:pt x="4275" y="5478"/>
                    <a:pt x="4275" y="5478"/>
                  </a:cubicBezTo>
                  <a:cubicBezTo>
                    <a:pt x="4340" y="5496"/>
                    <a:pt x="4340" y="5496"/>
                    <a:pt x="4340" y="5496"/>
                  </a:cubicBezTo>
                  <a:cubicBezTo>
                    <a:pt x="4340" y="5473"/>
                    <a:pt x="4340" y="5473"/>
                    <a:pt x="4340" y="5473"/>
                  </a:cubicBezTo>
                  <a:cubicBezTo>
                    <a:pt x="4376" y="5490"/>
                    <a:pt x="4376" y="5490"/>
                    <a:pt x="4376" y="5490"/>
                  </a:cubicBezTo>
                  <a:cubicBezTo>
                    <a:pt x="4411" y="5538"/>
                    <a:pt x="4411" y="5538"/>
                    <a:pt x="4411" y="5538"/>
                  </a:cubicBezTo>
                  <a:cubicBezTo>
                    <a:pt x="4411" y="5538"/>
                    <a:pt x="4459" y="5591"/>
                    <a:pt x="4470" y="5603"/>
                  </a:cubicBezTo>
                  <a:cubicBezTo>
                    <a:pt x="4482" y="5609"/>
                    <a:pt x="4465" y="5651"/>
                    <a:pt x="4465" y="5651"/>
                  </a:cubicBezTo>
                  <a:cubicBezTo>
                    <a:pt x="4488" y="5674"/>
                    <a:pt x="4488" y="5674"/>
                    <a:pt x="4488" y="5674"/>
                  </a:cubicBezTo>
                  <a:cubicBezTo>
                    <a:pt x="4512" y="5662"/>
                    <a:pt x="4512" y="5662"/>
                    <a:pt x="4512" y="5662"/>
                  </a:cubicBezTo>
                  <a:cubicBezTo>
                    <a:pt x="4547" y="5680"/>
                    <a:pt x="4547" y="5680"/>
                    <a:pt x="4547" y="5680"/>
                  </a:cubicBezTo>
                  <a:cubicBezTo>
                    <a:pt x="4595" y="5728"/>
                    <a:pt x="4595" y="5728"/>
                    <a:pt x="4595" y="5728"/>
                  </a:cubicBezTo>
                  <a:cubicBezTo>
                    <a:pt x="4595" y="5728"/>
                    <a:pt x="4631" y="5757"/>
                    <a:pt x="4648" y="5739"/>
                  </a:cubicBezTo>
                  <a:cubicBezTo>
                    <a:pt x="4731" y="5787"/>
                    <a:pt x="4731" y="5787"/>
                    <a:pt x="4731" y="5787"/>
                  </a:cubicBezTo>
                  <a:cubicBezTo>
                    <a:pt x="4779" y="5805"/>
                    <a:pt x="4779" y="5805"/>
                    <a:pt x="4779" y="5805"/>
                  </a:cubicBezTo>
                  <a:cubicBezTo>
                    <a:pt x="4773" y="5757"/>
                    <a:pt x="4773" y="5757"/>
                    <a:pt x="4773" y="5757"/>
                  </a:cubicBezTo>
                  <a:cubicBezTo>
                    <a:pt x="4797" y="5728"/>
                    <a:pt x="4797" y="5728"/>
                    <a:pt x="4797" y="5728"/>
                  </a:cubicBezTo>
                  <a:cubicBezTo>
                    <a:pt x="4880" y="5733"/>
                    <a:pt x="4880" y="5733"/>
                    <a:pt x="4880" y="5733"/>
                  </a:cubicBezTo>
                  <a:cubicBezTo>
                    <a:pt x="4886" y="5763"/>
                    <a:pt x="4886" y="5763"/>
                    <a:pt x="4886" y="5763"/>
                  </a:cubicBezTo>
                  <a:cubicBezTo>
                    <a:pt x="4909" y="5763"/>
                    <a:pt x="4909" y="5763"/>
                    <a:pt x="4909" y="5763"/>
                  </a:cubicBezTo>
                  <a:cubicBezTo>
                    <a:pt x="4927" y="5728"/>
                    <a:pt x="4927" y="5728"/>
                    <a:pt x="4927" y="5728"/>
                  </a:cubicBezTo>
                  <a:cubicBezTo>
                    <a:pt x="4897" y="5692"/>
                    <a:pt x="4897" y="5692"/>
                    <a:pt x="4897" y="5692"/>
                  </a:cubicBezTo>
                  <a:cubicBezTo>
                    <a:pt x="4814" y="5692"/>
                    <a:pt x="4814" y="5692"/>
                    <a:pt x="4814" y="5692"/>
                  </a:cubicBezTo>
                  <a:cubicBezTo>
                    <a:pt x="4761" y="5686"/>
                    <a:pt x="4761" y="5686"/>
                    <a:pt x="4761" y="5686"/>
                  </a:cubicBezTo>
                  <a:cubicBezTo>
                    <a:pt x="4678" y="5680"/>
                    <a:pt x="4678" y="5680"/>
                    <a:pt x="4678" y="5680"/>
                  </a:cubicBezTo>
                  <a:cubicBezTo>
                    <a:pt x="4642" y="5656"/>
                    <a:pt x="4642" y="5656"/>
                    <a:pt x="4642" y="5656"/>
                  </a:cubicBezTo>
                  <a:cubicBezTo>
                    <a:pt x="4589" y="5603"/>
                    <a:pt x="4589" y="5603"/>
                    <a:pt x="4589" y="5603"/>
                  </a:cubicBezTo>
                  <a:cubicBezTo>
                    <a:pt x="4595" y="5562"/>
                    <a:pt x="4595" y="5562"/>
                    <a:pt x="4595" y="5562"/>
                  </a:cubicBezTo>
                  <a:cubicBezTo>
                    <a:pt x="4595" y="5502"/>
                    <a:pt x="4595" y="5502"/>
                    <a:pt x="4595" y="5502"/>
                  </a:cubicBezTo>
                  <a:cubicBezTo>
                    <a:pt x="4613" y="5431"/>
                    <a:pt x="4613" y="5431"/>
                    <a:pt x="4613" y="5431"/>
                  </a:cubicBezTo>
                  <a:cubicBezTo>
                    <a:pt x="4613" y="5384"/>
                    <a:pt x="4613" y="5384"/>
                    <a:pt x="4613" y="5384"/>
                  </a:cubicBezTo>
                  <a:cubicBezTo>
                    <a:pt x="4583" y="5342"/>
                    <a:pt x="4583" y="5342"/>
                    <a:pt x="4583" y="5342"/>
                  </a:cubicBezTo>
                  <a:cubicBezTo>
                    <a:pt x="4536" y="5318"/>
                    <a:pt x="4536" y="5318"/>
                    <a:pt x="4536" y="5318"/>
                  </a:cubicBezTo>
                  <a:cubicBezTo>
                    <a:pt x="4459" y="5324"/>
                    <a:pt x="4459" y="5324"/>
                    <a:pt x="4459" y="5324"/>
                  </a:cubicBezTo>
                  <a:cubicBezTo>
                    <a:pt x="4405" y="5312"/>
                    <a:pt x="4405" y="5312"/>
                    <a:pt x="4405" y="5312"/>
                  </a:cubicBezTo>
                  <a:cubicBezTo>
                    <a:pt x="4340" y="5336"/>
                    <a:pt x="4340" y="5336"/>
                    <a:pt x="4340" y="5336"/>
                  </a:cubicBezTo>
                  <a:cubicBezTo>
                    <a:pt x="4304" y="5312"/>
                    <a:pt x="4304" y="5312"/>
                    <a:pt x="4304" y="5312"/>
                  </a:cubicBezTo>
                  <a:cubicBezTo>
                    <a:pt x="4340" y="5283"/>
                    <a:pt x="4340" y="5283"/>
                    <a:pt x="4340" y="5283"/>
                  </a:cubicBezTo>
                  <a:cubicBezTo>
                    <a:pt x="4340" y="5230"/>
                    <a:pt x="4340" y="5230"/>
                    <a:pt x="4340" y="5230"/>
                  </a:cubicBezTo>
                  <a:cubicBezTo>
                    <a:pt x="4352" y="5200"/>
                    <a:pt x="4352" y="5200"/>
                    <a:pt x="4352" y="5200"/>
                  </a:cubicBezTo>
                  <a:cubicBezTo>
                    <a:pt x="4376" y="5146"/>
                    <a:pt x="4376" y="5146"/>
                    <a:pt x="4376" y="5146"/>
                  </a:cubicBezTo>
                  <a:cubicBezTo>
                    <a:pt x="4376" y="5093"/>
                    <a:pt x="4376" y="5093"/>
                    <a:pt x="4376" y="5093"/>
                  </a:cubicBezTo>
                  <a:cubicBezTo>
                    <a:pt x="4411" y="5069"/>
                    <a:pt x="4411" y="5069"/>
                    <a:pt x="4411" y="5069"/>
                  </a:cubicBezTo>
                  <a:cubicBezTo>
                    <a:pt x="4417" y="5028"/>
                    <a:pt x="4417" y="5028"/>
                    <a:pt x="4417" y="5028"/>
                  </a:cubicBezTo>
                  <a:cubicBezTo>
                    <a:pt x="4388" y="5010"/>
                    <a:pt x="4388" y="5010"/>
                    <a:pt x="4388" y="5010"/>
                  </a:cubicBezTo>
                  <a:cubicBezTo>
                    <a:pt x="4304" y="5016"/>
                    <a:pt x="4304" y="5016"/>
                    <a:pt x="4304" y="5016"/>
                  </a:cubicBezTo>
                  <a:cubicBezTo>
                    <a:pt x="4251" y="5022"/>
                    <a:pt x="4251" y="5022"/>
                    <a:pt x="4251" y="5022"/>
                  </a:cubicBezTo>
                  <a:cubicBezTo>
                    <a:pt x="4227" y="5063"/>
                    <a:pt x="4227" y="5063"/>
                    <a:pt x="4227" y="5063"/>
                  </a:cubicBezTo>
                  <a:cubicBezTo>
                    <a:pt x="4204" y="5123"/>
                    <a:pt x="4204" y="5123"/>
                    <a:pt x="4204" y="5123"/>
                  </a:cubicBezTo>
                  <a:cubicBezTo>
                    <a:pt x="4180" y="5176"/>
                    <a:pt x="4180" y="5176"/>
                    <a:pt x="4180" y="5176"/>
                  </a:cubicBezTo>
                  <a:cubicBezTo>
                    <a:pt x="4133" y="5182"/>
                    <a:pt x="4133" y="5182"/>
                    <a:pt x="4133" y="5182"/>
                  </a:cubicBezTo>
                  <a:cubicBezTo>
                    <a:pt x="4067" y="5200"/>
                    <a:pt x="4067" y="5200"/>
                    <a:pt x="4067" y="5200"/>
                  </a:cubicBezTo>
                  <a:cubicBezTo>
                    <a:pt x="3996" y="5206"/>
                    <a:pt x="3996" y="5206"/>
                    <a:pt x="3996" y="5206"/>
                  </a:cubicBezTo>
                  <a:cubicBezTo>
                    <a:pt x="3967" y="5170"/>
                    <a:pt x="3967" y="5170"/>
                    <a:pt x="3967" y="5170"/>
                  </a:cubicBezTo>
                  <a:cubicBezTo>
                    <a:pt x="3907" y="5141"/>
                    <a:pt x="3907" y="5141"/>
                    <a:pt x="3907" y="5141"/>
                  </a:cubicBezTo>
                  <a:cubicBezTo>
                    <a:pt x="3890" y="5093"/>
                    <a:pt x="3890" y="5093"/>
                    <a:pt x="3890" y="5093"/>
                  </a:cubicBezTo>
                  <a:cubicBezTo>
                    <a:pt x="3848" y="5034"/>
                    <a:pt x="3848" y="5034"/>
                    <a:pt x="3848" y="5034"/>
                  </a:cubicBezTo>
                  <a:cubicBezTo>
                    <a:pt x="3824" y="4933"/>
                    <a:pt x="3824" y="4933"/>
                    <a:pt x="3824" y="4933"/>
                  </a:cubicBezTo>
                  <a:cubicBezTo>
                    <a:pt x="3818" y="4856"/>
                    <a:pt x="3818" y="4856"/>
                    <a:pt x="3818" y="4856"/>
                  </a:cubicBezTo>
                  <a:cubicBezTo>
                    <a:pt x="3848" y="4803"/>
                    <a:pt x="3848" y="4803"/>
                    <a:pt x="3848" y="4803"/>
                  </a:cubicBezTo>
                  <a:cubicBezTo>
                    <a:pt x="3860" y="4731"/>
                    <a:pt x="3860" y="4731"/>
                    <a:pt x="3860" y="4731"/>
                  </a:cubicBezTo>
                  <a:cubicBezTo>
                    <a:pt x="3830" y="4666"/>
                    <a:pt x="3830" y="4666"/>
                    <a:pt x="3830" y="4666"/>
                  </a:cubicBezTo>
                  <a:cubicBezTo>
                    <a:pt x="3883" y="4601"/>
                    <a:pt x="3883" y="4601"/>
                    <a:pt x="3883" y="4601"/>
                  </a:cubicBezTo>
                  <a:cubicBezTo>
                    <a:pt x="3925" y="4595"/>
                    <a:pt x="3925" y="4595"/>
                    <a:pt x="3925" y="4595"/>
                  </a:cubicBezTo>
                  <a:cubicBezTo>
                    <a:pt x="3967" y="4565"/>
                    <a:pt x="3967" y="4565"/>
                    <a:pt x="3967" y="4565"/>
                  </a:cubicBezTo>
                  <a:cubicBezTo>
                    <a:pt x="4014" y="4524"/>
                    <a:pt x="4014" y="4524"/>
                    <a:pt x="4014" y="4524"/>
                  </a:cubicBezTo>
                  <a:cubicBezTo>
                    <a:pt x="4073" y="4530"/>
                    <a:pt x="4073" y="4530"/>
                    <a:pt x="4073" y="4530"/>
                  </a:cubicBezTo>
                  <a:cubicBezTo>
                    <a:pt x="4115" y="4548"/>
                    <a:pt x="4115" y="4548"/>
                    <a:pt x="4115" y="4548"/>
                  </a:cubicBezTo>
                  <a:cubicBezTo>
                    <a:pt x="4150" y="4530"/>
                    <a:pt x="4150" y="4530"/>
                    <a:pt x="4150" y="4530"/>
                  </a:cubicBezTo>
                  <a:cubicBezTo>
                    <a:pt x="4180" y="4571"/>
                    <a:pt x="4180" y="4571"/>
                    <a:pt x="4180" y="4571"/>
                  </a:cubicBezTo>
                  <a:cubicBezTo>
                    <a:pt x="4227" y="4571"/>
                    <a:pt x="4227" y="4571"/>
                    <a:pt x="4227" y="4571"/>
                  </a:cubicBezTo>
                  <a:cubicBezTo>
                    <a:pt x="4269" y="4565"/>
                    <a:pt x="4269" y="4565"/>
                    <a:pt x="4269" y="4565"/>
                  </a:cubicBezTo>
                  <a:cubicBezTo>
                    <a:pt x="4263" y="4536"/>
                    <a:pt x="4263" y="4536"/>
                    <a:pt x="4263" y="4536"/>
                  </a:cubicBezTo>
                  <a:cubicBezTo>
                    <a:pt x="4275" y="4494"/>
                    <a:pt x="4275" y="4494"/>
                    <a:pt x="4275" y="4494"/>
                  </a:cubicBezTo>
                  <a:cubicBezTo>
                    <a:pt x="4340" y="4488"/>
                    <a:pt x="4340" y="4488"/>
                    <a:pt x="4340" y="4488"/>
                  </a:cubicBezTo>
                  <a:cubicBezTo>
                    <a:pt x="4381" y="4482"/>
                    <a:pt x="4381" y="4482"/>
                    <a:pt x="4381" y="4482"/>
                  </a:cubicBezTo>
                  <a:cubicBezTo>
                    <a:pt x="4459" y="4494"/>
                    <a:pt x="4459" y="4494"/>
                    <a:pt x="4459" y="4494"/>
                  </a:cubicBezTo>
                  <a:cubicBezTo>
                    <a:pt x="4494" y="4530"/>
                    <a:pt x="4494" y="4530"/>
                    <a:pt x="4494" y="4530"/>
                  </a:cubicBezTo>
                  <a:cubicBezTo>
                    <a:pt x="4518" y="4530"/>
                    <a:pt x="4518" y="4530"/>
                    <a:pt x="4518" y="4530"/>
                  </a:cubicBezTo>
                  <a:cubicBezTo>
                    <a:pt x="4536" y="4506"/>
                    <a:pt x="4536" y="4506"/>
                    <a:pt x="4536" y="4506"/>
                  </a:cubicBezTo>
                  <a:cubicBezTo>
                    <a:pt x="4559" y="4500"/>
                    <a:pt x="4559" y="4500"/>
                    <a:pt x="4559" y="4500"/>
                  </a:cubicBezTo>
                  <a:cubicBezTo>
                    <a:pt x="4595" y="4536"/>
                    <a:pt x="4595" y="4536"/>
                    <a:pt x="4595" y="4536"/>
                  </a:cubicBezTo>
                  <a:cubicBezTo>
                    <a:pt x="4631" y="4577"/>
                    <a:pt x="4631" y="4577"/>
                    <a:pt x="4631" y="4577"/>
                  </a:cubicBezTo>
                  <a:cubicBezTo>
                    <a:pt x="4631" y="4631"/>
                    <a:pt x="4631" y="4631"/>
                    <a:pt x="4631" y="4631"/>
                  </a:cubicBezTo>
                  <a:cubicBezTo>
                    <a:pt x="4648" y="4654"/>
                    <a:pt x="4648" y="4654"/>
                    <a:pt x="4648" y="4654"/>
                  </a:cubicBezTo>
                  <a:cubicBezTo>
                    <a:pt x="4654" y="4690"/>
                    <a:pt x="4654" y="4690"/>
                    <a:pt x="4654" y="4690"/>
                  </a:cubicBezTo>
                  <a:cubicBezTo>
                    <a:pt x="4684" y="4714"/>
                    <a:pt x="4684" y="4714"/>
                    <a:pt x="4684" y="4714"/>
                  </a:cubicBezTo>
                  <a:cubicBezTo>
                    <a:pt x="4696" y="4743"/>
                    <a:pt x="4696" y="4743"/>
                    <a:pt x="4696" y="4743"/>
                  </a:cubicBezTo>
                  <a:cubicBezTo>
                    <a:pt x="4725" y="4761"/>
                    <a:pt x="4725" y="4761"/>
                    <a:pt x="4725" y="4761"/>
                  </a:cubicBezTo>
                  <a:cubicBezTo>
                    <a:pt x="4731" y="4803"/>
                    <a:pt x="4731" y="4803"/>
                    <a:pt x="4731" y="4803"/>
                  </a:cubicBezTo>
                  <a:cubicBezTo>
                    <a:pt x="4761" y="4809"/>
                    <a:pt x="4761" y="4809"/>
                    <a:pt x="4761" y="4809"/>
                  </a:cubicBezTo>
                  <a:cubicBezTo>
                    <a:pt x="4779" y="4785"/>
                    <a:pt x="4779" y="4785"/>
                    <a:pt x="4779" y="4785"/>
                  </a:cubicBezTo>
                  <a:cubicBezTo>
                    <a:pt x="4791" y="4743"/>
                    <a:pt x="4791" y="4743"/>
                    <a:pt x="4791" y="4743"/>
                  </a:cubicBezTo>
                  <a:cubicBezTo>
                    <a:pt x="4773" y="4696"/>
                    <a:pt x="4773" y="4696"/>
                    <a:pt x="4773" y="4696"/>
                  </a:cubicBezTo>
                  <a:cubicBezTo>
                    <a:pt x="4755" y="4619"/>
                    <a:pt x="4755" y="4619"/>
                    <a:pt x="4755" y="4619"/>
                  </a:cubicBezTo>
                  <a:cubicBezTo>
                    <a:pt x="4720" y="4554"/>
                    <a:pt x="4720" y="4554"/>
                    <a:pt x="4720" y="4554"/>
                  </a:cubicBezTo>
                  <a:cubicBezTo>
                    <a:pt x="4720" y="4471"/>
                    <a:pt x="4720" y="4471"/>
                    <a:pt x="4720" y="4471"/>
                  </a:cubicBezTo>
                  <a:cubicBezTo>
                    <a:pt x="4720" y="4459"/>
                    <a:pt x="4737" y="4411"/>
                    <a:pt x="4737" y="4411"/>
                  </a:cubicBezTo>
                  <a:cubicBezTo>
                    <a:pt x="4773" y="4346"/>
                    <a:pt x="4773" y="4346"/>
                    <a:pt x="4773" y="4346"/>
                  </a:cubicBezTo>
                  <a:cubicBezTo>
                    <a:pt x="4820" y="4328"/>
                    <a:pt x="4820" y="4328"/>
                    <a:pt x="4820" y="4328"/>
                  </a:cubicBezTo>
                  <a:cubicBezTo>
                    <a:pt x="4880" y="4275"/>
                    <a:pt x="4880" y="4275"/>
                    <a:pt x="4880" y="4275"/>
                  </a:cubicBezTo>
                  <a:cubicBezTo>
                    <a:pt x="4933" y="4239"/>
                    <a:pt x="4933" y="4239"/>
                    <a:pt x="4933" y="4239"/>
                  </a:cubicBezTo>
                  <a:cubicBezTo>
                    <a:pt x="4980" y="4221"/>
                    <a:pt x="4980" y="4221"/>
                    <a:pt x="4980" y="4221"/>
                  </a:cubicBezTo>
                  <a:cubicBezTo>
                    <a:pt x="4992" y="4186"/>
                    <a:pt x="4992" y="4186"/>
                    <a:pt x="4992" y="4186"/>
                  </a:cubicBezTo>
                  <a:cubicBezTo>
                    <a:pt x="5034" y="4162"/>
                    <a:pt x="5034" y="4162"/>
                    <a:pt x="5034" y="4162"/>
                  </a:cubicBezTo>
                  <a:cubicBezTo>
                    <a:pt x="4998" y="4097"/>
                    <a:pt x="4998" y="4097"/>
                    <a:pt x="4998" y="4097"/>
                  </a:cubicBezTo>
                  <a:cubicBezTo>
                    <a:pt x="4969" y="4067"/>
                    <a:pt x="4969" y="4067"/>
                    <a:pt x="4969" y="4067"/>
                  </a:cubicBezTo>
                  <a:cubicBezTo>
                    <a:pt x="4980" y="4038"/>
                    <a:pt x="4980" y="4038"/>
                    <a:pt x="4980" y="4038"/>
                  </a:cubicBezTo>
                  <a:cubicBezTo>
                    <a:pt x="4957" y="4002"/>
                    <a:pt x="4957" y="4002"/>
                    <a:pt x="4957" y="4002"/>
                  </a:cubicBezTo>
                  <a:cubicBezTo>
                    <a:pt x="4998" y="3984"/>
                    <a:pt x="4998" y="3984"/>
                    <a:pt x="4998" y="3984"/>
                  </a:cubicBezTo>
                  <a:cubicBezTo>
                    <a:pt x="5034" y="4032"/>
                    <a:pt x="5034" y="4032"/>
                    <a:pt x="5034" y="4032"/>
                  </a:cubicBezTo>
                  <a:cubicBezTo>
                    <a:pt x="5052" y="3984"/>
                    <a:pt x="5052" y="3984"/>
                    <a:pt x="5052" y="3984"/>
                  </a:cubicBezTo>
                  <a:cubicBezTo>
                    <a:pt x="5075" y="3943"/>
                    <a:pt x="5075" y="3943"/>
                    <a:pt x="5075" y="3943"/>
                  </a:cubicBezTo>
                  <a:cubicBezTo>
                    <a:pt x="5105" y="3919"/>
                    <a:pt x="5105" y="3919"/>
                    <a:pt x="5105" y="3919"/>
                  </a:cubicBezTo>
                  <a:cubicBezTo>
                    <a:pt x="5129" y="3830"/>
                    <a:pt x="5129" y="3830"/>
                    <a:pt x="5129" y="3830"/>
                  </a:cubicBezTo>
                  <a:cubicBezTo>
                    <a:pt x="5206" y="3830"/>
                    <a:pt x="5206" y="3830"/>
                    <a:pt x="5206" y="3830"/>
                  </a:cubicBezTo>
                  <a:cubicBezTo>
                    <a:pt x="5253" y="3807"/>
                    <a:pt x="5253" y="3807"/>
                    <a:pt x="5253" y="3807"/>
                  </a:cubicBezTo>
                  <a:cubicBezTo>
                    <a:pt x="5312" y="3801"/>
                    <a:pt x="5312" y="3801"/>
                    <a:pt x="5312" y="3801"/>
                  </a:cubicBezTo>
                  <a:cubicBezTo>
                    <a:pt x="5295" y="3765"/>
                    <a:pt x="5295" y="3765"/>
                    <a:pt x="5295" y="3765"/>
                  </a:cubicBezTo>
                  <a:cubicBezTo>
                    <a:pt x="5295" y="3694"/>
                    <a:pt x="5295" y="3694"/>
                    <a:pt x="5295" y="3694"/>
                  </a:cubicBezTo>
                  <a:cubicBezTo>
                    <a:pt x="5336" y="3641"/>
                    <a:pt x="5336" y="3641"/>
                    <a:pt x="5336" y="3641"/>
                  </a:cubicBezTo>
                  <a:cubicBezTo>
                    <a:pt x="5378" y="3641"/>
                    <a:pt x="5378" y="3641"/>
                    <a:pt x="5378" y="3641"/>
                  </a:cubicBezTo>
                  <a:cubicBezTo>
                    <a:pt x="5395" y="3605"/>
                    <a:pt x="5395" y="3605"/>
                    <a:pt x="5395" y="3605"/>
                  </a:cubicBezTo>
                  <a:cubicBezTo>
                    <a:pt x="5455" y="3611"/>
                    <a:pt x="5455" y="3611"/>
                    <a:pt x="5455" y="3611"/>
                  </a:cubicBezTo>
                  <a:cubicBezTo>
                    <a:pt x="5508" y="3575"/>
                    <a:pt x="5508" y="3575"/>
                    <a:pt x="5508" y="3575"/>
                  </a:cubicBezTo>
                  <a:cubicBezTo>
                    <a:pt x="5544" y="3534"/>
                    <a:pt x="5544" y="3534"/>
                    <a:pt x="5544" y="3534"/>
                  </a:cubicBezTo>
                  <a:cubicBezTo>
                    <a:pt x="5609" y="3528"/>
                    <a:pt x="5609" y="3528"/>
                    <a:pt x="5609" y="3528"/>
                  </a:cubicBezTo>
                  <a:cubicBezTo>
                    <a:pt x="5609" y="3528"/>
                    <a:pt x="5668" y="3540"/>
                    <a:pt x="5680" y="3546"/>
                  </a:cubicBezTo>
                  <a:cubicBezTo>
                    <a:pt x="5692" y="3546"/>
                    <a:pt x="5662" y="3569"/>
                    <a:pt x="5662" y="3569"/>
                  </a:cubicBezTo>
                  <a:cubicBezTo>
                    <a:pt x="5585" y="3569"/>
                    <a:pt x="5585" y="3569"/>
                    <a:pt x="5585" y="3569"/>
                  </a:cubicBezTo>
                  <a:cubicBezTo>
                    <a:pt x="5585" y="3569"/>
                    <a:pt x="5561" y="3587"/>
                    <a:pt x="5550" y="3593"/>
                  </a:cubicBezTo>
                  <a:cubicBezTo>
                    <a:pt x="5538" y="3599"/>
                    <a:pt x="5550" y="3646"/>
                    <a:pt x="5550" y="3646"/>
                  </a:cubicBezTo>
                  <a:cubicBezTo>
                    <a:pt x="5579" y="3658"/>
                    <a:pt x="5579" y="3658"/>
                    <a:pt x="5579" y="3658"/>
                  </a:cubicBezTo>
                  <a:cubicBezTo>
                    <a:pt x="5615" y="3629"/>
                    <a:pt x="5615" y="3629"/>
                    <a:pt x="5615" y="3629"/>
                  </a:cubicBezTo>
                  <a:cubicBezTo>
                    <a:pt x="5638" y="3611"/>
                    <a:pt x="5638" y="3611"/>
                    <a:pt x="5638" y="3611"/>
                  </a:cubicBezTo>
                  <a:cubicBezTo>
                    <a:pt x="5686" y="3599"/>
                    <a:pt x="5686" y="3599"/>
                    <a:pt x="5686" y="3599"/>
                  </a:cubicBezTo>
                  <a:cubicBezTo>
                    <a:pt x="5739" y="3575"/>
                    <a:pt x="5739" y="3575"/>
                    <a:pt x="5739" y="3575"/>
                  </a:cubicBezTo>
                  <a:cubicBezTo>
                    <a:pt x="5793" y="3563"/>
                    <a:pt x="5793" y="3563"/>
                    <a:pt x="5793" y="3563"/>
                  </a:cubicBezTo>
                  <a:cubicBezTo>
                    <a:pt x="5828" y="3510"/>
                    <a:pt x="5828" y="3510"/>
                    <a:pt x="5828" y="3510"/>
                  </a:cubicBezTo>
                  <a:cubicBezTo>
                    <a:pt x="5870" y="3480"/>
                    <a:pt x="5870" y="3480"/>
                    <a:pt x="5870" y="3480"/>
                  </a:cubicBezTo>
                  <a:cubicBezTo>
                    <a:pt x="5876" y="3439"/>
                    <a:pt x="5876" y="3439"/>
                    <a:pt x="5876" y="3439"/>
                  </a:cubicBezTo>
                  <a:cubicBezTo>
                    <a:pt x="5822" y="3451"/>
                    <a:pt x="5822" y="3451"/>
                    <a:pt x="5822" y="3451"/>
                  </a:cubicBezTo>
                  <a:cubicBezTo>
                    <a:pt x="5787" y="3510"/>
                    <a:pt x="5787" y="3510"/>
                    <a:pt x="5787" y="3510"/>
                  </a:cubicBezTo>
                  <a:cubicBezTo>
                    <a:pt x="5722" y="3516"/>
                    <a:pt x="5722" y="3516"/>
                    <a:pt x="5722" y="3516"/>
                  </a:cubicBezTo>
                  <a:cubicBezTo>
                    <a:pt x="5668" y="3492"/>
                    <a:pt x="5668" y="3492"/>
                    <a:pt x="5668" y="3492"/>
                  </a:cubicBezTo>
                  <a:cubicBezTo>
                    <a:pt x="5615" y="3445"/>
                    <a:pt x="5615" y="3445"/>
                    <a:pt x="5615" y="3445"/>
                  </a:cubicBezTo>
                  <a:cubicBezTo>
                    <a:pt x="5585" y="3374"/>
                    <a:pt x="5585" y="3374"/>
                    <a:pt x="5585" y="3374"/>
                  </a:cubicBezTo>
                  <a:cubicBezTo>
                    <a:pt x="5638" y="3338"/>
                    <a:pt x="5638" y="3338"/>
                    <a:pt x="5638" y="3338"/>
                  </a:cubicBezTo>
                  <a:cubicBezTo>
                    <a:pt x="5633" y="3273"/>
                    <a:pt x="5633" y="3273"/>
                    <a:pt x="5633" y="3273"/>
                  </a:cubicBezTo>
                  <a:cubicBezTo>
                    <a:pt x="5561" y="3267"/>
                    <a:pt x="5561" y="3267"/>
                    <a:pt x="5561" y="3267"/>
                  </a:cubicBezTo>
                  <a:cubicBezTo>
                    <a:pt x="5484" y="3291"/>
                    <a:pt x="5484" y="3291"/>
                    <a:pt x="5484" y="3291"/>
                  </a:cubicBezTo>
                  <a:cubicBezTo>
                    <a:pt x="5401" y="3344"/>
                    <a:pt x="5401" y="3344"/>
                    <a:pt x="5401" y="3344"/>
                  </a:cubicBezTo>
                  <a:cubicBezTo>
                    <a:pt x="5318" y="3421"/>
                    <a:pt x="5318" y="3421"/>
                    <a:pt x="5318" y="3421"/>
                  </a:cubicBezTo>
                  <a:cubicBezTo>
                    <a:pt x="5253" y="3468"/>
                    <a:pt x="5253" y="3468"/>
                    <a:pt x="5253" y="3468"/>
                  </a:cubicBezTo>
                  <a:cubicBezTo>
                    <a:pt x="5277" y="3421"/>
                    <a:pt x="5277" y="3421"/>
                    <a:pt x="5277" y="3421"/>
                  </a:cubicBezTo>
                  <a:cubicBezTo>
                    <a:pt x="5318" y="3380"/>
                    <a:pt x="5318" y="3380"/>
                    <a:pt x="5318" y="3380"/>
                  </a:cubicBezTo>
                  <a:cubicBezTo>
                    <a:pt x="5342" y="3356"/>
                    <a:pt x="5342" y="3356"/>
                    <a:pt x="5342" y="3356"/>
                  </a:cubicBezTo>
                  <a:cubicBezTo>
                    <a:pt x="5277" y="3338"/>
                    <a:pt x="5277" y="3338"/>
                    <a:pt x="5277" y="3338"/>
                  </a:cubicBezTo>
                  <a:cubicBezTo>
                    <a:pt x="5360" y="3338"/>
                    <a:pt x="5360" y="3338"/>
                    <a:pt x="5360" y="3338"/>
                  </a:cubicBezTo>
                  <a:cubicBezTo>
                    <a:pt x="5378" y="3297"/>
                    <a:pt x="5378" y="3297"/>
                    <a:pt x="5378" y="3297"/>
                  </a:cubicBezTo>
                  <a:cubicBezTo>
                    <a:pt x="5425" y="3261"/>
                    <a:pt x="5425" y="3261"/>
                    <a:pt x="5425" y="3261"/>
                  </a:cubicBezTo>
                  <a:cubicBezTo>
                    <a:pt x="5479" y="3261"/>
                    <a:pt x="5479" y="3261"/>
                    <a:pt x="5479" y="3261"/>
                  </a:cubicBezTo>
                  <a:cubicBezTo>
                    <a:pt x="5502" y="3214"/>
                    <a:pt x="5502" y="3214"/>
                    <a:pt x="5502" y="3214"/>
                  </a:cubicBezTo>
                  <a:cubicBezTo>
                    <a:pt x="5550" y="3196"/>
                    <a:pt x="5550" y="3196"/>
                    <a:pt x="5550" y="3196"/>
                  </a:cubicBezTo>
                  <a:cubicBezTo>
                    <a:pt x="5621" y="3196"/>
                    <a:pt x="5621" y="3196"/>
                    <a:pt x="5621" y="3196"/>
                  </a:cubicBezTo>
                  <a:cubicBezTo>
                    <a:pt x="5745" y="3190"/>
                    <a:pt x="5745" y="3190"/>
                    <a:pt x="5745" y="3190"/>
                  </a:cubicBezTo>
                  <a:cubicBezTo>
                    <a:pt x="5811" y="3202"/>
                    <a:pt x="5811" y="3202"/>
                    <a:pt x="5811" y="3202"/>
                  </a:cubicBezTo>
                  <a:cubicBezTo>
                    <a:pt x="5864" y="3202"/>
                    <a:pt x="5864" y="3202"/>
                    <a:pt x="5864" y="3202"/>
                  </a:cubicBezTo>
                  <a:cubicBezTo>
                    <a:pt x="5917" y="3166"/>
                    <a:pt x="5917" y="3166"/>
                    <a:pt x="5917" y="3166"/>
                  </a:cubicBezTo>
                  <a:cubicBezTo>
                    <a:pt x="5959" y="3113"/>
                    <a:pt x="5959" y="3113"/>
                    <a:pt x="5959" y="3113"/>
                  </a:cubicBezTo>
                  <a:cubicBezTo>
                    <a:pt x="6042" y="3107"/>
                    <a:pt x="6042" y="3107"/>
                    <a:pt x="6042" y="3107"/>
                  </a:cubicBezTo>
                  <a:cubicBezTo>
                    <a:pt x="6089" y="3089"/>
                    <a:pt x="6089" y="3089"/>
                    <a:pt x="6089" y="3089"/>
                  </a:cubicBezTo>
                  <a:cubicBezTo>
                    <a:pt x="6113" y="3065"/>
                    <a:pt x="6113" y="3065"/>
                    <a:pt x="6113" y="3065"/>
                  </a:cubicBezTo>
                  <a:cubicBezTo>
                    <a:pt x="6083" y="3042"/>
                    <a:pt x="6083" y="3042"/>
                    <a:pt x="6083" y="3042"/>
                  </a:cubicBezTo>
                  <a:cubicBezTo>
                    <a:pt x="6101" y="3018"/>
                    <a:pt x="6101" y="3018"/>
                    <a:pt x="6101" y="3018"/>
                  </a:cubicBezTo>
                  <a:cubicBezTo>
                    <a:pt x="6107" y="2971"/>
                    <a:pt x="6107" y="2971"/>
                    <a:pt x="6107" y="2971"/>
                  </a:cubicBezTo>
                  <a:cubicBezTo>
                    <a:pt x="6042" y="2959"/>
                    <a:pt x="6042" y="2959"/>
                    <a:pt x="6042" y="2959"/>
                  </a:cubicBezTo>
                  <a:cubicBezTo>
                    <a:pt x="6036" y="2935"/>
                    <a:pt x="6036" y="2935"/>
                    <a:pt x="6036" y="2935"/>
                  </a:cubicBezTo>
                  <a:cubicBezTo>
                    <a:pt x="5965" y="2935"/>
                    <a:pt x="5965" y="2935"/>
                    <a:pt x="5965" y="2935"/>
                  </a:cubicBezTo>
                  <a:cubicBezTo>
                    <a:pt x="5917" y="2959"/>
                    <a:pt x="5917" y="2959"/>
                    <a:pt x="5917" y="2959"/>
                  </a:cubicBezTo>
                  <a:cubicBezTo>
                    <a:pt x="5882" y="2982"/>
                    <a:pt x="5882" y="2982"/>
                    <a:pt x="5882" y="2982"/>
                  </a:cubicBezTo>
                  <a:cubicBezTo>
                    <a:pt x="5852" y="2971"/>
                    <a:pt x="5852" y="2971"/>
                    <a:pt x="5852" y="2971"/>
                  </a:cubicBezTo>
                  <a:cubicBezTo>
                    <a:pt x="5864" y="2941"/>
                    <a:pt x="5864" y="2941"/>
                    <a:pt x="5864" y="2941"/>
                  </a:cubicBezTo>
                  <a:cubicBezTo>
                    <a:pt x="5923" y="2917"/>
                    <a:pt x="5923" y="2917"/>
                    <a:pt x="5923" y="2917"/>
                  </a:cubicBezTo>
                  <a:cubicBezTo>
                    <a:pt x="5994" y="2899"/>
                    <a:pt x="5994" y="2899"/>
                    <a:pt x="5994" y="2899"/>
                  </a:cubicBezTo>
                  <a:cubicBezTo>
                    <a:pt x="6030" y="2876"/>
                    <a:pt x="6030" y="2876"/>
                    <a:pt x="6030" y="2876"/>
                  </a:cubicBezTo>
                  <a:cubicBezTo>
                    <a:pt x="5982" y="2870"/>
                    <a:pt x="5982" y="2870"/>
                    <a:pt x="5982" y="2870"/>
                  </a:cubicBezTo>
                  <a:cubicBezTo>
                    <a:pt x="5935" y="2846"/>
                    <a:pt x="5935" y="2846"/>
                    <a:pt x="5935" y="2846"/>
                  </a:cubicBezTo>
                  <a:cubicBezTo>
                    <a:pt x="5876" y="2828"/>
                    <a:pt x="5876" y="2828"/>
                    <a:pt x="5876" y="2828"/>
                  </a:cubicBezTo>
                  <a:cubicBezTo>
                    <a:pt x="5840" y="2799"/>
                    <a:pt x="5840" y="2799"/>
                    <a:pt x="5840" y="2799"/>
                  </a:cubicBezTo>
                  <a:cubicBezTo>
                    <a:pt x="5799" y="2763"/>
                    <a:pt x="5799" y="2763"/>
                    <a:pt x="5799" y="2763"/>
                  </a:cubicBezTo>
                  <a:cubicBezTo>
                    <a:pt x="5781" y="2727"/>
                    <a:pt x="5781" y="2727"/>
                    <a:pt x="5781" y="2727"/>
                  </a:cubicBezTo>
                  <a:cubicBezTo>
                    <a:pt x="5804" y="2727"/>
                    <a:pt x="5804" y="2727"/>
                    <a:pt x="5804" y="2727"/>
                  </a:cubicBezTo>
                  <a:cubicBezTo>
                    <a:pt x="5811" y="2704"/>
                    <a:pt x="5811" y="2704"/>
                    <a:pt x="5811" y="2704"/>
                  </a:cubicBezTo>
                  <a:cubicBezTo>
                    <a:pt x="5775" y="2650"/>
                    <a:pt x="5775" y="2650"/>
                    <a:pt x="5775" y="2650"/>
                  </a:cubicBezTo>
                  <a:cubicBezTo>
                    <a:pt x="5727" y="2585"/>
                    <a:pt x="5727" y="2585"/>
                    <a:pt x="5727" y="2585"/>
                  </a:cubicBezTo>
                  <a:cubicBezTo>
                    <a:pt x="5656" y="2484"/>
                    <a:pt x="5656" y="2484"/>
                    <a:pt x="5656" y="2484"/>
                  </a:cubicBezTo>
                  <a:cubicBezTo>
                    <a:pt x="5633" y="2431"/>
                    <a:pt x="5633" y="2431"/>
                    <a:pt x="5633" y="2431"/>
                  </a:cubicBezTo>
                  <a:cubicBezTo>
                    <a:pt x="5579" y="2496"/>
                    <a:pt x="5579" y="2496"/>
                    <a:pt x="5579" y="2496"/>
                  </a:cubicBezTo>
                  <a:cubicBezTo>
                    <a:pt x="5579" y="2550"/>
                    <a:pt x="5579" y="2550"/>
                    <a:pt x="5579" y="2550"/>
                  </a:cubicBezTo>
                  <a:cubicBezTo>
                    <a:pt x="5526" y="2573"/>
                    <a:pt x="5526" y="2573"/>
                    <a:pt x="5526" y="2573"/>
                  </a:cubicBezTo>
                  <a:cubicBezTo>
                    <a:pt x="5496" y="2609"/>
                    <a:pt x="5496" y="2609"/>
                    <a:pt x="5496" y="2609"/>
                  </a:cubicBezTo>
                  <a:cubicBezTo>
                    <a:pt x="5443" y="2603"/>
                    <a:pt x="5443" y="2603"/>
                    <a:pt x="5443" y="2603"/>
                  </a:cubicBezTo>
                  <a:cubicBezTo>
                    <a:pt x="5431" y="2573"/>
                    <a:pt x="5431" y="2573"/>
                    <a:pt x="5431" y="2573"/>
                  </a:cubicBezTo>
                  <a:cubicBezTo>
                    <a:pt x="5395" y="2544"/>
                    <a:pt x="5395" y="2544"/>
                    <a:pt x="5395" y="2544"/>
                  </a:cubicBezTo>
                  <a:cubicBezTo>
                    <a:pt x="5342" y="2555"/>
                    <a:pt x="5342" y="2555"/>
                    <a:pt x="5342" y="2555"/>
                  </a:cubicBezTo>
                  <a:cubicBezTo>
                    <a:pt x="5360" y="2496"/>
                    <a:pt x="5360" y="2496"/>
                    <a:pt x="5360" y="2496"/>
                  </a:cubicBezTo>
                  <a:cubicBezTo>
                    <a:pt x="5360" y="2419"/>
                    <a:pt x="5360" y="2419"/>
                    <a:pt x="5360" y="2419"/>
                  </a:cubicBezTo>
                  <a:cubicBezTo>
                    <a:pt x="5354" y="2372"/>
                    <a:pt x="5354" y="2372"/>
                    <a:pt x="5354" y="2372"/>
                  </a:cubicBezTo>
                  <a:cubicBezTo>
                    <a:pt x="5295" y="2372"/>
                    <a:pt x="5295" y="2372"/>
                    <a:pt x="5295" y="2372"/>
                  </a:cubicBezTo>
                  <a:cubicBezTo>
                    <a:pt x="5247" y="2342"/>
                    <a:pt x="5247" y="2342"/>
                    <a:pt x="5247" y="2342"/>
                  </a:cubicBezTo>
                  <a:cubicBezTo>
                    <a:pt x="5200" y="2295"/>
                    <a:pt x="5200" y="2295"/>
                    <a:pt x="5200" y="2295"/>
                  </a:cubicBezTo>
                  <a:cubicBezTo>
                    <a:pt x="5117" y="2247"/>
                    <a:pt x="5117" y="2247"/>
                    <a:pt x="5117" y="2247"/>
                  </a:cubicBezTo>
                  <a:cubicBezTo>
                    <a:pt x="5093" y="2265"/>
                    <a:pt x="5093" y="2265"/>
                    <a:pt x="5093" y="2265"/>
                  </a:cubicBezTo>
                  <a:cubicBezTo>
                    <a:pt x="5022" y="2265"/>
                    <a:pt x="5022" y="2265"/>
                    <a:pt x="5022" y="2265"/>
                  </a:cubicBezTo>
                  <a:cubicBezTo>
                    <a:pt x="4992" y="2247"/>
                    <a:pt x="4992" y="2247"/>
                    <a:pt x="4992" y="2247"/>
                  </a:cubicBezTo>
                  <a:cubicBezTo>
                    <a:pt x="4915" y="2247"/>
                    <a:pt x="4915" y="2247"/>
                    <a:pt x="4915" y="2247"/>
                  </a:cubicBezTo>
                  <a:cubicBezTo>
                    <a:pt x="4886" y="2277"/>
                    <a:pt x="4886" y="2277"/>
                    <a:pt x="4886" y="2277"/>
                  </a:cubicBezTo>
                  <a:cubicBezTo>
                    <a:pt x="4915" y="2324"/>
                    <a:pt x="4915" y="2324"/>
                    <a:pt x="4915" y="2324"/>
                  </a:cubicBezTo>
                  <a:cubicBezTo>
                    <a:pt x="4903" y="2384"/>
                    <a:pt x="4903" y="2384"/>
                    <a:pt x="4903" y="2384"/>
                  </a:cubicBezTo>
                  <a:cubicBezTo>
                    <a:pt x="4909" y="2425"/>
                    <a:pt x="4909" y="2425"/>
                    <a:pt x="4909" y="2425"/>
                  </a:cubicBezTo>
                  <a:cubicBezTo>
                    <a:pt x="4939" y="2478"/>
                    <a:pt x="4939" y="2478"/>
                    <a:pt x="4939" y="2478"/>
                  </a:cubicBezTo>
                  <a:cubicBezTo>
                    <a:pt x="4897" y="2478"/>
                    <a:pt x="4897" y="2478"/>
                    <a:pt x="4897" y="2478"/>
                  </a:cubicBezTo>
                  <a:cubicBezTo>
                    <a:pt x="4897" y="2532"/>
                    <a:pt x="4897" y="2532"/>
                    <a:pt x="4897" y="2532"/>
                  </a:cubicBezTo>
                  <a:cubicBezTo>
                    <a:pt x="4874" y="2561"/>
                    <a:pt x="4874" y="2561"/>
                    <a:pt x="4874" y="2561"/>
                  </a:cubicBezTo>
                  <a:cubicBezTo>
                    <a:pt x="4909" y="2579"/>
                    <a:pt x="4909" y="2579"/>
                    <a:pt x="4909" y="2579"/>
                  </a:cubicBezTo>
                  <a:cubicBezTo>
                    <a:pt x="4957" y="2621"/>
                    <a:pt x="4957" y="2621"/>
                    <a:pt x="4957" y="2621"/>
                  </a:cubicBezTo>
                  <a:cubicBezTo>
                    <a:pt x="4974" y="2686"/>
                    <a:pt x="4974" y="2686"/>
                    <a:pt x="4974" y="2686"/>
                  </a:cubicBezTo>
                  <a:cubicBezTo>
                    <a:pt x="4974" y="2757"/>
                    <a:pt x="4974" y="2757"/>
                    <a:pt x="4974" y="2757"/>
                  </a:cubicBezTo>
                  <a:cubicBezTo>
                    <a:pt x="4939" y="2810"/>
                    <a:pt x="4939" y="2810"/>
                    <a:pt x="4939" y="2810"/>
                  </a:cubicBezTo>
                  <a:cubicBezTo>
                    <a:pt x="4886" y="2852"/>
                    <a:pt x="4886" y="2852"/>
                    <a:pt x="4886" y="2852"/>
                  </a:cubicBezTo>
                  <a:cubicBezTo>
                    <a:pt x="4814" y="2858"/>
                    <a:pt x="4814" y="2858"/>
                    <a:pt x="4814" y="2858"/>
                  </a:cubicBezTo>
                  <a:cubicBezTo>
                    <a:pt x="4856" y="2923"/>
                    <a:pt x="4856" y="2923"/>
                    <a:pt x="4856" y="2923"/>
                  </a:cubicBezTo>
                  <a:cubicBezTo>
                    <a:pt x="4856" y="3000"/>
                    <a:pt x="4856" y="3000"/>
                    <a:pt x="4856" y="3000"/>
                  </a:cubicBezTo>
                  <a:cubicBezTo>
                    <a:pt x="4874" y="3048"/>
                    <a:pt x="4874" y="3048"/>
                    <a:pt x="4874" y="3048"/>
                  </a:cubicBezTo>
                  <a:cubicBezTo>
                    <a:pt x="4862" y="3083"/>
                    <a:pt x="4862" y="3083"/>
                    <a:pt x="4862" y="3083"/>
                  </a:cubicBezTo>
                  <a:cubicBezTo>
                    <a:pt x="4832" y="3131"/>
                    <a:pt x="4832" y="3131"/>
                    <a:pt x="4832" y="3131"/>
                  </a:cubicBezTo>
                  <a:cubicBezTo>
                    <a:pt x="4761" y="3137"/>
                    <a:pt x="4761" y="3137"/>
                    <a:pt x="4761" y="3137"/>
                  </a:cubicBezTo>
                  <a:cubicBezTo>
                    <a:pt x="4725" y="3071"/>
                    <a:pt x="4725" y="3071"/>
                    <a:pt x="4725" y="3071"/>
                  </a:cubicBezTo>
                  <a:cubicBezTo>
                    <a:pt x="4672" y="3018"/>
                    <a:pt x="4672" y="3018"/>
                    <a:pt x="4672" y="3018"/>
                  </a:cubicBezTo>
                  <a:cubicBezTo>
                    <a:pt x="4672" y="2965"/>
                    <a:pt x="4672" y="2965"/>
                    <a:pt x="4672" y="2965"/>
                  </a:cubicBezTo>
                  <a:cubicBezTo>
                    <a:pt x="4660" y="2899"/>
                    <a:pt x="4660" y="2899"/>
                    <a:pt x="4660" y="2899"/>
                  </a:cubicBezTo>
                  <a:cubicBezTo>
                    <a:pt x="4666" y="2840"/>
                    <a:pt x="4666" y="2840"/>
                    <a:pt x="4666" y="2840"/>
                  </a:cubicBezTo>
                  <a:cubicBezTo>
                    <a:pt x="4577" y="2828"/>
                    <a:pt x="4577" y="2828"/>
                    <a:pt x="4577" y="2828"/>
                  </a:cubicBezTo>
                  <a:cubicBezTo>
                    <a:pt x="4512" y="2828"/>
                    <a:pt x="4512" y="2828"/>
                    <a:pt x="4512" y="2828"/>
                  </a:cubicBezTo>
                  <a:cubicBezTo>
                    <a:pt x="4482" y="2805"/>
                    <a:pt x="4482" y="2805"/>
                    <a:pt x="4482" y="2805"/>
                  </a:cubicBezTo>
                  <a:cubicBezTo>
                    <a:pt x="4399" y="2787"/>
                    <a:pt x="4399" y="2787"/>
                    <a:pt x="4399" y="2787"/>
                  </a:cubicBezTo>
                  <a:cubicBezTo>
                    <a:pt x="4364" y="2751"/>
                    <a:pt x="4364" y="2751"/>
                    <a:pt x="4364" y="2751"/>
                  </a:cubicBezTo>
                  <a:cubicBezTo>
                    <a:pt x="4293" y="2716"/>
                    <a:pt x="4293" y="2716"/>
                    <a:pt x="4293" y="2716"/>
                  </a:cubicBezTo>
                  <a:cubicBezTo>
                    <a:pt x="4222" y="2674"/>
                    <a:pt x="4222" y="2674"/>
                    <a:pt x="4222" y="2674"/>
                  </a:cubicBezTo>
                  <a:cubicBezTo>
                    <a:pt x="4121" y="2698"/>
                    <a:pt x="4121" y="2698"/>
                    <a:pt x="4121" y="2698"/>
                  </a:cubicBezTo>
                  <a:cubicBezTo>
                    <a:pt x="4103" y="2662"/>
                    <a:pt x="4103" y="2662"/>
                    <a:pt x="4103" y="2662"/>
                  </a:cubicBezTo>
                  <a:cubicBezTo>
                    <a:pt x="4061" y="2573"/>
                    <a:pt x="4061" y="2573"/>
                    <a:pt x="4061" y="2573"/>
                  </a:cubicBezTo>
                  <a:cubicBezTo>
                    <a:pt x="4014" y="2555"/>
                    <a:pt x="4014" y="2555"/>
                    <a:pt x="4014" y="2555"/>
                  </a:cubicBezTo>
                  <a:cubicBezTo>
                    <a:pt x="3978" y="2520"/>
                    <a:pt x="3978" y="2520"/>
                    <a:pt x="3978" y="2520"/>
                  </a:cubicBezTo>
                  <a:cubicBezTo>
                    <a:pt x="3990" y="2413"/>
                    <a:pt x="3990" y="2413"/>
                    <a:pt x="3990" y="2413"/>
                  </a:cubicBezTo>
                  <a:cubicBezTo>
                    <a:pt x="4038" y="2336"/>
                    <a:pt x="4038" y="2336"/>
                    <a:pt x="4038" y="2336"/>
                  </a:cubicBezTo>
                  <a:cubicBezTo>
                    <a:pt x="4091" y="2265"/>
                    <a:pt x="4091" y="2265"/>
                    <a:pt x="4091" y="2265"/>
                  </a:cubicBezTo>
                  <a:cubicBezTo>
                    <a:pt x="4150" y="2235"/>
                    <a:pt x="4150" y="2235"/>
                    <a:pt x="4150" y="2235"/>
                  </a:cubicBezTo>
                  <a:cubicBezTo>
                    <a:pt x="4198" y="2200"/>
                    <a:pt x="4198" y="2200"/>
                    <a:pt x="4198" y="2200"/>
                  </a:cubicBezTo>
                  <a:cubicBezTo>
                    <a:pt x="4180" y="2158"/>
                    <a:pt x="4180" y="2158"/>
                    <a:pt x="4180" y="2158"/>
                  </a:cubicBezTo>
                  <a:cubicBezTo>
                    <a:pt x="4103" y="2141"/>
                    <a:pt x="4103" y="2141"/>
                    <a:pt x="4103" y="2141"/>
                  </a:cubicBezTo>
                  <a:cubicBezTo>
                    <a:pt x="4014" y="2111"/>
                    <a:pt x="4014" y="2111"/>
                    <a:pt x="4014" y="2111"/>
                  </a:cubicBezTo>
                  <a:cubicBezTo>
                    <a:pt x="4115" y="2129"/>
                    <a:pt x="4115" y="2129"/>
                    <a:pt x="4115" y="2129"/>
                  </a:cubicBezTo>
                  <a:cubicBezTo>
                    <a:pt x="4198" y="2146"/>
                    <a:pt x="4198" y="2146"/>
                    <a:pt x="4198" y="2146"/>
                  </a:cubicBezTo>
                  <a:cubicBezTo>
                    <a:pt x="4239" y="2141"/>
                    <a:pt x="4239" y="2141"/>
                    <a:pt x="4239" y="2141"/>
                  </a:cubicBezTo>
                  <a:cubicBezTo>
                    <a:pt x="4245" y="2099"/>
                    <a:pt x="4245" y="2099"/>
                    <a:pt x="4245" y="2099"/>
                  </a:cubicBezTo>
                  <a:cubicBezTo>
                    <a:pt x="4316" y="2117"/>
                    <a:pt x="4316" y="2117"/>
                    <a:pt x="4316" y="2117"/>
                  </a:cubicBezTo>
                  <a:cubicBezTo>
                    <a:pt x="4352" y="2111"/>
                    <a:pt x="4352" y="2111"/>
                    <a:pt x="4352" y="2111"/>
                  </a:cubicBezTo>
                  <a:cubicBezTo>
                    <a:pt x="4358" y="2075"/>
                    <a:pt x="4358" y="2075"/>
                    <a:pt x="4358" y="2075"/>
                  </a:cubicBezTo>
                  <a:cubicBezTo>
                    <a:pt x="4381" y="2063"/>
                    <a:pt x="4381" y="2063"/>
                    <a:pt x="4381" y="2063"/>
                  </a:cubicBezTo>
                  <a:cubicBezTo>
                    <a:pt x="4399" y="2016"/>
                    <a:pt x="4399" y="2016"/>
                    <a:pt x="4399" y="2016"/>
                  </a:cubicBezTo>
                  <a:cubicBezTo>
                    <a:pt x="4346" y="2010"/>
                    <a:pt x="4346" y="2010"/>
                    <a:pt x="4346" y="2010"/>
                  </a:cubicBezTo>
                  <a:cubicBezTo>
                    <a:pt x="4287" y="2004"/>
                    <a:pt x="4287" y="2004"/>
                    <a:pt x="4287" y="2004"/>
                  </a:cubicBezTo>
                  <a:cubicBezTo>
                    <a:pt x="4263" y="1980"/>
                    <a:pt x="4263" y="1980"/>
                    <a:pt x="4263" y="1980"/>
                  </a:cubicBezTo>
                  <a:cubicBezTo>
                    <a:pt x="4192" y="1951"/>
                    <a:pt x="4192" y="1951"/>
                    <a:pt x="4192" y="1951"/>
                  </a:cubicBezTo>
                  <a:cubicBezTo>
                    <a:pt x="4239" y="1957"/>
                    <a:pt x="4239" y="1957"/>
                    <a:pt x="4239" y="1957"/>
                  </a:cubicBezTo>
                  <a:cubicBezTo>
                    <a:pt x="4316" y="1975"/>
                    <a:pt x="4316" y="1975"/>
                    <a:pt x="4316" y="1975"/>
                  </a:cubicBezTo>
                  <a:cubicBezTo>
                    <a:pt x="4370" y="1992"/>
                    <a:pt x="4370" y="1992"/>
                    <a:pt x="4370" y="1992"/>
                  </a:cubicBezTo>
                  <a:cubicBezTo>
                    <a:pt x="4417" y="1975"/>
                    <a:pt x="4417" y="1975"/>
                    <a:pt x="4417" y="1975"/>
                  </a:cubicBezTo>
                  <a:cubicBezTo>
                    <a:pt x="4453" y="1933"/>
                    <a:pt x="4453" y="1933"/>
                    <a:pt x="4453" y="1933"/>
                  </a:cubicBezTo>
                  <a:cubicBezTo>
                    <a:pt x="4417" y="1897"/>
                    <a:pt x="4417" y="1897"/>
                    <a:pt x="4417" y="1897"/>
                  </a:cubicBezTo>
                  <a:cubicBezTo>
                    <a:pt x="4470" y="1897"/>
                    <a:pt x="4470" y="1897"/>
                    <a:pt x="4470" y="1897"/>
                  </a:cubicBezTo>
                  <a:cubicBezTo>
                    <a:pt x="4500" y="1927"/>
                    <a:pt x="4500" y="1927"/>
                    <a:pt x="4500" y="1927"/>
                  </a:cubicBezTo>
                  <a:cubicBezTo>
                    <a:pt x="4476" y="1963"/>
                    <a:pt x="4476" y="1963"/>
                    <a:pt x="4476" y="1963"/>
                  </a:cubicBezTo>
                  <a:cubicBezTo>
                    <a:pt x="4453" y="2028"/>
                    <a:pt x="4453" y="2028"/>
                    <a:pt x="4453" y="2028"/>
                  </a:cubicBezTo>
                  <a:cubicBezTo>
                    <a:pt x="4453" y="2105"/>
                    <a:pt x="4453" y="2105"/>
                    <a:pt x="4453" y="2105"/>
                  </a:cubicBezTo>
                  <a:cubicBezTo>
                    <a:pt x="4399" y="2117"/>
                    <a:pt x="4399" y="2117"/>
                    <a:pt x="4399" y="2117"/>
                  </a:cubicBezTo>
                  <a:cubicBezTo>
                    <a:pt x="4417" y="2152"/>
                    <a:pt x="4417" y="2152"/>
                    <a:pt x="4417" y="2152"/>
                  </a:cubicBezTo>
                  <a:cubicBezTo>
                    <a:pt x="4470" y="2158"/>
                    <a:pt x="4470" y="2158"/>
                    <a:pt x="4470" y="2158"/>
                  </a:cubicBezTo>
                  <a:cubicBezTo>
                    <a:pt x="4470" y="2188"/>
                    <a:pt x="4470" y="2188"/>
                    <a:pt x="4470" y="2188"/>
                  </a:cubicBezTo>
                  <a:cubicBezTo>
                    <a:pt x="4470" y="2188"/>
                    <a:pt x="4524" y="2200"/>
                    <a:pt x="4542" y="2182"/>
                  </a:cubicBezTo>
                  <a:cubicBezTo>
                    <a:pt x="4559" y="2141"/>
                    <a:pt x="4559" y="2141"/>
                    <a:pt x="4559" y="2141"/>
                  </a:cubicBezTo>
                  <a:cubicBezTo>
                    <a:pt x="4631" y="2146"/>
                    <a:pt x="4631" y="2146"/>
                    <a:pt x="4631" y="2146"/>
                  </a:cubicBezTo>
                  <a:cubicBezTo>
                    <a:pt x="4666" y="2152"/>
                    <a:pt x="4666" y="2152"/>
                    <a:pt x="4666" y="2152"/>
                  </a:cubicBezTo>
                  <a:cubicBezTo>
                    <a:pt x="4702" y="2170"/>
                    <a:pt x="4702" y="2170"/>
                    <a:pt x="4702" y="2170"/>
                  </a:cubicBezTo>
                  <a:cubicBezTo>
                    <a:pt x="4755" y="2170"/>
                    <a:pt x="4755" y="2170"/>
                    <a:pt x="4755" y="2170"/>
                  </a:cubicBezTo>
                  <a:cubicBezTo>
                    <a:pt x="4761" y="2123"/>
                    <a:pt x="4761" y="2123"/>
                    <a:pt x="4761" y="2123"/>
                  </a:cubicBezTo>
                  <a:cubicBezTo>
                    <a:pt x="4708" y="2111"/>
                    <a:pt x="4708" y="2111"/>
                    <a:pt x="4708" y="2111"/>
                  </a:cubicBezTo>
                  <a:cubicBezTo>
                    <a:pt x="4684" y="2057"/>
                    <a:pt x="4684" y="2057"/>
                    <a:pt x="4684" y="2057"/>
                  </a:cubicBezTo>
                  <a:cubicBezTo>
                    <a:pt x="4619" y="2052"/>
                    <a:pt x="4619" y="2052"/>
                    <a:pt x="4619" y="2052"/>
                  </a:cubicBezTo>
                  <a:cubicBezTo>
                    <a:pt x="4565" y="2010"/>
                    <a:pt x="4565" y="2010"/>
                    <a:pt x="4565" y="2010"/>
                  </a:cubicBezTo>
                  <a:cubicBezTo>
                    <a:pt x="4518" y="1998"/>
                    <a:pt x="4518" y="1998"/>
                    <a:pt x="4518" y="1998"/>
                  </a:cubicBezTo>
                  <a:cubicBezTo>
                    <a:pt x="4518" y="1968"/>
                    <a:pt x="4518" y="1968"/>
                    <a:pt x="4518" y="1968"/>
                  </a:cubicBezTo>
                  <a:cubicBezTo>
                    <a:pt x="4565" y="1975"/>
                    <a:pt x="4565" y="1975"/>
                    <a:pt x="4565" y="1975"/>
                  </a:cubicBezTo>
                  <a:cubicBezTo>
                    <a:pt x="4583" y="1957"/>
                    <a:pt x="4583" y="1957"/>
                    <a:pt x="4583" y="1957"/>
                  </a:cubicBezTo>
                  <a:cubicBezTo>
                    <a:pt x="4577" y="1927"/>
                    <a:pt x="4577" y="1927"/>
                    <a:pt x="4577" y="1927"/>
                  </a:cubicBezTo>
                  <a:cubicBezTo>
                    <a:pt x="4631" y="1927"/>
                    <a:pt x="4631" y="1927"/>
                    <a:pt x="4631" y="1927"/>
                  </a:cubicBezTo>
                  <a:cubicBezTo>
                    <a:pt x="4648" y="1891"/>
                    <a:pt x="4648" y="1891"/>
                    <a:pt x="4648" y="1891"/>
                  </a:cubicBezTo>
                  <a:cubicBezTo>
                    <a:pt x="4702" y="1856"/>
                    <a:pt x="4702" y="1856"/>
                    <a:pt x="4702" y="1856"/>
                  </a:cubicBezTo>
                  <a:cubicBezTo>
                    <a:pt x="4720" y="1820"/>
                    <a:pt x="4720" y="1820"/>
                    <a:pt x="4720" y="1820"/>
                  </a:cubicBezTo>
                  <a:cubicBezTo>
                    <a:pt x="4690" y="1791"/>
                    <a:pt x="4690" y="1791"/>
                    <a:pt x="4690" y="1791"/>
                  </a:cubicBezTo>
                  <a:cubicBezTo>
                    <a:pt x="4666" y="1731"/>
                    <a:pt x="4666" y="1731"/>
                    <a:pt x="4666" y="1731"/>
                  </a:cubicBezTo>
                  <a:cubicBezTo>
                    <a:pt x="4714" y="1725"/>
                    <a:pt x="4714" y="1725"/>
                    <a:pt x="4714" y="1725"/>
                  </a:cubicBezTo>
                  <a:cubicBezTo>
                    <a:pt x="4725" y="1678"/>
                    <a:pt x="4725" y="1678"/>
                    <a:pt x="4725" y="1678"/>
                  </a:cubicBezTo>
                  <a:cubicBezTo>
                    <a:pt x="4690" y="1636"/>
                    <a:pt x="4690" y="1636"/>
                    <a:pt x="4690" y="1636"/>
                  </a:cubicBezTo>
                  <a:cubicBezTo>
                    <a:pt x="4642" y="1613"/>
                    <a:pt x="4642" y="1613"/>
                    <a:pt x="4642" y="1613"/>
                  </a:cubicBezTo>
                  <a:cubicBezTo>
                    <a:pt x="4571" y="1577"/>
                    <a:pt x="4571" y="1577"/>
                    <a:pt x="4571" y="1577"/>
                  </a:cubicBezTo>
                  <a:cubicBezTo>
                    <a:pt x="4648" y="1577"/>
                    <a:pt x="4648" y="1577"/>
                    <a:pt x="4648" y="1577"/>
                  </a:cubicBezTo>
                  <a:cubicBezTo>
                    <a:pt x="4654" y="1559"/>
                    <a:pt x="4654" y="1559"/>
                    <a:pt x="4654" y="1559"/>
                  </a:cubicBezTo>
                  <a:cubicBezTo>
                    <a:pt x="4714" y="1565"/>
                    <a:pt x="4714" y="1565"/>
                    <a:pt x="4714" y="1565"/>
                  </a:cubicBezTo>
                  <a:cubicBezTo>
                    <a:pt x="4755" y="1589"/>
                    <a:pt x="4755" y="1589"/>
                    <a:pt x="4755" y="1589"/>
                  </a:cubicBezTo>
                  <a:cubicBezTo>
                    <a:pt x="4814" y="1583"/>
                    <a:pt x="4814" y="1583"/>
                    <a:pt x="4814" y="1583"/>
                  </a:cubicBezTo>
                  <a:cubicBezTo>
                    <a:pt x="4868" y="1571"/>
                    <a:pt x="4868" y="1571"/>
                    <a:pt x="4868" y="1571"/>
                  </a:cubicBezTo>
                  <a:cubicBezTo>
                    <a:pt x="4820" y="1530"/>
                    <a:pt x="4820" y="1530"/>
                    <a:pt x="4820" y="1530"/>
                  </a:cubicBezTo>
                  <a:cubicBezTo>
                    <a:pt x="4856" y="1524"/>
                    <a:pt x="4856" y="1524"/>
                    <a:pt x="4856" y="1524"/>
                  </a:cubicBezTo>
                  <a:cubicBezTo>
                    <a:pt x="4903" y="1571"/>
                    <a:pt x="4903" y="1571"/>
                    <a:pt x="4903" y="1571"/>
                  </a:cubicBezTo>
                  <a:cubicBezTo>
                    <a:pt x="4957" y="1577"/>
                    <a:pt x="4957" y="1577"/>
                    <a:pt x="4957" y="1577"/>
                  </a:cubicBezTo>
                  <a:cubicBezTo>
                    <a:pt x="4980" y="1625"/>
                    <a:pt x="4980" y="1625"/>
                    <a:pt x="4980" y="1625"/>
                  </a:cubicBezTo>
                  <a:cubicBezTo>
                    <a:pt x="5022" y="1631"/>
                    <a:pt x="5022" y="1631"/>
                    <a:pt x="5022" y="1631"/>
                  </a:cubicBezTo>
                  <a:cubicBezTo>
                    <a:pt x="5040" y="1666"/>
                    <a:pt x="5040" y="1666"/>
                    <a:pt x="5040" y="1666"/>
                  </a:cubicBezTo>
                  <a:cubicBezTo>
                    <a:pt x="5087" y="1684"/>
                    <a:pt x="5087" y="1684"/>
                    <a:pt x="5087" y="1684"/>
                  </a:cubicBezTo>
                  <a:cubicBezTo>
                    <a:pt x="5111" y="1725"/>
                    <a:pt x="5111" y="1725"/>
                    <a:pt x="5111" y="1725"/>
                  </a:cubicBezTo>
                  <a:cubicBezTo>
                    <a:pt x="5158" y="1743"/>
                    <a:pt x="5158" y="1743"/>
                    <a:pt x="5158" y="1743"/>
                  </a:cubicBezTo>
                  <a:cubicBezTo>
                    <a:pt x="5194" y="1785"/>
                    <a:pt x="5194" y="1785"/>
                    <a:pt x="5194" y="1785"/>
                  </a:cubicBezTo>
                  <a:cubicBezTo>
                    <a:pt x="5206" y="1838"/>
                    <a:pt x="5206" y="1838"/>
                    <a:pt x="5206" y="1838"/>
                  </a:cubicBezTo>
                  <a:cubicBezTo>
                    <a:pt x="5146" y="1891"/>
                    <a:pt x="5146" y="1891"/>
                    <a:pt x="5146" y="1891"/>
                  </a:cubicBezTo>
                  <a:cubicBezTo>
                    <a:pt x="5099" y="1945"/>
                    <a:pt x="5099" y="1945"/>
                    <a:pt x="5099" y="1945"/>
                  </a:cubicBezTo>
                  <a:cubicBezTo>
                    <a:pt x="5123" y="1998"/>
                    <a:pt x="5123" y="1998"/>
                    <a:pt x="5123" y="1998"/>
                  </a:cubicBezTo>
                  <a:cubicBezTo>
                    <a:pt x="5040" y="2010"/>
                    <a:pt x="5040" y="2010"/>
                    <a:pt x="5040" y="2010"/>
                  </a:cubicBezTo>
                  <a:cubicBezTo>
                    <a:pt x="4992" y="1998"/>
                    <a:pt x="4992" y="1998"/>
                    <a:pt x="4992" y="1998"/>
                  </a:cubicBezTo>
                  <a:cubicBezTo>
                    <a:pt x="4945" y="1998"/>
                    <a:pt x="4945" y="1998"/>
                    <a:pt x="4945" y="1998"/>
                  </a:cubicBezTo>
                  <a:cubicBezTo>
                    <a:pt x="4886" y="2040"/>
                    <a:pt x="4886" y="2040"/>
                    <a:pt x="4886" y="2040"/>
                  </a:cubicBezTo>
                  <a:cubicBezTo>
                    <a:pt x="4886" y="2087"/>
                    <a:pt x="4886" y="2087"/>
                    <a:pt x="4886" y="2087"/>
                  </a:cubicBezTo>
                  <a:cubicBezTo>
                    <a:pt x="4957" y="2099"/>
                    <a:pt x="4957" y="2099"/>
                    <a:pt x="4957" y="2099"/>
                  </a:cubicBezTo>
                  <a:cubicBezTo>
                    <a:pt x="5016" y="2093"/>
                    <a:pt x="5016" y="2093"/>
                    <a:pt x="5016" y="2093"/>
                  </a:cubicBezTo>
                  <a:cubicBezTo>
                    <a:pt x="5028" y="2069"/>
                    <a:pt x="5028" y="2069"/>
                    <a:pt x="5028" y="2069"/>
                  </a:cubicBezTo>
                  <a:cubicBezTo>
                    <a:pt x="5052" y="2052"/>
                    <a:pt x="5052" y="2052"/>
                    <a:pt x="5052" y="2052"/>
                  </a:cubicBezTo>
                  <a:cubicBezTo>
                    <a:pt x="5093" y="2063"/>
                    <a:pt x="5093" y="2063"/>
                    <a:pt x="5093" y="2063"/>
                  </a:cubicBezTo>
                  <a:cubicBezTo>
                    <a:pt x="5158" y="2081"/>
                    <a:pt x="5158" y="2081"/>
                    <a:pt x="5158" y="2081"/>
                  </a:cubicBezTo>
                  <a:cubicBezTo>
                    <a:pt x="5224" y="2146"/>
                    <a:pt x="5224" y="2146"/>
                    <a:pt x="5224" y="2146"/>
                  </a:cubicBezTo>
                  <a:cubicBezTo>
                    <a:pt x="5241" y="2182"/>
                    <a:pt x="5241" y="2182"/>
                    <a:pt x="5241" y="2182"/>
                  </a:cubicBezTo>
                  <a:cubicBezTo>
                    <a:pt x="5277" y="2223"/>
                    <a:pt x="5277" y="2223"/>
                    <a:pt x="5277" y="2223"/>
                  </a:cubicBezTo>
                  <a:cubicBezTo>
                    <a:pt x="5336" y="2223"/>
                    <a:pt x="5336" y="2223"/>
                    <a:pt x="5336" y="2223"/>
                  </a:cubicBezTo>
                  <a:cubicBezTo>
                    <a:pt x="5395" y="2277"/>
                    <a:pt x="5395" y="2277"/>
                    <a:pt x="5395" y="2277"/>
                  </a:cubicBezTo>
                  <a:cubicBezTo>
                    <a:pt x="5484" y="2283"/>
                    <a:pt x="5484" y="2283"/>
                    <a:pt x="5484" y="2283"/>
                  </a:cubicBezTo>
                  <a:cubicBezTo>
                    <a:pt x="5544" y="2307"/>
                    <a:pt x="5544" y="2307"/>
                    <a:pt x="5544" y="2307"/>
                  </a:cubicBezTo>
                  <a:cubicBezTo>
                    <a:pt x="5550" y="2271"/>
                    <a:pt x="5550" y="2271"/>
                    <a:pt x="5550" y="2271"/>
                  </a:cubicBezTo>
                  <a:cubicBezTo>
                    <a:pt x="5455" y="2200"/>
                    <a:pt x="5455" y="2200"/>
                    <a:pt x="5455" y="2200"/>
                  </a:cubicBezTo>
                  <a:cubicBezTo>
                    <a:pt x="5413" y="2170"/>
                    <a:pt x="5413" y="2170"/>
                    <a:pt x="5413" y="2170"/>
                  </a:cubicBezTo>
                  <a:cubicBezTo>
                    <a:pt x="5395" y="2134"/>
                    <a:pt x="5395" y="2134"/>
                    <a:pt x="5395" y="2134"/>
                  </a:cubicBezTo>
                  <a:cubicBezTo>
                    <a:pt x="5455" y="2170"/>
                    <a:pt x="5455" y="2170"/>
                    <a:pt x="5455" y="2170"/>
                  </a:cubicBezTo>
                  <a:cubicBezTo>
                    <a:pt x="5561" y="2223"/>
                    <a:pt x="5561" y="2223"/>
                    <a:pt x="5561" y="2223"/>
                  </a:cubicBezTo>
                  <a:cubicBezTo>
                    <a:pt x="5615" y="2253"/>
                    <a:pt x="5615" y="2253"/>
                    <a:pt x="5615" y="2253"/>
                  </a:cubicBezTo>
                  <a:cubicBezTo>
                    <a:pt x="5615" y="2200"/>
                    <a:pt x="5615" y="2200"/>
                    <a:pt x="5615" y="2200"/>
                  </a:cubicBezTo>
                  <a:cubicBezTo>
                    <a:pt x="5650" y="2158"/>
                    <a:pt x="5650" y="2158"/>
                    <a:pt x="5650" y="2158"/>
                  </a:cubicBezTo>
                  <a:cubicBezTo>
                    <a:pt x="5597" y="2129"/>
                    <a:pt x="5597" y="2129"/>
                    <a:pt x="5597" y="2129"/>
                  </a:cubicBezTo>
                  <a:cubicBezTo>
                    <a:pt x="5585" y="2057"/>
                    <a:pt x="5585" y="2057"/>
                    <a:pt x="5585" y="2057"/>
                  </a:cubicBezTo>
                  <a:cubicBezTo>
                    <a:pt x="5514" y="2034"/>
                    <a:pt x="5514" y="2034"/>
                    <a:pt x="5514" y="2034"/>
                  </a:cubicBezTo>
                  <a:cubicBezTo>
                    <a:pt x="5425" y="1939"/>
                    <a:pt x="5425" y="1939"/>
                    <a:pt x="5425" y="1939"/>
                  </a:cubicBezTo>
                  <a:cubicBezTo>
                    <a:pt x="5455" y="1915"/>
                    <a:pt x="5455" y="1915"/>
                    <a:pt x="5455" y="1915"/>
                  </a:cubicBezTo>
                  <a:cubicBezTo>
                    <a:pt x="5484" y="1891"/>
                    <a:pt x="5484" y="1891"/>
                    <a:pt x="5484" y="1891"/>
                  </a:cubicBezTo>
                  <a:cubicBezTo>
                    <a:pt x="5597" y="1975"/>
                    <a:pt x="5597" y="1975"/>
                    <a:pt x="5597" y="1975"/>
                  </a:cubicBezTo>
                  <a:cubicBezTo>
                    <a:pt x="5638" y="2034"/>
                    <a:pt x="5638" y="2034"/>
                    <a:pt x="5638" y="2034"/>
                  </a:cubicBezTo>
                  <a:cubicBezTo>
                    <a:pt x="5686" y="2040"/>
                    <a:pt x="5686" y="2040"/>
                    <a:pt x="5686" y="2040"/>
                  </a:cubicBezTo>
                  <a:cubicBezTo>
                    <a:pt x="5704" y="1975"/>
                    <a:pt x="5704" y="1975"/>
                    <a:pt x="5704" y="1975"/>
                  </a:cubicBezTo>
                  <a:cubicBezTo>
                    <a:pt x="5763" y="1957"/>
                    <a:pt x="5763" y="1957"/>
                    <a:pt x="5763" y="1957"/>
                  </a:cubicBezTo>
                  <a:cubicBezTo>
                    <a:pt x="5769" y="1927"/>
                    <a:pt x="5769" y="1927"/>
                    <a:pt x="5769" y="1927"/>
                  </a:cubicBezTo>
                  <a:cubicBezTo>
                    <a:pt x="5811" y="1927"/>
                    <a:pt x="5811" y="1927"/>
                    <a:pt x="5811" y="1927"/>
                  </a:cubicBezTo>
                  <a:cubicBezTo>
                    <a:pt x="5828" y="1897"/>
                    <a:pt x="5828" y="1897"/>
                    <a:pt x="5828" y="1897"/>
                  </a:cubicBezTo>
                  <a:cubicBezTo>
                    <a:pt x="5822" y="1856"/>
                    <a:pt x="5822" y="1856"/>
                    <a:pt x="5822" y="1856"/>
                  </a:cubicBezTo>
                  <a:cubicBezTo>
                    <a:pt x="5745" y="1856"/>
                    <a:pt x="5745" y="1856"/>
                    <a:pt x="5745" y="1856"/>
                  </a:cubicBezTo>
                  <a:cubicBezTo>
                    <a:pt x="5745" y="1832"/>
                    <a:pt x="5745" y="1832"/>
                    <a:pt x="5745" y="1832"/>
                  </a:cubicBezTo>
                  <a:cubicBezTo>
                    <a:pt x="5698" y="1797"/>
                    <a:pt x="5698" y="1797"/>
                    <a:pt x="5698" y="1797"/>
                  </a:cubicBezTo>
                  <a:cubicBezTo>
                    <a:pt x="5662" y="1791"/>
                    <a:pt x="5662" y="1791"/>
                    <a:pt x="5662" y="1791"/>
                  </a:cubicBezTo>
                  <a:cubicBezTo>
                    <a:pt x="5609" y="1767"/>
                    <a:pt x="5609" y="1767"/>
                    <a:pt x="5609" y="1767"/>
                  </a:cubicBezTo>
                  <a:cubicBezTo>
                    <a:pt x="5573" y="1767"/>
                    <a:pt x="5573" y="1767"/>
                    <a:pt x="5573" y="1767"/>
                  </a:cubicBezTo>
                  <a:cubicBezTo>
                    <a:pt x="5561" y="1737"/>
                    <a:pt x="5561" y="1737"/>
                    <a:pt x="5561" y="1737"/>
                  </a:cubicBezTo>
                  <a:cubicBezTo>
                    <a:pt x="5544" y="1708"/>
                    <a:pt x="5544" y="1708"/>
                    <a:pt x="5544" y="1708"/>
                  </a:cubicBezTo>
                  <a:cubicBezTo>
                    <a:pt x="5479" y="1708"/>
                    <a:pt x="5479" y="1708"/>
                    <a:pt x="5479" y="1708"/>
                  </a:cubicBezTo>
                  <a:cubicBezTo>
                    <a:pt x="5449" y="1708"/>
                    <a:pt x="5449" y="1708"/>
                    <a:pt x="5449" y="1708"/>
                  </a:cubicBezTo>
                  <a:cubicBezTo>
                    <a:pt x="5449" y="1654"/>
                    <a:pt x="5449" y="1654"/>
                    <a:pt x="5449" y="1654"/>
                  </a:cubicBezTo>
                  <a:cubicBezTo>
                    <a:pt x="5496" y="1654"/>
                    <a:pt x="5496" y="1654"/>
                    <a:pt x="5496" y="1654"/>
                  </a:cubicBezTo>
                  <a:cubicBezTo>
                    <a:pt x="5520" y="1636"/>
                    <a:pt x="5520" y="1636"/>
                    <a:pt x="5520" y="1636"/>
                  </a:cubicBezTo>
                  <a:cubicBezTo>
                    <a:pt x="5455" y="1619"/>
                    <a:pt x="5455" y="1619"/>
                    <a:pt x="5455" y="1619"/>
                  </a:cubicBezTo>
                  <a:cubicBezTo>
                    <a:pt x="5467" y="1595"/>
                    <a:pt x="5467" y="1595"/>
                    <a:pt x="5467" y="1595"/>
                  </a:cubicBezTo>
                  <a:cubicBezTo>
                    <a:pt x="5496" y="1589"/>
                    <a:pt x="5496" y="1589"/>
                    <a:pt x="5496" y="1589"/>
                  </a:cubicBezTo>
                  <a:cubicBezTo>
                    <a:pt x="5461" y="1559"/>
                    <a:pt x="5461" y="1559"/>
                    <a:pt x="5461" y="1559"/>
                  </a:cubicBezTo>
                  <a:cubicBezTo>
                    <a:pt x="5407" y="1542"/>
                    <a:pt x="5407" y="1542"/>
                    <a:pt x="5407" y="1542"/>
                  </a:cubicBezTo>
                  <a:cubicBezTo>
                    <a:pt x="5425" y="1512"/>
                    <a:pt x="5425" y="1512"/>
                    <a:pt x="5425" y="1512"/>
                  </a:cubicBezTo>
                  <a:cubicBezTo>
                    <a:pt x="5372" y="1488"/>
                    <a:pt x="5372" y="1488"/>
                    <a:pt x="5372" y="1488"/>
                  </a:cubicBezTo>
                  <a:cubicBezTo>
                    <a:pt x="5312" y="1494"/>
                    <a:pt x="5312" y="1494"/>
                    <a:pt x="5312" y="1494"/>
                  </a:cubicBezTo>
                  <a:cubicBezTo>
                    <a:pt x="5306" y="1465"/>
                    <a:pt x="5306" y="1465"/>
                    <a:pt x="5306" y="1465"/>
                  </a:cubicBezTo>
                  <a:cubicBezTo>
                    <a:pt x="5259" y="1465"/>
                    <a:pt x="5259" y="1465"/>
                    <a:pt x="5259" y="1465"/>
                  </a:cubicBezTo>
                  <a:cubicBezTo>
                    <a:pt x="5235" y="1459"/>
                    <a:pt x="5235" y="1459"/>
                    <a:pt x="5235" y="1459"/>
                  </a:cubicBezTo>
                  <a:cubicBezTo>
                    <a:pt x="5277" y="1429"/>
                    <a:pt x="5277" y="1429"/>
                    <a:pt x="5277" y="1429"/>
                  </a:cubicBezTo>
                  <a:cubicBezTo>
                    <a:pt x="5224" y="1417"/>
                    <a:pt x="5224" y="1417"/>
                    <a:pt x="5224" y="1417"/>
                  </a:cubicBezTo>
                  <a:cubicBezTo>
                    <a:pt x="5152" y="1429"/>
                    <a:pt x="5152" y="1429"/>
                    <a:pt x="5152" y="1429"/>
                  </a:cubicBezTo>
                  <a:cubicBezTo>
                    <a:pt x="5111" y="1387"/>
                    <a:pt x="5111" y="1387"/>
                    <a:pt x="5111" y="1387"/>
                  </a:cubicBezTo>
                  <a:cubicBezTo>
                    <a:pt x="5105" y="1358"/>
                    <a:pt x="5105" y="1358"/>
                    <a:pt x="5105" y="1358"/>
                  </a:cubicBezTo>
                  <a:cubicBezTo>
                    <a:pt x="5057" y="1358"/>
                    <a:pt x="5057" y="1358"/>
                    <a:pt x="5057" y="1358"/>
                  </a:cubicBezTo>
                  <a:cubicBezTo>
                    <a:pt x="5057" y="1328"/>
                    <a:pt x="5057" y="1328"/>
                    <a:pt x="5057" y="1328"/>
                  </a:cubicBezTo>
                  <a:cubicBezTo>
                    <a:pt x="4986" y="1304"/>
                    <a:pt x="4986" y="1304"/>
                    <a:pt x="4986" y="1304"/>
                  </a:cubicBezTo>
                  <a:cubicBezTo>
                    <a:pt x="4897" y="1304"/>
                    <a:pt x="4897" y="1304"/>
                    <a:pt x="4897" y="1304"/>
                  </a:cubicBezTo>
                  <a:cubicBezTo>
                    <a:pt x="4886" y="1328"/>
                    <a:pt x="4886" y="1328"/>
                    <a:pt x="4886" y="1328"/>
                  </a:cubicBezTo>
                  <a:cubicBezTo>
                    <a:pt x="4844" y="1334"/>
                    <a:pt x="4844" y="1334"/>
                    <a:pt x="4844" y="1334"/>
                  </a:cubicBezTo>
                  <a:cubicBezTo>
                    <a:pt x="4802" y="1328"/>
                    <a:pt x="4802" y="1328"/>
                    <a:pt x="4802" y="1328"/>
                  </a:cubicBezTo>
                  <a:cubicBezTo>
                    <a:pt x="4785" y="1358"/>
                    <a:pt x="4785" y="1358"/>
                    <a:pt x="4785" y="1358"/>
                  </a:cubicBezTo>
                  <a:cubicBezTo>
                    <a:pt x="4743" y="1358"/>
                    <a:pt x="4743" y="1358"/>
                    <a:pt x="4743" y="1358"/>
                  </a:cubicBezTo>
                  <a:cubicBezTo>
                    <a:pt x="4737" y="1322"/>
                    <a:pt x="4737" y="1322"/>
                    <a:pt x="4737" y="1322"/>
                  </a:cubicBezTo>
                  <a:cubicBezTo>
                    <a:pt x="4767" y="1281"/>
                    <a:pt x="4767" y="1281"/>
                    <a:pt x="4767" y="1281"/>
                  </a:cubicBezTo>
                  <a:cubicBezTo>
                    <a:pt x="4725" y="1233"/>
                    <a:pt x="4725" y="1233"/>
                    <a:pt x="4725" y="1233"/>
                  </a:cubicBezTo>
                  <a:cubicBezTo>
                    <a:pt x="4702" y="1186"/>
                    <a:pt x="4702" y="1186"/>
                    <a:pt x="4702" y="1186"/>
                  </a:cubicBezTo>
                  <a:cubicBezTo>
                    <a:pt x="4625" y="1186"/>
                    <a:pt x="4625" y="1186"/>
                    <a:pt x="4625" y="1186"/>
                  </a:cubicBezTo>
                  <a:cubicBezTo>
                    <a:pt x="4583" y="1221"/>
                    <a:pt x="4583" y="1221"/>
                    <a:pt x="4583" y="1221"/>
                  </a:cubicBezTo>
                  <a:cubicBezTo>
                    <a:pt x="4530" y="1221"/>
                    <a:pt x="4530" y="1221"/>
                    <a:pt x="4530" y="1221"/>
                  </a:cubicBezTo>
                  <a:cubicBezTo>
                    <a:pt x="4494" y="1245"/>
                    <a:pt x="4494" y="1245"/>
                    <a:pt x="4494" y="1245"/>
                  </a:cubicBezTo>
                  <a:cubicBezTo>
                    <a:pt x="4488" y="1293"/>
                    <a:pt x="4488" y="1293"/>
                    <a:pt x="4488" y="1293"/>
                  </a:cubicBezTo>
                  <a:cubicBezTo>
                    <a:pt x="4518" y="1340"/>
                    <a:pt x="4518" y="1340"/>
                    <a:pt x="4518" y="1340"/>
                  </a:cubicBezTo>
                  <a:cubicBezTo>
                    <a:pt x="4494" y="1370"/>
                    <a:pt x="4494" y="1370"/>
                    <a:pt x="4494" y="1370"/>
                  </a:cubicBezTo>
                  <a:cubicBezTo>
                    <a:pt x="4542" y="1429"/>
                    <a:pt x="4542" y="1429"/>
                    <a:pt x="4542" y="1429"/>
                  </a:cubicBezTo>
                  <a:cubicBezTo>
                    <a:pt x="4506" y="1435"/>
                    <a:pt x="4506" y="1435"/>
                    <a:pt x="4506" y="1435"/>
                  </a:cubicBezTo>
                  <a:cubicBezTo>
                    <a:pt x="4453" y="1387"/>
                    <a:pt x="4453" y="1387"/>
                    <a:pt x="4453" y="1387"/>
                  </a:cubicBezTo>
                  <a:cubicBezTo>
                    <a:pt x="4435" y="1316"/>
                    <a:pt x="4435" y="1316"/>
                    <a:pt x="4435" y="1316"/>
                  </a:cubicBezTo>
                  <a:cubicBezTo>
                    <a:pt x="4429" y="1269"/>
                    <a:pt x="4429" y="1269"/>
                    <a:pt x="4429" y="1269"/>
                  </a:cubicBezTo>
                  <a:cubicBezTo>
                    <a:pt x="4470" y="1221"/>
                    <a:pt x="4470" y="1221"/>
                    <a:pt x="4470" y="1221"/>
                  </a:cubicBezTo>
                  <a:cubicBezTo>
                    <a:pt x="4524" y="1186"/>
                    <a:pt x="4524" y="1186"/>
                    <a:pt x="4524" y="1186"/>
                  </a:cubicBezTo>
                  <a:cubicBezTo>
                    <a:pt x="4447" y="1186"/>
                    <a:pt x="4447" y="1186"/>
                    <a:pt x="4447" y="1186"/>
                  </a:cubicBezTo>
                  <a:cubicBezTo>
                    <a:pt x="4370" y="1192"/>
                    <a:pt x="4370" y="1192"/>
                    <a:pt x="4370" y="1192"/>
                  </a:cubicBezTo>
                  <a:cubicBezTo>
                    <a:pt x="4299" y="1251"/>
                    <a:pt x="4299" y="1251"/>
                    <a:pt x="4299" y="1251"/>
                  </a:cubicBezTo>
                  <a:cubicBezTo>
                    <a:pt x="4257" y="1328"/>
                    <a:pt x="4257" y="1328"/>
                    <a:pt x="4257" y="1328"/>
                  </a:cubicBezTo>
                  <a:cubicBezTo>
                    <a:pt x="4251" y="1429"/>
                    <a:pt x="4251" y="1429"/>
                    <a:pt x="4251" y="1429"/>
                  </a:cubicBezTo>
                  <a:cubicBezTo>
                    <a:pt x="4316" y="1441"/>
                    <a:pt x="4316" y="1441"/>
                    <a:pt x="4316" y="1441"/>
                  </a:cubicBezTo>
                  <a:cubicBezTo>
                    <a:pt x="4364" y="1441"/>
                    <a:pt x="4364" y="1441"/>
                    <a:pt x="4364" y="1441"/>
                  </a:cubicBezTo>
                  <a:cubicBezTo>
                    <a:pt x="4381" y="1482"/>
                    <a:pt x="4381" y="1482"/>
                    <a:pt x="4381" y="1482"/>
                  </a:cubicBezTo>
                  <a:cubicBezTo>
                    <a:pt x="4334" y="1470"/>
                    <a:pt x="4334" y="1470"/>
                    <a:pt x="4334" y="1470"/>
                  </a:cubicBezTo>
                  <a:cubicBezTo>
                    <a:pt x="4275" y="1488"/>
                    <a:pt x="4275" y="1488"/>
                    <a:pt x="4275" y="1488"/>
                  </a:cubicBezTo>
                  <a:cubicBezTo>
                    <a:pt x="4322" y="1530"/>
                    <a:pt x="4322" y="1530"/>
                    <a:pt x="4322" y="1530"/>
                  </a:cubicBezTo>
                  <a:cubicBezTo>
                    <a:pt x="4388" y="1530"/>
                    <a:pt x="4388" y="1530"/>
                    <a:pt x="4388" y="1530"/>
                  </a:cubicBezTo>
                  <a:cubicBezTo>
                    <a:pt x="4417" y="1518"/>
                    <a:pt x="4417" y="1518"/>
                    <a:pt x="4417" y="1518"/>
                  </a:cubicBezTo>
                  <a:cubicBezTo>
                    <a:pt x="4459" y="1548"/>
                    <a:pt x="4459" y="1548"/>
                    <a:pt x="4459" y="1548"/>
                  </a:cubicBezTo>
                  <a:cubicBezTo>
                    <a:pt x="4542" y="1571"/>
                    <a:pt x="4542" y="1571"/>
                    <a:pt x="4542" y="1571"/>
                  </a:cubicBezTo>
                  <a:cubicBezTo>
                    <a:pt x="4494" y="1589"/>
                    <a:pt x="4494" y="1589"/>
                    <a:pt x="4494" y="1589"/>
                  </a:cubicBezTo>
                  <a:cubicBezTo>
                    <a:pt x="4488" y="1631"/>
                    <a:pt x="4488" y="1631"/>
                    <a:pt x="4488" y="1631"/>
                  </a:cubicBezTo>
                  <a:cubicBezTo>
                    <a:pt x="4524" y="1654"/>
                    <a:pt x="4524" y="1654"/>
                    <a:pt x="4524" y="1654"/>
                  </a:cubicBezTo>
                  <a:cubicBezTo>
                    <a:pt x="4470" y="1731"/>
                    <a:pt x="4470" y="1731"/>
                    <a:pt x="4470" y="1731"/>
                  </a:cubicBezTo>
                  <a:cubicBezTo>
                    <a:pt x="4441" y="1791"/>
                    <a:pt x="4441" y="1791"/>
                    <a:pt x="4441" y="1791"/>
                  </a:cubicBezTo>
                  <a:cubicBezTo>
                    <a:pt x="4405" y="1832"/>
                    <a:pt x="4405" y="1832"/>
                    <a:pt x="4405" y="1832"/>
                  </a:cubicBezTo>
                  <a:cubicBezTo>
                    <a:pt x="4364" y="1814"/>
                    <a:pt x="4364" y="1814"/>
                    <a:pt x="4364" y="1814"/>
                  </a:cubicBezTo>
                  <a:cubicBezTo>
                    <a:pt x="4340" y="1749"/>
                    <a:pt x="4340" y="1749"/>
                    <a:pt x="4340" y="1749"/>
                  </a:cubicBezTo>
                  <a:cubicBezTo>
                    <a:pt x="4364" y="1708"/>
                    <a:pt x="4364" y="1708"/>
                    <a:pt x="4364" y="1708"/>
                  </a:cubicBezTo>
                  <a:cubicBezTo>
                    <a:pt x="4293" y="1648"/>
                    <a:pt x="4293" y="1648"/>
                    <a:pt x="4293" y="1648"/>
                  </a:cubicBezTo>
                  <a:cubicBezTo>
                    <a:pt x="4239" y="1696"/>
                    <a:pt x="4239" y="1696"/>
                    <a:pt x="4239" y="1696"/>
                  </a:cubicBezTo>
                  <a:cubicBezTo>
                    <a:pt x="4156" y="1607"/>
                    <a:pt x="4156" y="1607"/>
                    <a:pt x="4156" y="1607"/>
                  </a:cubicBezTo>
                  <a:cubicBezTo>
                    <a:pt x="4127" y="1595"/>
                    <a:pt x="4127" y="1595"/>
                    <a:pt x="4127" y="1595"/>
                  </a:cubicBezTo>
                  <a:cubicBezTo>
                    <a:pt x="4133" y="1548"/>
                    <a:pt x="4133" y="1548"/>
                    <a:pt x="4133" y="1548"/>
                  </a:cubicBezTo>
                  <a:cubicBezTo>
                    <a:pt x="4121" y="1494"/>
                    <a:pt x="4121" y="1494"/>
                    <a:pt x="4121" y="1494"/>
                  </a:cubicBezTo>
                  <a:cubicBezTo>
                    <a:pt x="4085" y="1494"/>
                    <a:pt x="4085" y="1494"/>
                    <a:pt x="4085" y="1494"/>
                  </a:cubicBezTo>
                  <a:cubicBezTo>
                    <a:pt x="4085" y="1447"/>
                    <a:pt x="4085" y="1447"/>
                    <a:pt x="4085" y="1447"/>
                  </a:cubicBezTo>
                  <a:cubicBezTo>
                    <a:pt x="4026" y="1399"/>
                    <a:pt x="4026" y="1399"/>
                    <a:pt x="4026" y="1399"/>
                  </a:cubicBezTo>
                  <a:cubicBezTo>
                    <a:pt x="3955" y="1399"/>
                    <a:pt x="3955" y="1399"/>
                    <a:pt x="3955" y="1399"/>
                  </a:cubicBezTo>
                  <a:cubicBezTo>
                    <a:pt x="3943" y="1423"/>
                    <a:pt x="3943" y="1423"/>
                    <a:pt x="3943" y="1423"/>
                  </a:cubicBezTo>
                  <a:cubicBezTo>
                    <a:pt x="3907" y="1429"/>
                    <a:pt x="3907" y="1429"/>
                    <a:pt x="3907" y="1429"/>
                  </a:cubicBezTo>
                  <a:cubicBezTo>
                    <a:pt x="3878" y="1476"/>
                    <a:pt x="3878" y="1476"/>
                    <a:pt x="3878" y="1476"/>
                  </a:cubicBezTo>
                  <a:cubicBezTo>
                    <a:pt x="3895" y="1512"/>
                    <a:pt x="3895" y="1512"/>
                    <a:pt x="3895" y="1512"/>
                  </a:cubicBezTo>
                  <a:cubicBezTo>
                    <a:pt x="3883" y="1542"/>
                    <a:pt x="3883" y="1542"/>
                    <a:pt x="3883" y="1542"/>
                  </a:cubicBezTo>
                  <a:cubicBezTo>
                    <a:pt x="3943" y="1589"/>
                    <a:pt x="3943" y="1589"/>
                    <a:pt x="3943" y="1589"/>
                  </a:cubicBezTo>
                  <a:cubicBezTo>
                    <a:pt x="3996" y="1619"/>
                    <a:pt x="3996" y="1619"/>
                    <a:pt x="3996" y="1619"/>
                  </a:cubicBezTo>
                  <a:cubicBezTo>
                    <a:pt x="3978" y="1660"/>
                    <a:pt x="3978" y="1660"/>
                    <a:pt x="3978" y="1660"/>
                  </a:cubicBezTo>
                  <a:cubicBezTo>
                    <a:pt x="3919" y="1648"/>
                    <a:pt x="3919" y="1648"/>
                    <a:pt x="3919" y="1648"/>
                  </a:cubicBezTo>
                  <a:cubicBezTo>
                    <a:pt x="3937" y="1702"/>
                    <a:pt x="3937" y="1702"/>
                    <a:pt x="3937" y="1702"/>
                  </a:cubicBezTo>
                  <a:cubicBezTo>
                    <a:pt x="3990" y="1696"/>
                    <a:pt x="3990" y="1696"/>
                    <a:pt x="3990" y="1696"/>
                  </a:cubicBezTo>
                  <a:cubicBezTo>
                    <a:pt x="4044" y="1660"/>
                    <a:pt x="4044" y="1660"/>
                    <a:pt x="4044" y="1660"/>
                  </a:cubicBezTo>
                  <a:cubicBezTo>
                    <a:pt x="4044" y="1714"/>
                    <a:pt x="4044" y="1714"/>
                    <a:pt x="4044" y="1714"/>
                  </a:cubicBezTo>
                  <a:cubicBezTo>
                    <a:pt x="3949" y="1767"/>
                    <a:pt x="3949" y="1767"/>
                    <a:pt x="3949" y="1767"/>
                  </a:cubicBezTo>
                  <a:cubicBezTo>
                    <a:pt x="3955" y="1838"/>
                    <a:pt x="3955" y="1838"/>
                    <a:pt x="3955" y="1838"/>
                  </a:cubicBezTo>
                  <a:cubicBezTo>
                    <a:pt x="3890" y="1802"/>
                    <a:pt x="3890" y="1802"/>
                    <a:pt x="3890" y="1802"/>
                  </a:cubicBezTo>
                  <a:cubicBezTo>
                    <a:pt x="3907" y="1749"/>
                    <a:pt x="3907" y="1749"/>
                    <a:pt x="3907" y="1749"/>
                  </a:cubicBezTo>
                  <a:cubicBezTo>
                    <a:pt x="3872" y="1749"/>
                    <a:pt x="3872" y="1749"/>
                    <a:pt x="3872" y="1749"/>
                  </a:cubicBezTo>
                  <a:cubicBezTo>
                    <a:pt x="3866" y="1702"/>
                    <a:pt x="3866" y="1702"/>
                    <a:pt x="3866" y="1702"/>
                  </a:cubicBezTo>
                  <a:cubicBezTo>
                    <a:pt x="3901" y="1702"/>
                    <a:pt x="3901" y="1702"/>
                    <a:pt x="3901" y="1702"/>
                  </a:cubicBezTo>
                  <a:cubicBezTo>
                    <a:pt x="3890" y="1631"/>
                    <a:pt x="3890" y="1631"/>
                    <a:pt x="3890" y="1631"/>
                  </a:cubicBezTo>
                  <a:cubicBezTo>
                    <a:pt x="3801" y="1583"/>
                    <a:pt x="3801" y="1583"/>
                    <a:pt x="3801" y="1583"/>
                  </a:cubicBezTo>
                  <a:cubicBezTo>
                    <a:pt x="3783" y="1636"/>
                    <a:pt x="3783" y="1636"/>
                    <a:pt x="3783" y="1636"/>
                  </a:cubicBezTo>
                  <a:cubicBezTo>
                    <a:pt x="3729" y="1660"/>
                    <a:pt x="3729" y="1660"/>
                    <a:pt x="3729" y="1660"/>
                  </a:cubicBezTo>
                  <a:cubicBezTo>
                    <a:pt x="3812" y="1714"/>
                    <a:pt x="3812" y="1714"/>
                    <a:pt x="3812" y="1714"/>
                  </a:cubicBezTo>
                  <a:cubicBezTo>
                    <a:pt x="3777" y="1743"/>
                    <a:pt x="3777" y="1743"/>
                    <a:pt x="3777" y="1743"/>
                  </a:cubicBezTo>
                  <a:cubicBezTo>
                    <a:pt x="3759" y="1785"/>
                    <a:pt x="3759" y="1785"/>
                    <a:pt x="3759" y="1785"/>
                  </a:cubicBezTo>
                  <a:cubicBezTo>
                    <a:pt x="3605" y="1791"/>
                    <a:pt x="3605" y="1791"/>
                    <a:pt x="3605" y="1791"/>
                  </a:cubicBezTo>
                  <a:cubicBezTo>
                    <a:pt x="3528" y="1761"/>
                    <a:pt x="3528" y="1761"/>
                    <a:pt x="3528" y="1761"/>
                  </a:cubicBezTo>
                  <a:cubicBezTo>
                    <a:pt x="3474" y="1749"/>
                    <a:pt x="3474" y="1749"/>
                    <a:pt x="3474" y="1749"/>
                  </a:cubicBezTo>
                  <a:cubicBezTo>
                    <a:pt x="3397" y="1708"/>
                    <a:pt x="3397" y="1708"/>
                    <a:pt x="3397" y="1708"/>
                  </a:cubicBezTo>
                  <a:cubicBezTo>
                    <a:pt x="3344" y="1737"/>
                    <a:pt x="3344" y="1737"/>
                    <a:pt x="3344" y="1737"/>
                  </a:cubicBezTo>
                  <a:cubicBezTo>
                    <a:pt x="3267" y="1773"/>
                    <a:pt x="3267" y="1773"/>
                    <a:pt x="3267" y="1773"/>
                  </a:cubicBezTo>
                  <a:cubicBezTo>
                    <a:pt x="3285" y="1820"/>
                    <a:pt x="3285" y="1820"/>
                    <a:pt x="3285" y="1820"/>
                  </a:cubicBezTo>
                  <a:cubicBezTo>
                    <a:pt x="3273" y="1897"/>
                    <a:pt x="3273" y="1897"/>
                    <a:pt x="3273" y="1897"/>
                  </a:cubicBezTo>
                  <a:cubicBezTo>
                    <a:pt x="3225" y="1809"/>
                    <a:pt x="3225" y="1809"/>
                    <a:pt x="3225" y="1809"/>
                  </a:cubicBezTo>
                  <a:cubicBezTo>
                    <a:pt x="3148" y="1773"/>
                    <a:pt x="3148" y="1773"/>
                    <a:pt x="3148" y="1773"/>
                  </a:cubicBezTo>
                  <a:cubicBezTo>
                    <a:pt x="3065" y="1791"/>
                    <a:pt x="3065" y="1791"/>
                    <a:pt x="3065" y="1791"/>
                  </a:cubicBezTo>
                  <a:cubicBezTo>
                    <a:pt x="2876" y="1773"/>
                    <a:pt x="2876" y="1773"/>
                    <a:pt x="2876" y="1773"/>
                  </a:cubicBezTo>
                  <a:cubicBezTo>
                    <a:pt x="2876" y="1749"/>
                    <a:pt x="2876" y="1749"/>
                    <a:pt x="2876" y="1749"/>
                  </a:cubicBezTo>
                  <a:cubicBezTo>
                    <a:pt x="2941" y="1725"/>
                    <a:pt x="2941" y="1725"/>
                    <a:pt x="2941" y="1725"/>
                  </a:cubicBezTo>
                  <a:cubicBezTo>
                    <a:pt x="2846" y="1678"/>
                    <a:pt x="2846" y="1678"/>
                    <a:pt x="2846" y="1678"/>
                  </a:cubicBezTo>
                  <a:cubicBezTo>
                    <a:pt x="2787" y="1678"/>
                    <a:pt x="2787" y="1678"/>
                    <a:pt x="2787" y="1678"/>
                  </a:cubicBezTo>
                  <a:cubicBezTo>
                    <a:pt x="2615" y="1631"/>
                    <a:pt x="2615" y="1631"/>
                    <a:pt x="2615" y="1631"/>
                  </a:cubicBezTo>
                  <a:cubicBezTo>
                    <a:pt x="2573" y="1595"/>
                    <a:pt x="2573" y="1595"/>
                    <a:pt x="2573" y="1595"/>
                  </a:cubicBezTo>
                  <a:cubicBezTo>
                    <a:pt x="2496" y="1583"/>
                    <a:pt x="2496" y="1583"/>
                    <a:pt x="2496" y="1583"/>
                  </a:cubicBezTo>
                  <a:cubicBezTo>
                    <a:pt x="2449" y="1589"/>
                    <a:pt x="2449" y="1589"/>
                    <a:pt x="2449" y="1589"/>
                  </a:cubicBezTo>
                  <a:cubicBezTo>
                    <a:pt x="2431" y="1619"/>
                    <a:pt x="2431" y="1619"/>
                    <a:pt x="2431" y="1619"/>
                  </a:cubicBezTo>
                  <a:cubicBezTo>
                    <a:pt x="2389" y="1631"/>
                    <a:pt x="2389" y="1631"/>
                    <a:pt x="2389" y="1631"/>
                  </a:cubicBezTo>
                  <a:cubicBezTo>
                    <a:pt x="2342" y="1559"/>
                    <a:pt x="2342" y="1559"/>
                    <a:pt x="2342" y="1559"/>
                  </a:cubicBezTo>
                  <a:cubicBezTo>
                    <a:pt x="2318" y="1619"/>
                    <a:pt x="2318" y="1619"/>
                    <a:pt x="2318" y="1619"/>
                  </a:cubicBezTo>
                  <a:cubicBezTo>
                    <a:pt x="2265" y="1613"/>
                    <a:pt x="2265" y="1613"/>
                    <a:pt x="2265" y="1613"/>
                  </a:cubicBezTo>
                  <a:cubicBezTo>
                    <a:pt x="2217" y="1530"/>
                    <a:pt x="2217" y="1530"/>
                    <a:pt x="2217" y="1530"/>
                  </a:cubicBezTo>
                  <a:cubicBezTo>
                    <a:pt x="2158" y="1512"/>
                    <a:pt x="2158" y="1512"/>
                    <a:pt x="2158" y="1512"/>
                  </a:cubicBezTo>
                  <a:cubicBezTo>
                    <a:pt x="2140" y="1571"/>
                    <a:pt x="2140" y="1571"/>
                    <a:pt x="2140" y="1571"/>
                  </a:cubicBezTo>
                  <a:cubicBezTo>
                    <a:pt x="2105" y="1601"/>
                    <a:pt x="2105" y="1601"/>
                    <a:pt x="2105" y="1601"/>
                  </a:cubicBezTo>
                  <a:cubicBezTo>
                    <a:pt x="2045" y="1613"/>
                    <a:pt x="2045" y="1613"/>
                    <a:pt x="2045" y="1613"/>
                  </a:cubicBezTo>
                  <a:cubicBezTo>
                    <a:pt x="1974" y="1636"/>
                    <a:pt x="1974" y="1636"/>
                    <a:pt x="1974" y="1636"/>
                  </a:cubicBezTo>
                  <a:cubicBezTo>
                    <a:pt x="1897" y="1672"/>
                    <a:pt x="1897" y="1672"/>
                    <a:pt x="1897" y="1672"/>
                  </a:cubicBezTo>
                  <a:cubicBezTo>
                    <a:pt x="1957" y="1619"/>
                    <a:pt x="1957" y="1619"/>
                    <a:pt x="1957" y="1619"/>
                  </a:cubicBezTo>
                  <a:cubicBezTo>
                    <a:pt x="2022" y="1601"/>
                    <a:pt x="2022" y="1601"/>
                    <a:pt x="2022" y="1601"/>
                  </a:cubicBezTo>
                  <a:cubicBezTo>
                    <a:pt x="2069" y="1583"/>
                    <a:pt x="2069" y="1583"/>
                    <a:pt x="2069" y="1583"/>
                  </a:cubicBezTo>
                  <a:cubicBezTo>
                    <a:pt x="2087" y="1554"/>
                    <a:pt x="2087" y="1554"/>
                    <a:pt x="2087" y="1554"/>
                  </a:cubicBezTo>
                  <a:cubicBezTo>
                    <a:pt x="2063" y="1548"/>
                    <a:pt x="2063" y="1548"/>
                    <a:pt x="2063" y="1548"/>
                  </a:cubicBezTo>
                  <a:cubicBezTo>
                    <a:pt x="1986" y="1571"/>
                    <a:pt x="1986" y="1571"/>
                    <a:pt x="1986" y="1571"/>
                  </a:cubicBezTo>
                  <a:cubicBezTo>
                    <a:pt x="1897" y="1613"/>
                    <a:pt x="1897" y="1613"/>
                    <a:pt x="1897" y="1613"/>
                  </a:cubicBezTo>
                  <a:cubicBezTo>
                    <a:pt x="1850" y="1613"/>
                    <a:pt x="1850" y="1613"/>
                    <a:pt x="1850" y="1613"/>
                  </a:cubicBezTo>
                  <a:cubicBezTo>
                    <a:pt x="1802" y="1613"/>
                    <a:pt x="1802" y="1613"/>
                    <a:pt x="1802" y="1613"/>
                  </a:cubicBezTo>
                  <a:cubicBezTo>
                    <a:pt x="1713" y="1666"/>
                    <a:pt x="1713" y="1666"/>
                    <a:pt x="1713" y="1666"/>
                  </a:cubicBezTo>
                  <a:cubicBezTo>
                    <a:pt x="1624" y="1654"/>
                    <a:pt x="1624" y="1654"/>
                    <a:pt x="1624" y="1654"/>
                  </a:cubicBezTo>
                  <a:cubicBezTo>
                    <a:pt x="1553" y="1601"/>
                    <a:pt x="1553" y="1601"/>
                    <a:pt x="1553" y="1601"/>
                  </a:cubicBezTo>
                  <a:cubicBezTo>
                    <a:pt x="1423" y="1595"/>
                    <a:pt x="1423" y="1595"/>
                    <a:pt x="1423" y="1595"/>
                  </a:cubicBezTo>
                  <a:cubicBezTo>
                    <a:pt x="1376" y="1571"/>
                    <a:pt x="1376" y="1571"/>
                    <a:pt x="1376" y="1571"/>
                  </a:cubicBezTo>
                  <a:cubicBezTo>
                    <a:pt x="1310" y="1559"/>
                    <a:pt x="1310" y="1559"/>
                    <a:pt x="1310" y="1559"/>
                  </a:cubicBezTo>
                  <a:cubicBezTo>
                    <a:pt x="1233" y="1571"/>
                    <a:pt x="1233" y="1571"/>
                    <a:pt x="1233" y="1571"/>
                  </a:cubicBezTo>
                  <a:cubicBezTo>
                    <a:pt x="1180" y="1548"/>
                    <a:pt x="1180" y="1548"/>
                    <a:pt x="1180" y="1548"/>
                  </a:cubicBezTo>
                  <a:cubicBezTo>
                    <a:pt x="1097" y="1548"/>
                    <a:pt x="1097" y="1548"/>
                    <a:pt x="1097" y="1548"/>
                  </a:cubicBezTo>
                  <a:cubicBezTo>
                    <a:pt x="1008" y="1524"/>
                    <a:pt x="1008" y="1524"/>
                    <a:pt x="1008" y="1524"/>
                  </a:cubicBezTo>
                  <a:cubicBezTo>
                    <a:pt x="931" y="1524"/>
                    <a:pt x="931" y="1524"/>
                    <a:pt x="931" y="1524"/>
                  </a:cubicBezTo>
                  <a:cubicBezTo>
                    <a:pt x="866" y="1524"/>
                    <a:pt x="866" y="1524"/>
                    <a:pt x="866" y="1524"/>
                  </a:cubicBezTo>
                  <a:cubicBezTo>
                    <a:pt x="848" y="1482"/>
                    <a:pt x="848" y="1482"/>
                    <a:pt x="848" y="1482"/>
                  </a:cubicBezTo>
                  <a:cubicBezTo>
                    <a:pt x="723" y="1476"/>
                    <a:pt x="723" y="1476"/>
                    <a:pt x="723" y="1476"/>
                  </a:cubicBezTo>
                  <a:cubicBezTo>
                    <a:pt x="670" y="1482"/>
                    <a:pt x="670" y="1482"/>
                    <a:pt x="670" y="1482"/>
                  </a:cubicBezTo>
                  <a:cubicBezTo>
                    <a:pt x="688" y="1453"/>
                    <a:pt x="688" y="1453"/>
                    <a:pt x="688" y="1453"/>
                  </a:cubicBezTo>
                  <a:cubicBezTo>
                    <a:pt x="611" y="1447"/>
                    <a:pt x="611" y="1447"/>
                    <a:pt x="611" y="1447"/>
                  </a:cubicBezTo>
                  <a:cubicBezTo>
                    <a:pt x="545" y="1488"/>
                    <a:pt x="545" y="1488"/>
                    <a:pt x="545" y="1488"/>
                  </a:cubicBezTo>
                  <a:cubicBezTo>
                    <a:pt x="445" y="1488"/>
                    <a:pt x="445" y="1488"/>
                    <a:pt x="445" y="1488"/>
                  </a:cubicBezTo>
                  <a:cubicBezTo>
                    <a:pt x="368" y="1542"/>
                    <a:pt x="368" y="1542"/>
                    <a:pt x="368" y="1542"/>
                  </a:cubicBezTo>
                  <a:cubicBezTo>
                    <a:pt x="308" y="1542"/>
                    <a:pt x="308" y="1542"/>
                    <a:pt x="308" y="1542"/>
                  </a:cubicBezTo>
                  <a:cubicBezTo>
                    <a:pt x="255" y="1583"/>
                    <a:pt x="255" y="1583"/>
                    <a:pt x="255" y="1583"/>
                  </a:cubicBezTo>
                  <a:cubicBezTo>
                    <a:pt x="249" y="1636"/>
                    <a:pt x="249" y="1636"/>
                    <a:pt x="249" y="1636"/>
                  </a:cubicBezTo>
                  <a:cubicBezTo>
                    <a:pt x="184" y="1678"/>
                    <a:pt x="184" y="1678"/>
                    <a:pt x="184" y="1678"/>
                  </a:cubicBezTo>
                  <a:cubicBezTo>
                    <a:pt x="83" y="1678"/>
                    <a:pt x="83" y="1678"/>
                    <a:pt x="83" y="1678"/>
                  </a:cubicBezTo>
                  <a:cubicBezTo>
                    <a:pt x="65" y="1737"/>
                    <a:pt x="65" y="1737"/>
                    <a:pt x="65" y="1737"/>
                  </a:cubicBezTo>
                  <a:cubicBezTo>
                    <a:pt x="184" y="1791"/>
                    <a:pt x="184" y="1791"/>
                    <a:pt x="184" y="1791"/>
                  </a:cubicBezTo>
                  <a:cubicBezTo>
                    <a:pt x="219" y="1844"/>
                    <a:pt x="219" y="1844"/>
                    <a:pt x="219" y="1844"/>
                  </a:cubicBezTo>
                  <a:cubicBezTo>
                    <a:pt x="285" y="1868"/>
                    <a:pt x="285" y="1868"/>
                    <a:pt x="285" y="1868"/>
                  </a:cubicBezTo>
                  <a:cubicBezTo>
                    <a:pt x="332" y="1933"/>
                    <a:pt x="332" y="1933"/>
                    <a:pt x="332" y="1933"/>
                  </a:cubicBezTo>
                  <a:cubicBezTo>
                    <a:pt x="267" y="1945"/>
                    <a:pt x="267" y="1945"/>
                    <a:pt x="267" y="1945"/>
                  </a:cubicBezTo>
                  <a:cubicBezTo>
                    <a:pt x="207" y="1933"/>
                    <a:pt x="207" y="1933"/>
                    <a:pt x="207" y="1933"/>
                  </a:cubicBezTo>
                  <a:cubicBezTo>
                    <a:pt x="201" y="1880"/>
                    <a:pt x="201" y="1880"/>
                    <a:pt x="201" y="1880"/>
                  </a:cubicBezTo>
                  <a:cubicBezTo>
                    <a:pt x="130" y="1921"/>
                    <a:pt x="130" y="1921"/>
                    <a:pt x="130" y="1921"/>
                  </a:cubicBezTo>
                  <a:cubicBezTo>
                    <a:pt x="71" y="1927"/>
                    <a:pt x="71" y="1927"/>
                    <a:pt x="71" y="1927"/>
                  </a:cubicBezTo>
                  <a:cubicBezTo>
                    <a:pt x="0" y="1980"/>
                    <a:pt x="0" y="1980"/>
                    <a:pt x="0" y="1980"/>
                  </a:cubicBezTo>
                  <a:cubicBezTo>
                    <a:pt x="30" y="2004"/>
                    <a:pt x="30" y="2004"/>
                    <a:pt x="30" y="2004"/>
                  </a:cubicBezTo>
                  <a:cubicBezTo>
                    <a:pt x="71" y="2034"/>
                    <a:pt x="71" y="2034"/>
                    <a:pt x="71" y="2034"/>
                  </a:cubicBezTo>
                  <a:cubicBezTo>
                    <a:pt x="95" y="2093"/>
                    <a:pt x="95" y="2093"/>
                    <a:pt x="95" y="2093"/>
                  </a:cubicBezTo>
                  <a:cubicBezTo>
                    <a:pt x="279" y="2075"/>
                    <a:pt x="279" y="2075"/>
                    <a:pt x="279" y="2075"/>
                  </a:cubicBezTo>
                  <a:cubicBezTo>
                    <a:pt x="326" y="2046"/>
                    <a:pt x="326" y="2046"/>
                    <a:pt x="326" y="2046"/>
                  </a:cubicBezTo>
                  <a:cubicBezTo>
                    <a:pt x="373" y="2052"/>
                    <a:pt x="373" y="2052"/>
                    <a:pt x="373" y="2052"/>
                  </a:cubicBezTo>
                  <a:cubicBezTo>
                    <a:pt x="362" y="2105"/>
                    <a:pt x="362" y="2105"/>
                    <a:pt x="362" y="2105"/>
                  </a:cubicBezTo>
                  <a:cubicBezTo>
                    <a:pt x="362" y="2170"/>
                    <a:pt x="362" y="2170"/>
                    <a:pt x="362" y="2170"/>
                  </a:cubicBezTo>
                  <a:cubicBezTo>
                    <a:pt x="296" y="2170"/>
                    <a:pt x="296" y="2170"/>
                    <a:pt x="296" y="2170"/>
                  </a:cubicBezTo>
                  <a:cubicBezTo>
                    <a:pt x="231" y="2194"/>
                    <a:pt x="231" y="2194"/>
                    <a:pt x="231" y="2194"/>
                  </a:cubicBezTo>
                  <a:cubicBezTo>
                    <a:pt x="172" y="2188"/>
                    <a:pt x="172" y="2188"/>
                    <a:pt x="172" y="2188"/>
                  </a:cubicBezTo>
                  <a:cubicBezTo>
                    <a:pt x="154" y="2253"/>
                    <a:pt x="154" y="2253"/>
                    <a:pt x="154" y="2253"/>
                  </a:cubicBezTo>
                  <a:cubicBezTo>
                    <a:pt x="89" y="2312"/>
                    <a:pt x="89" y="2312"/>
                    <a:pt x="89" y="2312"/>
                  </a:cubicBezTo>
                  <a:cubicBezTo>
                    <a:pt x="101" y="2354"/>
                    <a:pt x="101" y="2354"/>
                    <a:pt x="101" y="2354"/>
                  </a:cubicBezTo>
                  <a:cubicBezTo>
                    <a:pt x="130" y="2360"/>
                    <a:pt x="130" y="2360"/>
                    <a:pt x="130" y="2360"/>
                  </a:cubicBezTo>
                  <a:cubicBezTo>
                    <a:pt x="142" y="2395"/>
                    <a:pt x="142" y="2395"/>
                    <a:pt x="142" y="2395"/>
                  </a:cubicBezTo>
                  <a:cubicBezTo>
                    <a:pt x="172" y="2449"/>
                    <a:pt x="172" y="2449"/>
                    <a:pt x="172" y="2449"/>
                  </a:cubicBezTo>
                  <a:cubicBezTo>
                    <a:pt x="249" y="2478"/>
                    <a:pt x="249" y="2478"/>
                    <a:pt x="249" y="2478"/>
                  </a:cubicBezTo>
                  <a:cubicBezTo>
                    <a:pt x="285" y="2431"/>
                    <a:pt x="285" y="2431"/>
                    <a:pt x="285" y="2431"/>
                  </a:cubicBezTo>
                  <a:cubicBezTo>
                    <a:pt x="326" y="2490"/>
                    <a:pt x="326" y="2490"/>
                    <a:pt x="326" y="2490"/>
                  </a:cubicBezTo>
                  <a:cubicBezTo>
                    <a:pt x="320" y="2573"/>
                    <a:pt x="320" y="2573"/>
                    <a:pt x="320" y="2573"/>
                  </a:cubicBezTo>
                  <a:cubicBezTo>
                    <a:pt x="356" y="2573"/>
                    <a:pt x="356" y="2573"/>
                    <a:pt x="356" y="2573"/>
                  </a:cubicBezTo>
                  <a:cubicBezTo>
                    <a:pt x="385" y="2555"/>
                    <a:pt x="385" y="2555"/>
                    <a:pt x="385" y="2555"/>
                  </a:cubicBezTo>
                  <a:cubicBezTo>
                    <a:pt x="445" y="2555"/>
                    <a:pt x="445" y="2555"/>
                    <a:pt x="445" y="2555"/>
                  </a:cubicBezTo>
                  <a:cubicBezTo>
                    <a:pt x="486" y="2573"/>
                    <a:pt x="486" y="2573"/>
                    <a:pt x="486" y="2573"/>
                  </a:cubicBezTo>
                  <a:cubicBezTo>
                    <a:pt x="504" y="2538"/>
                    <a:pt x="504" y="2538"/>
                    <a:pt x="504" y="2538"/>
                  </a:cubicBezTo>
                  <a:cubicBezTo>
                    <a:pt x="545" y="2567"/>
                    <a:pt x="545" y="2567"/>
                    <a:pt x="545" y="2567"/>
                  </a:cubicBezTo>
                  <a:cubicBezTo>
                    <a:pt x="587" y="2544"/>
                    <a:pt x="587" y="2544"/>
                    <a:pt x="587" y="2544"/>
                  </a:cubicBezTo>
                  <a:cubicBezTo>
                    <a:pt x="587" y="2544"/>
                    <a:pt x="563" y="2597"/>
                    <a:pt x="563" y="2615"/>
                  </a:cubicBezTo>
                  <a:cubicBezTo>
                    <a:pt x="563" y="2632"/>
                    <a:pt x="528" y="2656"/>
                    <a:pt x="510" y="2662"/>
                  </a:cubicBezTo>
                  <a:cubicBezTo>
                    <a:pt x="492" y="2674"/>
                    <a:pt x="421" y="2733"/>
                    <a:pt x="421" y="2733"/>
                  </a:cubicBezTo>
                  <a:cubicBezTo>
                    <a:pt x="391" y="2775"/>
                    <a:pt x="391" y="2775"/>
                    <a:pt x="391" y="2775"/>
                  </a:cubicBezTo>
                  <a:cubicBezTo>
                    <a:pt x="332" y="2775"/>
                    <a:pt x="332" y="2775"/>
                    <a:pt x="332" y="2775"/>
                  </a:cubicBezTo>
                  <a:cubicBezTo>
                    <a:pt x="279" y="2816"/>
                    <a:pt x="279" y="2816"/>
                    <a:pt x="279" y="2816"/>
                  </a:cubicBezTo>
                  <a:cubicBezTo>
                    <a:pt x="201" y="2834"/>
                    <a:pt x="201" y="2834"/>
                    <a:pt x="201" y="2834"/>
                  </a:cubicBezTo>
                  <a:cubicBezTo>
                    <a:pt x="136" y="2887"/>
                    <a:pt x="136" y="2887"/>
                    <a:pt x="136" y="2887"/>
                  </a:cubicBezTo>
                  <a:cubicBezTo>
                    <a:pt x="172" y="2905"/>
                    <a:pt x="172" y="2905"/>
                    <a:pt x="172" y="2905"/>
                  </a:cubicBezTo>
                  <a:cubicBezTo>
                    <a:pt x="237" y="2858"/>
                    <a:pt x="237" y="2858"/>
                    <a:pt x="237" y="2858"/>
                  </a:cubicBezTo>
                  <a:cubicBezTo>
                    <a:pt x="279" y="2852"/>
                    <a:pt x="279" y="2852"/>
                    <a:pt x="279" y="2852"/>
                  </a:cubicBezTo>
                  <a:cubicBezTo>
                    <a:pt x="350" y="2816"/>
                    <a:pt x="350" y="2816"/>
                    <a:pt x="350" y="2816"/>
                  </a:cubicBezTo>
                  <a:cubicBezTo>
                    <a:pt x="433" y="2781"/>
                    <a:pt x="433" y="2781"/>
                    <a:pt x="433" y="2781"/>
                  </a:cubicBezTo>
                  <a:cubicBezTo>
                    <a:pt x="593" y="2704"/>
                    <a:pt x="593" y="2704"/>
                    <a:pt x="593" y="2704"/>
                  </a:cubicBezTo>
                  <a:cubicBezTo>
                    <a:pt x="616" y="2656"/>
                    <a:pt x="616" y="2656"/>
                    <a:pt x="616" y="2656"/>
                  </a:cubicBezTo>
                  <a:cubicBezTo>
                    <a:pt x="789" y="2561"/>
                    <a:pt x="789" y="2561"/>
                    <a:pt x="789" y="2561"/>
                  </a:cubicBezTo>
                  <a:cubicBezTo>
                    <a:pt x="741" y="2496"/>
                    <a:pt x="741" y="2496"/>
                    <a:pt x="741" y="2496"/>
                  </a:cubicBezTo>
                  <a:cubicBezTo>
                    <a:pt x="830" y="2449"/>
                    <a:pt x="830" y="2449"/>
                    <a:pt x="830" y="2449"/>
                  </a:cubicBezTo>
                  <a:cubicBezTo>
                    <a:pt x="871" y="2372"/>
                    <a:pt x="871" y="2372"/>
                    <a:pt x="871" y="2372"/>
                  </a:cubicBezTo>
                  <a:cubicBezTo>
                    <a:pt x="949" y="2354"/>
                    <a:pt x="949" y="2354"/>
                    <a:pt x="949" y="2354"/>
                  </a:cubicBezTo>
                  <a:cubicBezTo>
                    <a:pt x="990" y="2378"/>
                    <a:pt x="990" y="2378"/>
                    <a:pt x="990" y="2378"/>
                  </a:cubicBezTo>
                  <a:cubicBezTo>
                    <a:pt x="901" y="2413"/>
                    <a:pt x="901" y="2413"/>
                    <a:pt x="901" y="2413"/>
                  </a:cubicBezTo>
                  <a:cubicBezTo>
                    <a:pt x="877" y="2461"/>
                    <a:pt x="877" y="2461"/>
                    <a:pt x="877" y="2461"/>
                  </a:cubicBezTo>
                  <a:cubicBezTo>
                    <a:pt x="889" y="2508"/>
                    <a:pt x="889" y="2508"/>
                    <a:pt x="889" y="2508"/>
                  </a:cubicBezTo>
                  <a:cubicBezTo>
                    <a:pt x="1002" y="2455"/>
                    <a:pt x="1002" y="2455"/>
                    <a:pt x="1002" y="2455"/>
                  </a:cubicBezTo>
                  <a:cubicBezTo>
                    <a:pt x="1079" y="2443"/>
                    <a:pt x="1079" y="2443"/>
                    <a:pt x="1079" y="2443"/>
                  </a:cubicBezTo>
                  <a:lnTo>
                    <a:pt x="1061" y="2407"/>
                  </a:lnTo>
                  <a:close/>
                  <a:moveTo>
                    <a:pt x="830" y="2639"/>
                  </a:moveTo>
                  <a:lnTo>
                    <a:pt x="830" y="2639"/>
                  </a:lnTo>
                  <a:cubicBezTo>
                    <a:pt x="830" y="2585"/>
                    <a:pt x="830" y="2585"/>
                    <a:pt x="830" y="2585"/>
                  </a:cubicBezTo>
                  <a:cubicBezTo>
                    <a:pt x="789" y="2615"/>
                    <a:pt x="789" y="2615"/>
                    <a:pt x="789" y="2615"/>
                  </a:cubicBezTo>
                  <a:cubicBezTo>
                    <a:pt x="711" y="2662"/>
                    <a:pt x="711" y="2662"/>
                    <a:pt x="711" y="2662"/>
                  </a:cubicBezTo>
                  <a:cubicBezTo>
                    <a:pt x="735" y="2716"/>
                    <a:pt x="735" y="2716"/>
                    <a:pt x="735" y="2716"/>
                  </a:cubicBezTo>
                  <a:cubicBezTo>
                    <a:pt x="789" y="2686"/>
                    <a:pt x="789" y="2686"/>
                    <a:pt x="789" y="2686"/>
                  </a:cubicBezTo>
                  <a:lnTo>
                    <a:pt x="830" y="2639"/>
                  </a:lnTo>
                  <a:close/>
                </a:path>
              </a:pathLst>
            </a:custGeom>
            <a:solidFill>
              <a:srgbClr val="BBE0E3"/>
            </a:solidFill>
            <a:ln>
              <a:noFill/>
            </a:ln>
            <a:effectLst/>
          </p:spPr>
          <p:txBody>
            <a:bodyPr wrap="none" anchor="ctr"/>
            <a:lstStyle/>
            <a:p>
              <a:endParaRPr lang="en-US">
                <a:solidFill>
                  <a:srgbClr val="BBE0E3"/>
                </a:solidFill>
                <a:latin typeface="Calibri Light"/>
              </a:endParaRPr>
            </a:p>
          </p:txBody>
        </p:sp>
        <p:sp>
          <p:nvSpPr>
            <p:cNvPr id="21" name="Freeform 513"/>
            <p:cNvSpPr>
              <a:spLocks noChangeArrowheads="1"/>
            </p:cNvSpPr>
            <p:nvPr/>
          </p:nvSpPr>
          <p:spPr bwMode="auto">
            <a:xfrm>
              <a:off x="1495370" y="2299092"/>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873997"/>
            </a:solidFill>
            <a:ln>
              <a:noFill/>
            </a:ln>
            <a:effectLst/>
          </p:spPr>
          <p:txBody>
            <a:bodyPr wrap="none" anchor="ctr"/>
            <a:lstStyle/>
            <a:p>
              <a:endParaRPr lang="en-US">
                <a:solidFill>
                  <a:srgbClr val="BBE0E3"/>
                </a:solidFill>
                <a:latin typeface="Calibri Light"/>
              </a:endParaRPr>
            </a:p>
          </p:txBody>
        </p:sp>
        <p:sp>
          <p:nvSpPr>
            <p:cNvPr id="22" name="Freeform 513"/>
            <p:cNvSpPr>
              <a:spLocks noChangeArrowheads="1"/>
            </p:cNvSpPr>
            <p:nvPr/>
          </p:nvSpPr>
          <p:spPr bwMode="auto">
            <a:xfrm>
              <a:off x="4807738" y="1700808"/>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lumMod val="75000"/>
              </a:schemeClr>
            </a:solidFill>
            <a:ln>
              <a:noFill/>
            </a:ln>
            <a:effectLst/>
          </p:spPr>
          <p:txBody>
            <a:bodyPr wrap="none" anchor="ctr"/>
            <a:lstStyle/>
            <a:p>
              <a:endParaRPr lang="en-US">
                <a:solidFill>
                  <a:srgbClr val="BBE0E3"/>
                </a:solidFill>
                <a:latin typeface="Calibri Light"/>
              </a:endParaRPr>
            </a:p>
          </p:txBody>
        </p:sp>
        <p:sp>
          <p:nvSpPr>
            <p:cNvPr id="23" name="Freeform 513"/>
            <p:cNvSpPr>
              <a:spLocks noChangeArrowheads="1"/>
            </p:cNvSpPr>
            <p:nvPr/>
          </p:nvSpPr>
          <p:spPr bwMode="auto">
            <a:xfrm>
              <a:off x="4180258" y="2203316"/>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lumMod val="75000"/>
              </a:schemeClr>
            </a:solidFill>
            <a:ln>
              <a:noFill/>
            </a:ln>
            <a:effectLst/>
          </p:spPr>
          <p:txBody>
            <a:bodyPr wrap="none" anchor="ctr"/>
            <a:lstStyle/>
            <a:p>
              <a:endParaRPr lang="en-US">
                <a:solidFill>
                  <a:srgbClr val="BBE0E3"/>
                </a:solidFill>
                <a:latin typeface="Calibri Light"/>
              </a:endParaRPr>
            </a:p>
          </p:txBody>
        </p:sp>
        <p:sp>
          <p:nvSpPr>
            <p:cNvPr id="24" name="Freeform 513"/>
            <p:cNvSpPr>
              <a:spLocks noChangeArrowheads="1"/>
            </p:cNvSpPr>
            <p:nvPr/>
          </p:nvSpPr>
          <p:spPr bwMode="auto">
            <a:xfrm>
              <a:off x="1950528" y="2314096"/>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solidFill>
                  <a:srgbClr val="BBE0E3"/>
                </a:solidFill>
                <a:latin typeface="Calibri Light"/>
              </a:endParaRPr>
            </a:p>
          </p:txBody>
        </p:sp>
        <p:sp>
          <p:nvSpPr>
            <p:cNvPr id="25" name="Freeform 513"/>
            <p:cNvSpPr>
              <a:spLocks noChangeArrowheads="1"/>
            </p:cNvSpPr>
            <p:nvPr/>
          </p:nvSpPr>
          <p:spPr bwMode="auto">
            <a:xfrm>
              <a:off x="3977560" y="2034406"/>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solidFill>
                  <a:srgbClr val="BBE0E3"/>
                </a:solidFill>
                <a:latin typeface="Calibri Light"/>
              </a:endParaRPr>
            </a:p>
          </p:txBody>
        </p:sp>
        <p:sp>
          <p:nvSpPr>
            <p:cNvPr id="26" name="Freeform 513"/>
            <p:cNvSpPr>
              <a:spLocks noChangeArrowheads="1"/>
            </p:cNvSpPr>
            <p:nvPr/>
          </p:nvSpPr>
          <p:spPr bwMode="auto">
            <a:xfrm>
              <a:off x="1178456" y="1677537"/>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solidFill>
                  <a:srgbClr val="BBE0E3"/>
                </a:solidFill>
                <a:latin typeface="Calibri Light"/>
              </a:endParaRPr>
            </a:p>
          </p:txBody>
        </p:sp>
        <p:sp>
          <p:nvSpPr>
            <p:cNvPr id="27" name="Freeform 513"/>
            <p:cNvSpPr>
              <a:spLocks noChangeArrowheads="1"/>
            </p:cNvSpPr>
            <p:nvPr/>
          </p:nvSpPr>
          <p:spPr bwMode="auto">
            <a:xfrm>
              <a:off x="6853612" y="3284984"/>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solidFill>
                  <a:srgbClr val="BBE0E3"/>
                </a:solidFill>
                <a:latin typeface="Calibri Light"/>
              </a:endParaRPr>
            </a:p>
          </p:txBody>
        </p:sp>
        <p:sp>
          <p:nvSpPr>
            <p:cNvPr id="28" name="Freeform 513"/>
            <p:cNvSpPr>
              <a:spLocks noChangeArrowheads="1"/>
            </p:cNvSpPr>
            <p:nvPr/>
          </p:nvSpPr>
          <p:spPr bwMode="auto">
            <a:xfrm>
              <a:off x="7184002" y="3019172"/>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solidFill>
                <a:srgbClr val="FF686C"/>
              </a:solidFill>
            </a:ln>
            <a:effectLst/>
          </p:spPr>
          <p:txBody>
            <a:bodyPr wrap="none" anchor="ctr"/>
            <a:lstStyle/>
            <a:p>
              <a:endParaRPr lang="en-US">
                <a:solidFill>
                  <a:srgbClr val="BBE0E3"/>
                </a:solidFill>
                <a:latin typeface="Calibri Light"/>
              </a:endParaRPr>
            </a:p>
          </p:txBody>
        </p:sp>
        <p:sp>
          <p:nvSpPr>
            <p:cNvPr id="31" name="Freeform 513"/>
            <p:cNvSpPr>
              <a:spLocks noChangeArrowheads="1"/>
            </p:cNvSpPr>
            <p:nvPr/>
          </p:nvSpPr>
          <p:spPr bwMode="auto">
            <a:xfrm>
              <a:off x="8388424" y="4171300"/>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solidFill>
                <a:srgbClr val="FF686C"/>
              </a:solidFill>
            </a:ln>
            <a:effectLst/>
          </p:spPr>
          <p:txBody>
            <a:bodyPr wrap="none" anchor="ctr"/>
            <a:lstStyle/>
            <a:p>
              <a:endParaRPr lang="en-US">
                <a:solidFill>
                  <a:srgbClr val="BBE0E3"/>
                </a:solidFill>
                <a:latin typeface="Calibri Light"/>
              </a:endParaRPr>
            </a:p>
          </p:txBody>
        </p:sp>
        <p:sp>
          <p:nvSpPr>
            <p:cNvPr id="32" name="Freeform 513"/>
            <p:cNvSpPr>
              <a:spLocks noChangeArrowheads="1"/>
            </p:cNvSpPr>
            <p:nvPr/>
          </p:nvSpPr>
          <p:spPr bwMode="auto">
            <a:xfrm>
              <a:off x="7596336" y="2395242"/>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solidFill>
                <a:srgbClr val="FF686C"/>
              </a:solidFill>
            </a:ln>
            <a:effectLst/>
          </p:spPr>
          <p:txBody>
            <a:bodyPr wrap="none" anchor="ctr"/>
            <a:lstStyle/>
            <a:p>
              <a:endParaRPr lang="en-US">
                <a:solidFill>
                  <a:srgbClr val="BBE0E3"/>
                </a:solidFill>
                <a:latin typeface="Calibri Light"/>
              </a:endParaRPr>
            </a:p>
          </p:txBody>
        </p:sp>
        <p:sp>
          <p:nvSpPr>
            <p:cNvPr id="33" name="Freeform 513"/>
            <p:cNvSpPr>
              <a:spLocks noChangeArrowheads="1"/>
            </p:cNvSpPr>
            <p:nvPr/>
          </p:nvSpPr>
          <p:spPr bwMode="auto">
            <a:xfrm>
              <a:off x="3820527" y="2034406"/>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lumMod val="75000"/>
              </a:schemeClr>
            </a:solidFill>
            <a:ln>
              <a:noFill/>
            </a:ln>
            <a:effectLst/>
          </p:spPr>
          <p:txBody>
            <a:bodyPr wrap="none" anchor="ctr"/>
            <a:lstStyle/>
            <a:p>
              <a:endParaRPr lang="en-US">
                <a:solidFill>
                  <a:srgbClr val="BBE0E3"/>
                </a:solidFill>
                <a:latin typeface="Calibri Light"/>
              </a:endParaRPr>
            </a:p>
          </p:txBody>
        </p:sp>
      </p:grpSp>
      <p:sp>
        <p:nvSpPr>
          <p:cNvPr id="29" name="Freeform 513"/>
          <p:cNvSpPr>
            <a:spLocks noChangeArrowheads="1"/>
          </p:cNvSpPr>
          <p:nvPr/>
        </p:nvSpPr>
        <p:spPr bwMode="auto">
          <a:xfrm>
            <a:off x="4601650" y="2348880"/>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lumMod val="75000"/>
            </a:schemeClr>
          </a:solidFill>
          <a:ln>
            <a:noFill/>
          </a:ln>
          <a:effectLst/>
        </p:spPr>
        <p:txBody>
          <a:bodyPr wrap="none" anchor="ctr"/>
          <a:lstStyle/>
          <a:p>
            <a:endParaRPr lang="en-US">
              <a:solidFill>
                <a:srgbClr val="BBE0E3"/>
              </a:solidFill>
              <a:latin typeface="Calibri Light"/>
            </a:endParaRPr>
          </a:p>
        </p:txBody>
      </p:sp>
      <p:sp>
        <p:nvSpPr>
          <p:cNvPr id="30" name="Freeform 513"/>
          <p:cNvSpPr>
            <a:spLocks noChangeArrowheads="1"/>
          </p:cNvSpPr>
          <p:nvPr/>
        </p:nvSpPr>
        <p:spPr bwMode="auto">
          <a:xfrm>
            <a:off x="4730841" y="3833552"/>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latin typeface="Calibri Light"/>
            </a:endParaRPr>
          </a:p>
        </p:txBody>
      </p:sp>
      <p:sp>
        <p:nvSpPr>
          <p:cNvPr id="34" name="Freeform 513"/>
          <p:cNvSpPr>
            <a:spLocks noChangeArrowheads="1"/>
          </p:cNvSpPr>
          <p:nvPr/>
        </p:nvSpPr>
        <p:spPr bwMode="auto">
          <a:xfrm>
            <a:off x="4025586" y="3019172"/>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latin typeface="Calibri Light"/>
            </a:endParaRPr>
          </a:p>
        </p:txBody>
      </p:sp>
      <p:sp>
        <p:nvSpPr>
          <p:cNvPr id="35" name="Freeform 513"/>
          <p:cNvSpPr>
            <a:spLocks noChangeArrowheads="1"/>
          </p:cNvSpPr>
          <p:nvPr/>
        </p:nvSpPr>
        <p:spPr bwMode="auto">
          <a:xfrm>
            <a:off x="4529642" y="3019244"/>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latin typeface="Calibri Light"/>
            </a:endParaRPr>
          </a:p>
        </p:txBody>
      </p:sp>
      <p:sp>
        <p:nvSpPr>
          <p:cNvPr id="36" name="Freeform 513"/>
          <p:cNvSpPr>
            <a:spLocks noChangeArrowheads="1"/>
          </p:cNvSpPr>
          <p:nvPr/>
        </p:nvSpPr>
        <p:spPr bwMode="auto">
          <a:xfrm>
            <a:off x="2102933" y="2466568"/>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solidFill>
                <a:srgbClr val="BBE0E3"/>
              </a:solidFill>
              <a:latin typeface="Calibri Light"/>
            </a:endParaRPr>
          </a:p>
        </p:txBody>
      </p:sp>
      <p:sp>
        <p:nvSpPr>
          <p:cNvPr id="37" name="Freeform 513"/>
          <p:cNvSpPr>
            <a:spLocks noChangeArrowheads="1"/>
          </p:cNvSpPr>
          <p:nvPr/>
        </p:nvSpPr>
        <p:spPr bwMode="auto">
          <a:xfrm>
            <a:off x="6689882" y="2947164"/>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latin typeface="Calibri Light"/>
            </a:endParaRPr>
          </a:p>
        </p:txBody>
      </p:sp>
      <p:sp>
        <p:nvSpPr>
          <p:cNvPr id="38" name="Freeform 513"/>
          <p:cNvSpPr>
            <a:spLocks noChangeArrowheads="1"/>
          </p:cNvSpPr>
          <p:nvPr/>
        </p:nvSpPr>
        <p:spPr bwMode="auto">
          <a:xfrm>
            <a:off x="6041810" y="2852936"/>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latin typeface="Calibri Light"/>
            </a:endParaRPr>
          </a:p>
        </p:txBody>
      </p:sp>
      <p:sp>
        <p:nvSpPr>
          <p:cNvPr id="39" name="Freeform 513"/>
          <p:cNvSpPr>
            <a:spLocks noChangeArrowheads="1"/>
          </p:cNvSpPr>
          <p:nvPr/>
        </p:nvSpPr>
        <p:spPr bwMode="auto">
          <a:xfrm>
            <a:off x="6689882" y="3163188"/>
            <a:ext cx="258382" cy="337820"/>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rgbClr val="FF686C"/>
          </a:solidFill>
          <a:ln>
            <a:noFill/>
          </a:ln>
          <a:effectLst/>
        </p:spPr>
        <p:txBody>
          <a:bodyPr wrap="none" anchor="ctr"/>
          <a:lstStyle/>
          <a:p>
            <a:endParaRPr lang="en-US">
              <a:latin typeface="Calibri Light"/>
            </a:endParaRPr>
          </a:p>
        </p:txBody>
      </p:sp>
      <p:sp>
        <p:nvSpPr>
          <p:cNvPr id="40" name="投影片編號版面配置區 1"/>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10</a:t>
            </a:r>
            <a:endParaRPr lang="en-US" altLang="zh-TW" dirty="0"/>
          </a:p>
        </p:txBody>
      </p:sp>
      <p:sp>
        <p:nvSpPr>
          <p:cNvPr id="2" name="文字方塊 1"/>
          <p:cNvSpPr txBox="1"/>
          <p:nvPr/>
        </p:nvSpPr>
        <p:spPr>
          <a:xfrm>
            <a:off x="837514" y="4581128"/>
            <a:ext cx="7046854" cy="677108"/>
          </a:xfrm>
          <a:prstGeom prst="rect">
            <a:avLst/>
          </a:prstGeom>
          <a:noFill/>
        </p:spPr>
        <p:txBody>
          <a:bodyPr wrap="square" rtlCol="0">
            <a:spAutoFit/>
          </a:bodyPr>
          <a:lstStyle/>
          <a:p>
            <a:r>
              <a:rPr kumimoji="1" lang="zh-TW" altLang="en-US" sz="2000" b="1" dirty="0" smtClean="0">
                <a:solidFill>
                  <a:srgbClr val="0033CC"/>
                </a:solidFill>
                <a:latin typeface="標楷體" charset="0"/>
                <a:ea typeface="標楷體" charset="0"/>
                <a:cs typeface="標楷體" charset="0"/>
              </a:rPr>
              <a:t>空閒頻段</a:t>
            </a:r>
            <a:r>
              <a:rPr lang="zh-TW" altLang="en-US" sz="2000" b="1" dirty="0">
                <a:solidFill>
                  <a:srgbClr val="0033CC"/>
                </a:solidFill>
                <a:latin typeface="標楷體" charset="0"/>
                <a:ea typeface="標楷體" charset="0"/>
                <a:cs typeface="標楷體" charset="0"/>
              </a:rPr>
              <a:t>次級</a:t>
            </a:r>
            <a:r>
              <a:rPr kumimoji="1" lang="zh-TW" altLang="en-US" sz="2000" b="1" dirty="0" smtClean="0">
                <a:solidFill>
                  <a:srgbClr val="0033CC"/>
                </a:solidFill>
                <a:latin typeface="標楷體" charset="0"/>
                <a:ea typeface="標楷體" charset="0"/>
                <a:cs typeface="標楷體" charset="0"/>
              </a:rPr>
              <a:t>共享使用</a:t>
            </a:r>
            <a:r>
              <a:rPr kumimoji="1" lang="en-US" altLang="zh-TW" sz="2000" b="1" dirty="0" smtClean="0">
                <a:solidFill>
                  <a:srgbClr val="0033CC"/>
                </a:solidFill>
                <a:latin typeface="標楷體" charset="0"/>
                <a:ea typeface="標楷體" charset="0"/>
                <a:cs typeface="標楷體" charset="0"/>
              </a:rPr>
              <a:t>-</a:t>
            </a:r>
            <a:r>
              <a:rPr lang="en-US" altLang="zh-TW" sz="2000" b="1" dirty="0" smtClean="0">
                <a:solidFill>
                  <a:srgbClr val="0033CC"/>
                </a:solidFill>
                <a:latin typeface="標楷體" charset="0"/>
                <a:ea typeface="標楷體" charset="0"/>
                <a:cs typeface="標楷體" charset="0"/>
              </a:rPr>
              <a:t>License Exempt (</a:t>
            </a:r>
            <a:r>
              <a:rPr kumimoji="1" lang="en-US" altLang="zh-TW" sz="2000" b="1" dirty="0" smtClean="0">
                <a:solidFill>
                  <a:srgbClr val="0033CC"/>
                </a:solidFill>
                <a:latin typeface="標楷體" charset="0"/>
                <a:ea typeface="標楷體" charset="0"/>
                <a:cs typeface="標楷體" charset="0"/>
              </a:rPr>
              <a:t>TV</a:t>
            </a:r>
            <a:r>
              <a:rPr kumimoji="1" lang="zh-TW" altLang="en-US" sz="2000" b="1" dirty="0" smtClean="0">
                <a:solidFill>
                  <a:srgbClr val="0033CC"/>
                </a:solidFill>
                <a:latin typeface="標楷體" charset="0"/>
                <a:ea typeface="標楷體" charset="0"/>
                <a:cs typeface="標楷體" charset="0"/>
              </a:rPr>
              <a:t> </a:t>
            </a:r>
            <a:r>
              <a:rPr kumimoji="1" lang="en-US" altLang="zh-TW" sz="2000" b="1" dirty="0" smtClean="0">
                <a:solidFill>
                  <a:srgbClr val="0033CC"/>
                </a:solidFill>
                <a:latin typeface="標楷體" charset="0"/>
                <a:ea typeface="標楷體" charset="0"/>
                <a:cs typeface="標楷體" charset="0"/>
              </a:rPr>
              <a:t>White</a:t>
            </a:r>
            <a:r>
              <a:rPr kumimoji="1" lang="zh-TW" altLang="en-US" sz="2000" b="1" dirty="0" smtClean="0">
                <a:solidFill>
                  <a:srgbClr val="0033CC"/>
                </a:solidFill>
                <a:latin typeface="標楷體" charset="0"/>
                <a:ea typeface="標楷體" charset="0"/>
                <a:cs typeface="標楷體" charset="0"/>
              </a:rPr>
              <a:t> </a:t>
            </a:r>
            <a:r>
              <a:rPr kumimoji="1" lang="en-US" altLang="zh-TW" sz="2000" b="1" dirty="0" smtClean="0">
                <a:solidFill>
                  <a:srgbClr val="0033CC"/>
                </a:solidFill>
                <a:latin typeface="標楷體" charset="0"/>
                <a:ea typeface="標楷體" charset="0"/>
                <a:cs typeface="標楷體" charset="0"/>
              </a:rPr>
              <a:t>Space)</a:t>
            </a:r>
            <a:r>
              <a:rPr kumimoji="1" lang="en-US" altLang="zh-TW" dirty="0" smtClean="0">
                <a:latin typeface="標楷體" charset="0"/>
                <a:ea typeface="標楷體" charset="0"/>
                <a:cs typeface="標楷體" charset="0"/>
              </a:rPr>
              <a:t>:</a:t>
            </a:r>
          </a:p>
          <a:p>
            <a:r>
              <a:rPr kumimoji="1" lang="zh-TW" altLang="en-US" dirty="0" smtClean="0">
                <a:latin typeface="標楷體" charset="0"/>
                <a:ea typeface="標楷體" charset="0"/>
                <a:cs typeface="標楷體" charset="0"/>
              </a:rPr>
              <a:t>無品質保證</a:t>
            </a:r>
            <a:r>
              <a:rPr lang="zh-TW" altLang="en-US" dirty="0" smtClean="0">
                <a:latin typeface="標楷體" charset="0"/>
                <a:ea typeface="標楷體" charset="0"/>
                <a:cs typeface="標楷體" charset="0"/>
              </a:rPr>
              <a:t>，不須執照，須登記並</a:t>
            </a:r>
            <a:r>
              <a:rPr lang="zh-TW" altLang="en-US" dirty="0">
                <a:latin typeface="標楷體" charset="0"/>
                <a:ea typeface="標楷體" charset="0"/>
                <a:cs typeface="標楷體" charset="0"/>
              </a:rPr>
              <a:t>查詢</a:t>
            </a:r>
            <a:r>
              <a:rPr lang="zh-TW" altLang="en-US" dirty="0" smtClean="0">
                <a:latin typeface="標楷體" charset="0"/>
                <a:ea typeface="標楷體" charset="0"/>
                <a:cs typeface="標楷體" charset="0"/>
              </a:rPr>
              <a:t>可使用</a:t>
            </a:r>
            <a:r>
              <a:rPr lang="zh-TW" altLang="en-US" dirty="0">
                <a:latin typeface="標楷體" charset="0"/>
                <a:ea typeface="標楷體" charset="0"/>
                <a:cs typeface="標楷體" charset="0"/>
              </a:rPr>
              <a:t>頻段</a:t>
            </a:r>
            <a:endParaRPr kumimoji="1" lang="zh-TW" altLang="en-US" dirty="0">
              <a:latin typeface="標楷體" charset="0"/>
              <a:ea typeface="標楷體" charset="0"/>
              <a:cs typeface="標楷體" charset="0"/>
            </a:endParaRPr>
          </a:p>
        </p:txBody>
      </p:sp>
    </p:spTree>
    <p:extLst>
      <p:ext uri="{BB962C8B-B14F-4D97-AF65-F5344CB8AC3E}">
        <p14:creationId xmlns:p14="http://schemas.microsoft.com/office/powerpoint/2010/main" val="3940201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57200" y="1006701"/>
            <a:ext cx="8229600" cy="4525963"/>
          </a:xfrm>
        </p:spPr>
        <p:txBody>
          <a:bodyPr/>
          <a:lstStyle/>
          <a:p>
            <a:r>
              <a:rPr lang="en-US" altLang="zh-TW" sz="2400" b="1" dirty="0">
                <a:solidFill>
                  <a:srgbClr val="0033CC"/>
                </a:solidFill>
                <a:latin typeface="Times New Roman" pitchFamily="18" charset="0"/>
                <a:ea typeface="標楷體" pitchFamily="65" charset="-120"/>
                <a:cs typeface="Times New Roman" pitchFamily="18" charset="0"/>
              </a:rPr>
              <a:t>FCC Final Rulings, 04/28/2016</a:t>
            </a:r>
          </a:p>
          <a:p>
            <a:pPr lvl="1"/>
            <a:r>
              <a:rPr lang="zh-TW" altLang="en-US" sz="2000" b="1" dirty="0">
                <a:latin typeface="標楷體" panose="03000509000000000000" pitchFamily="65" charset="-120"/>
                <a:ea typeface="標楷體" panose="03000509000000000000" pitchFamily="65" charset="-120"/>
              </a:rPr>
              <a:t>以</a:t>
            </a:r>
            <a:r>
              <a:rPr lang="en-US" altLang="zh-TW" sz="2000" b="1" dirty="0">
                <a:latin typeface="標楷體" panose="03000509000000000000" pitchFamily="65" charset="-120"/>
                <a:ea typeface="標楷體" panose="03000509000000000000" pitchFamily="65" charset="-120"/>
              </a:rPr>
              <a:t>74,000</a:t>
            </a:r>
            <a:r>
              <a:rPr lang="zh-TW" altLang="en-US" sz="2000" b="1" dirty="0">
                <a:latin typeface="標楷體" panose="03000509000000000000" pitchFamily="65" charset="-120"/>
                <a:ea typeface="標楷體" panose="03000509000000000000" pitchFamily="65" charset="-120"/>
              </a:rPr>
              <a:t>人口普查區為單位</a:t>
            </a:r>
            <a:r>
              <a:rPr lang="en-US" altLang="zh-TW" sz="2000" b="1" dirty="0">
                <a:latin typeface="標楷體" panose="03000509000000000000" pitchFamily="65" charset="-120"/>
                <a:ea typeface="標楷體" panose="03000509000000000000" pitchFamily="65" charset="-120"/>
              </a:rPr>
              <a:t>(2000~8000</a:t>
            </a:r>
            <a:r>
              <a:rPr lang="zh-TW" altLang="en-US" sz="2000" b="1" dirty="0">
                <a:latin typeface="標楷體" panose="03000509000000000000" pitchFamily="65" charset="-120"/>
                <a:ea typeface="標楷體" panose="03000509000000000000" pitchFamily="65" charset="-120"/>
              </a:rPr>
              <a:t>人</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區</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 </a:t>
            </a:r>
            <a:endParaRPr lang="en-US" altLang="zh-TW" sz="2000" b="1" dirty="0">
              <a:latin typeface="標楷體" panose="03000509000000000000" pitchFamily="65" charset="-120"/>
              <a:ea typeface="標楷體" panose="03000509000000000000" pitchFamily="65" charset="-120"/>
            </a:endParaRPr>
          </a:p>
          <a:p>
            <a:pPr lvl="1"/>
            <a:r>
              <a:rPr lang="zh-TW" altLang="en-US" sz="2000" b="1" dirty="0">
                <a:latin typeface="標楷體" panose="03000509000000000000" pitchFamily="65" charset="-120"/>
                <a:ea typeface="標楷體" panose="03000509000000000000" pitchFamily="65" charset="-120"/>
              </a:rPr>
              <a:t>區內共用原則：</a:t>
            </a:r>
            <a:r>
              <a:rPr lang="zh-TW" altLang="en-US" sz="2000" b="1" dirty="0">
                <a:solidFill>
                  <a:srgbClr val="0033CC"/>
                </a:solidFill>
                <a:latin typeface="標楷體" panose="03000509000000000000" pitchFamily="65" charset="-120"/>
                <a:ea typeface="標楷體" panose="03000509000000000000" pitchFamily="65" charset="-120"/>
              </a:rPr>
              <a:t>不用則分享</a:t>
            </a:r>
            <a:r>
              <a:rPr lang="en-US" altLang="zh-TW" sz="2000" b="1" dirty="0">
                <a:solidFill>
                  <a:srgbClr val="0033CC"/>
                </a:solidFill>
              </a:rPr>
              <a:t>(Use It or Share It</a:t>
            </a:r>
            <a:r>
              <a:rPr lang="en-US" altLang="zh-TW" sz="2000" b="1" dirty="0" smtClean="0">
                <a:solidFill>
                  <a:srgbClr val="0033CC"/>
                </a:solidFill>
              </a:rPr>
              <a:t>)</a:t>
            </a:r>
          </a:p>
          <a:p>
            <a:pPr lvl="1"/>
            <a:r>
              <a:rPr lang="zh-TW" altLang="zh-TW" sz="2000" b="1" dirty="0">
                <a:latin typeface="標楷體" panose="03000509000000000000" pitchFamily="65" charset="-120"/>
                <a:ea typeface="標楷體" panose="03000509000000000000" pitchFamily="65" charset="-120"/>
              </a:rPr>
              <a:t>三</a:t>
            </a:r>
            <a:r>
              <a:rPr lang="zh-TW" altLang="en-US" sz="2000" b="1" dirty="0">
                <a:latin typeface="標楷體" panose="03000509000000000000" pitchFamily="65" charset="-120"/>
                <a:ea typeface="標楷體" panose="03000509000000000000" pitchFamily="65" charset="-120"/>
              </a:rPr>
              <a:t>階</a:t>
            </a:r>
            <a:r>
              <a:rPr lang="zh-TW" altLang="zh-TW" sz="2000" b="1" dirty="0">
                <a:latin typeface="標楷體" panose="03000509000000000000" pitchFamily="65" charset="-120"/>
                <a:ea typeface="標楷體" panose="03000509000000000000" pitchFamily="65" charset="-120"/>
              </a:rPr>
              <a:t>層</a:t>
            </a:r>
            <a:r>
              <a:rPr lang="zh-TW" altLang="zh-TW" sz="2000" b="1" dirty="0" smtClean="0">
                <a:latin typeface="標楷體" panose="03000509000000000000" pitchFamily="65" charset="-120"/>
                <a:ea typeface="標楷體" panose="03000509000000000000" pitchFamily="65" charset="-120"/>
              </a:rPr>
              <a:t>使用者</a:t>
            </a:r>
            <a:r>
              <a:rPr lang="en-US" altLang="zh-TW" sz="2000" b="1" dirty="0" smtClean="0">
                <a:latin typeface="標楷體" panose="03000509000000000000" pitchFamily="65" charset="-120"/>
                <a:ea typeface="標楷體" panose="03000509000000000000" pitchFamily="65" charset="-120"/>
              </a:rPr>
              <a:t>:</a:t>
            </a:r>
            <a:r>
              <a:rPr lang="zh-TW" altLang="en-US" sz="2000" b="1" dirty="0">
                <a:solidFill>
                  <a:srgbClr val="0033CC"/>
                </a:solidFill>
                <a:latin typeface="標楷體" panose="03000509000000000000" pitchFamily="65" charset="-120"/>
                <a:ea typeface="標楷體" panose="03000509000000000000" pitchFamily="65" charset="-120"/>
              </a:rPr>
              <a:t>分享使用</a:t>
            </a:r>
            <a:r>
              <a:rPr lang="en-US" altLang="zh-TW" sz="2000" b="1" dirty="0">
                <a:solidFill>
                  <a:srgbClr val="0033CC"/>
                </a:solidFill>
                <a:latin typeface="標楷體" panose="03000509000000000000" pitchFamily="65" charset="-120"/>
                <a:ea typeface="標楷體" panose="03000509000000000000" pitchFamily="65" charset="-120"/>
              </a:rPr>
              <a:t>3.55-3.7GHz</a:t>
            </a:r>
            <a:endParaRPr lang="zh-TW" altLang="en-US" sz="2000" b="1" dirty="0">
              <a:solidFill>
                <a:srgbClr val="0033CC"/>
              </a:solidFill>
              <a:latin typeface="標楷體" panose="03000509000000000000" pitchFamily="65" charset="-120"/>
              <a:ea typeface="標楷體" panose="03000509000000000000" pitchFamily="65" charset="-120"/>
            </a:endParaRPr>
          </a:p>
          <a:p>
            <a:pPr marL="342900" lvl="1" indent="0">
              <a:buNone/>
            </a:pPr>
            <a:r>
              <a:rPr lang="zh-TW" altLang="zh-TW" sz="2000" dirty="0" smtClean="0"/>
              <a:t> </a:t>
            </a:r>
            <a:endParaRPr lang="en-US" altLang="zh-TW" sz="2000" dirty="0"/>
          </a:p>
          <a:p>
            <a:pPr lvl="1"/>
            <a:endParaRPr lang="en-US" altLang="zh-TW" sz="2000" b="1" dirty="0">
              <a:latin typeface="標楷體" panose="03000509000000000000" pitchFamily="65" charset="-120"/>
              <a:ea typeface="標楷體" panose="03000509000000000000" pitchFamily="65" charset="-120"/>
              <a:cs typeface="Times New Roman" charset="0"/>
            </a:endParaRPr>
          </a:p>
          <a:p>
            <a:pPr lvl="1"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673" name="Rectangle 2"/>
          <p:cNvSpPr>
            <a:spLocks noGrp="1" noChangeArrowheads="1"/>
          </p:cNvSpPr>
          <p:nvPr>
            <p:ph type="title" idx="4294967295"/>
          </p:nvPr>
        </p:nvSpPr>
        <p:spPr>
          <a:xfrm>
            <a:off x="1115616" y="130756"/>
            <a:ext cx="8340200" cy="777875"/>
          </a:xfrm>
        </p:spPr>
        <p:txBody>
          <a:bodyPr>
            <a:noAutofit/>
          </a:bodyPr>
          <a:lstStyle/>
          <a:p>
            <a:r>
              <a:rPr lang="en-US" altLang="zh-TW" sz="3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FCC</a:t>
            </a:r>
            <a:r>
              <a:rPr lang="zh-TW" altLang="en-US" sz="3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公民寬頻無線服務</a:t>
            </a:r>
            <a:r>
              <a:rPr lang="en-US" altLang="zh-TW" sz="3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(CBRS, 3.55-3.7GHz)</a:t>
            </a:r>
            <a:r>
              <a:rPr lang="en-US" altLang="zh-TW" sz="3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endParaRPr lang="zh-TW" altLang="zh-TW" sz="3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675" name="Line 5"/>
          <p:cNvSpPr>
            <a:spLocks noChangeShapeType="1"/>
          </p:cNvSpPr>
          <p:nvPr/>
        </p:nvSpPr>
        <p:spPr bwMode="auto">
          <a:xfrm>
            <a:off x="468313"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6"/>
          <p:cNvPicPr>
            <a:picLocks noChangeAspect="1" noChangeArrowheads="1"/>
          </p:cNvPicPr>
          <p:nvPr/>
        </p:nvPicPr>
        <p:blipFill rotWithShape="1">
          <a:blip r:embed="rId3">
            <a:extLst>
              <a:ext uri="{28A0092B-C50C-407E-A947-70E740481C1C}">
                <a14:useLocalDpi xmlns:a14="http://schemas.microsoft.com/office/drawing/2010/main" val="0"/>
              </a:ext>
            </a:extLst>
          </a:blip>
          <a:srcRect l="27593" t="31607" r="9145" b="4435"/>
          <a:stretch/>
        </p:blipFill>
        <p:spPr bwMode="auto">
          <a:xfrm>
            <a:off x="6315273" y="1039246"/>
            <a:ext cx="2736304" cy="174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a:xfrm>
            <a:off x="35496" y="6597352"/>
            <a:ext cx="3888432" cy="276999"/>
          </a:xfrm>
          <a:prstGeom prst="rect">
            <a:avLst/>
          </a:prstGeom>
          <a:noFill/>
        </p:spPr>
        <p:txBody>
          <a:bodyPr wrap="square" rtlCol="0">
            <a:spAutoFit/>
          </a:bodyPr>
          <a:lstStyle/>
          <a:p>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Ref.[</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12</a:t>
            </a:r>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Ref.[</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Ref.[</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Ref.[</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16]</a:t>
            </a:r>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p:cNvGrpSpPr/>
          <p:nvPr/>
        </p:nvGrpSpPr>
        <p:grpSpPr>
          <a:xfrm>
            <a:off x="107504" y="2204863"/>
            <a:ext cx="3051467" cy="4030708"/>
            <a:chOff x="702999" y="1892156"/>
            <a:chExt cx="3022069" cy="4320232"/>
          </a:xfrm>
        </p:grpSpPr>
        <p:sp>
          <p:nvSpPr>
            <p:cNvPr id="13" name="文字方塊 12"/>
            <p:cNvSpPr txBox="1"/>
            <p:nvPr/>
          </p:nvSpPr>
          <p:spPr>
            <a:xfrm>
              <a:off x="1986656" y="2200878"/>
              <a:ext cx="505133" cy="395861"/>
            </a:xfrm>
            <a:prstGeom prst="rect">
              <a:avLst/>
            </a:prstGeom>
            <a:noFill/>
          </p:spPr>
          <p:txBody>
            <a:bodyPr wrap="square" rtlCol="0">
              <a:spAutoFit/>
            </a:bodyPr>
            <a:lstStyle/>
            <a:p>
              <a:r>
                <a:rPr kumimoji="1"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IA</a:t>
              </a:r>
            </a:p>
          </p:txBody>
        </p:sp>
        <p:sp>
          <p:nvSpPr>
            <p:cNvPr id="14" name="文字方塊 13"/>
            <p:cNvSpPr txBox="1"/>
            <p:nvPr/>
          </p:nvSpPr>
          <p:spPr>
            <a:xfrm>
              <a:off x="1905527" y="3702630"/>
              <a:ext cx="661151" cy="395861"/>
            </a:xfrm>
            <a:prstGeom prst="rect">
              <a:avLst/>
            </a:prstGeom>
            <a:noFill/>
          </p:spPr>
          <p:txBody>
            <a:bodyPr wrap="square" rtlCol="0">
              <a:spAutoFit/>
            </a:bodyPr>
            <a:lstStyle/>
            <a:p>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PAL</a:t>
              </a:r>
            </a:p>
          </p:txBody>
        </p:sp>
        <p:sp>
          <p:nvSpPr>
            <p:cNvPr id="15" name="文字方塊 14"/>
            <p:cNvSpPr txBox="1"/>
            <p:nvPr/>
          </p:nvSpPr>
          <p:spPr>
            <a:xfrm>
              <a:off x="1904500" y="5027528"/>
              <a:ext cx="795292" cy="395861"/>
            </a:xfrm>
            <a:prstGeom prst="rect">
              <a:avLst/>
            </a:prstGeom>
            <a:noFill/>
          </p:spPr>
          <p:txBody>
            <a:bodyPr wrap="square" rtlCol="0">
              <a:spAutoFit/>
            </a:bodyPr>
            <a:lstStyle/>
            <a:p>
              <a:r>
                <a:rPr kumimoji="1"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GAA</a:t>
              </a:r>
            </a:p>
          </p:txBody>
        </p:sp>
        <p:grpSp>
          <p:nvGrpSpPr>
            <p:cNvPr id="16" name="群組 15"/>
            <p:cNvGrpSpPr/>
            <p:nvPr/>
          </p:nvGrpSpPr>
          <p:grpSpPr>
            <a:xfrm>
              <a:off x="702999" y="1892156"/>
              <a:ext cx="3022069" cy="4297969"/>
              <a:chOff x="10695" y="2170032"/>
              <a:chExt cx="2592288" cy="4297969"/>
            </a:xfrm>
          </p:grpSpPr>
          <p:sp>
            <p:nvSpPr>
              <p:cNvPr id="17" name="流程圖: 抽選 16"/>
              <p:cNvSpPr/>
              <p:nvPr/>
            </p:nvSpPr>
            <p:spPr>
              <a:xfrm>
                <a:off x="10695" y="2170032"/>
                <a:ext cx="2592288" cy="4297969"/>
              </a:xfrm>
              <a:prstGeom prst="flowChartExtra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8" name="直線接點 17"/>
              <p:cNvCxnSpPr/>
              <p:nvPr/>
            </p:nvCxnSpPr>
            <p:spPr>
              <a:xfrm>
                <a:off x="755576" y="3927859"/>
                <a:ext cx="1080120" cy="519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95536" y="5229200"/>
                <a:ext cx="1860467" cy="9919"/>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文字方塊 19"/>
            <p:cNvSpPr txBox="1"/>
            <p:nvPr/>
          </p:nvSpPr>
          <p:spPr>
            <a:xfrm>
              <a:off x="1495087" y="2590086"/>
              <a:ext cx="1500427" cy="1154594"/>
            </a:xfrm>
            <a:prstGeom prst="rect">
              <a:avLst/>
            </a:prstGeom>
            <a:noFill/>
          </p:spPr>
          <p:txBody>
            <a:bodyPr wrap="square" rtlCol="0">
              <a:spAutoFit/>
            </a:bodyPr>
            <a:lstStyle/>
            <a:p>
              <a:pPr algn="ctr"/>
              <a:r>
                <a:rPr kumimoji="1"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既有主</a:t>
              </a:r>
              <a:endParaRPr kumimoji="1" lang="en-US"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kumimoji="1"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要業者</a:t>
              </a:r>
              <a:endParaRPr kumimoji="1" lang="en-US"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Incumbent</a:t>
              </a:r>
            </a:p>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Access</a:t>
              </a:r>
              <a:endParaRPr kumimoji="1"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p:cNvSpPr txBox="1"/>
            <p:nvPr/>
          </p:nvSpPr>
          <p:spPr>
            <a:xfrm>
              <a:off x="1205800" y="4066897"/>
              <a:ext cx="2135827" cy="989652"/>
            </a:xfrm>
            <a:prstGeom prst="rect">
              <a:avLst/>
            </a:prstGeom>
            <a:noFill/>
          </p:spPr>
          <p:txBody>
            <a:bodyPr wrap="square" rtlCol="0">
              <a:spAutoFit/>
            </a:bodyPr>
            <a:lstStyle/>
            <a:p>
              <a:pPr algn="ctr"/>
              <a:r>
                <a:rPr lang="zh-TW" altLang="en-US" b="1"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優先次要接取者</a:t>
              </a:r>
              <a:endParaRPr lang="en-US" altLang="zh-TW" b="1"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Priority Access </a:t>
              </a:r>
              <a:r>
                <a:rPr lang="en-US" altLang="zh-TW"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License</a:t>
              </a:r>
              <a:endParaRPr lang="zh-TW" altLang="en-US"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p:cNvSpPr txBox="1"/>
            <p:nvPr/>
          </p:nvSpPr>
          <p:spPr>
            <a:xfrm>
              <a:off x="924822" y="5519631"/>
              <a:ext cx="2702062" cy="692757"/>
            </a:xfrm>
            <a:prstGeom prst="rect">
              <a:avLst/>
            </a:prstGeom>
            <a:noFill/>
          </p:spPr>
          <p:txBody>
            <a:bodyPr wrap="square" rtlCol="0">
              <a:spAutoFit/>
            </a:bodyPr>
            <a:lstStyle/>
            <a:p>
              <a:pPr algn="ctr"/>
              <a:r>
                <a:rPr kumimoji="1" lang="zh-TW" altLang="en-US" b="1" dirty="0" smtClean="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一般授權接取者</a:t>
              </a:r>
              <a:endParaRPr kumimoji="1" lang="en-US" altLang="zh-TW" b="1" dirty="0" smtClean="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General Authorized </a:t>
              </a:r>
              <a:r>
                <a:rPr lang="en-US" altLang="zh-TW" dirty="0" smtClean="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Access</a:t>
              </a:r>
              <a:endParaRPr lang="zh-TW" altLang="en-US"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5" name="群組 4"/>
          <p:cNvGrpSpPr/>
          <p:nvPr/>
        </p:nvGrpSpPr>
        <p:grpSpPr>
          <a:xfrm>
            <a:off x="4087375" y="3169868"/>
            <a:ext cx="4013017" cy="2563388"/>
            <a:chOff x="3079263" y="2727626"/>
            <a:chExt cx="4013017" cy="2563388"/>
          </a:xfrm>
        </p:grpSpPr>
        <p:sp>
          <p:nvSpPr>
            <p:cNvPr id="3" name="圓角矩形 2"/>
            <p:cNvSpPr/>
            <p:nvPr/>
          </p:nvSpPr>
          <p:spPr>
            <a:xfrm>
              <a:off x="3341512" y="3007146"/>
              <a:ext cx="3312368" cy="781894"/>
            </a:xfrm>
            <a:prstGeom prst="round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Incumbent Access</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圓角矩形 24"/>
            <p:cNvSpPr/>
            <p:nvPr/>
          </p:nvSpPr>
          <p:spPr>
            <a:xfrm>
              <a:off x="3371465" y="3767801"/>
              <a:ext cx="2110771" cy="781894"/>
            </a:xfrm>
            <a:prstGeom prst="round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Priority Access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License</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圓角矩形 25"/>
            <p:cNvSpPr/>
            <p:nvPr/>
          </p:nvSpPr>
          <p:spPr>
            <a:xfrm>
              <a:off x="3371465" y="4509120"/>
              <a:ext cx="3312368" cy="781894"/>
            </a:xfrm>
            <a:prstGeom prst="round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General Authorized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Access</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3"/>
            <p:cNvSpPr txBox="1"/>
            <p:nvPr/>
          </p:nvSpPr>
          <p:spPr>
            <a:xfrm>
              <a:off x="3079263" y="2730406"/>
              <a:ext cx="811519" cy="338554"/>
            </a:xfrm>
            <a:prstGeom prst="rect">
              <a:avLst/>
            </a:prstGeom>
            <a:noFill/>
          </p:spPr>
          <p:txBody>
            <a:bodyPr wrap="square" rtlCol="0">
              <a:spAutoFit/>
            </a:body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3550</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文字方塊 27"/>
            <p:cNvSpPr txBox="1"/>
            <p:nvPr/>
          </p:nvSpPr>
          <p:spPr>
            <a:xfrm>
              <a:off x="4248212" y="2730406"/>
              <a:ext cx="811519" cy="338554"/>
            </a:xfrm>
            <a:prstGeom prst="rect">
              <a:avLst/>
            </a:prstGeom>
            <a:noFill/>
          </p:spPr>
          <p:txBody>
            <a:bodyPr wrap="square" rtlCol="0">
              <a:spAutoFit/>
            </a:body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3600</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文字方塊 28"/>
            <p:cNvSpPr txBox="1"/>
            <p:nvPr/>
          </p:nvSpPr>
          <p:spPr>
            <a:xfrm>
              <a:off x="5148064" y="2730406"/>
              <a:ext cx="811519" cy="338554"/>
            </a:xfrm>
            <a:prstGeom prst="rect">
              <a:avLst/>
            </a:prstGeom>
            <a:noFill/>
          </p:spPr>
          <p:txBody>
            <a:bodyPr wrap="square" rtlCol="0">
              <a:spAutoFit/>
            </a:body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3650</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文字方塊 29"/>
            <p:cNvSpPr txBox="1"/>
            <p:nvPr/>
          </p:nvSpPr>
          <p:spPr>
            <a:xfrm>
              <a:off x="6280761" y="2730406"/>
              <a:ext cx="811519" cy="338554"/>
            </a:xfrm>
            <a:prstGeom prst="rect">
              <a:avLst/>
            </a:prstGeom>
            <a:noFill/>
          </p:spPr>
          <p:txBody>
            <a:bodyPr wrap="square" rtlCol="0">
              <a:spAutoFit/>
            </a:body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3700</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文字方塊 30"/>
            <p:cNvSpPr txBox="1"/>
            <p:nvPr/>
          </p:nvSpPr>
          <p:spPr>
            <a:xfrm>
              <a:off x="3531662" y="2727626"/>
              <a:ext cx="811519" cy="338554"/>
            </a:xfrm>
            <a:prstGeom prst="rect">
              <a:avLst/>
            </a:prstGeom>
            <a:noFill/>
          </p:spPr>
          <p:txBody>
            <a:bodyPr wrap="square" rtlCol="0">
              <a:spAutoFit/>
            </a:body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MHz</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grpSp>
      <p:cxnSp>
        <p:nvCxnSpPr>
          <p:cNvPr id="7" name="直線單箭頭接點 6"/>
          <p:cNvCxnSpPr/>
          <p:nvPr/>
        </p:nvCxnSpPr>
        <p:spPr>
          <a:xfrm flipV="1">
            <a:off x="2522136" y="3643863"/>
            <a:ext cx="1676344" cy="11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2699792" y="4437112"/>
            <a:ext cx="1498688" cy="17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3147632" y="5805264"/>
            <a:ext cx="10508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672" name="文字方塊 28671"/>
          <p:cNvSpPr txBox="1"/>
          <p:nvPr/>
        </p:nvSpPr>
        <p:spPr>
          <a:xfrm>
            <a:off x="2987824" y="3212976"/>
            <a:ext cx="753224" cy="430887"/>
          </a:xfrm>
          <a:prstGeom prst="rect">
            <a:avLst/>
          </a:prstGeom>
          <a:noFill/>
        </p:spPr>
        <p:txBody>
          <a:bodyPr wrap="square" rtlCol="0">
            <a:spAutoFit/>
          </a:bodyPr>
          <a:lstStyle/>
          <a:p>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核配</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12</a:t>
            </a:r>
            <a:endParaRPr lang="en-US" altLang="zh-TW" dirty="0"/>
          </a:p>
        </p:txBody>
      </p:sp>
      <p:sp>
        <p:nvSpPr>
          <p:cNvPr id="44" name="文字方塊 43"/>
          <p:cNvSpPr txBox="1"/>
          <p:nvPr/>
        </p:nvSpPr>
        <p:spPr>
          <a:xfrm>
            <a:off x="2555776" y="3933056"/>
            <a:ext cx="1890544" cy="430887"/>
          </a:xfrm>
          <a:prstGeom prst="rect">
            <a:avLst/>
          </a:prstGeom>
          <a:noFill/>
        </p:spPr>
        <p:txBody>
          <a:bodyPr wrap="square" rtlCol="0">
            <a:spAutoFit/>
          </a:bodyPr>
          <a:lstStyle/>
          <a:p>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短期競標</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文字方塊 44"/>
          <p:cNvSpPr txBox="1"/>
          <p:nvPr/>
        </p:nvSpPr>
        <p:spPr>
          <a:xfrm>
            <a:off x="2627783" y="4438853"/>
            <a:ext cx="1751793" cy="923330"/>
          </a:xfrm>
          <a:prstGeom prst="rect">
            <a:avLst/>
          </a:prstGeom>
          <a:noFill/>
        </p:spPr>
        <p:txBody>
          <a:bodyPr wrap="square" rtlCol="0">
            <a:spAutoFit/>
          </a:bodyPr>
          <a:lstStyle/>
          <a:p>
            <a:pPr algn="ctr"/>
            <a:r>
              <a:rPr lang="en-US" altLang="zh-TW"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10MHz/</a:t>
            </a:r>
            <a:r>
              <a:rPr lang="zh-TW" altLang="en-US"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單位</a:t>
            </a:r>
            <a:endParaRPr lang="en-US" altLang="zh-TW"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保證量但不指定頻</a:t>
            </a:r>
            <a:r>
              <a:rPr lang="zh-TW" altLang="en-US"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段</a:t>
            </a:r>
            <a:endParaRPr lang="en-US" altLang="zh-TW"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文字方塊 45"/>
          <p:cNvSpPr txBox="1"/>
          <p:nvPr/>
        </p:nvSpPr>
        <p:spPr>
          <a:xfrm>
            <a:off x="3131840" y="5374377"/>
            <a:ext cx="1386488" cy="430887"/>
          </a:xfrm>
          <a:prstGeom prst="rect">
            <a:avLst/>
          </a:prstGeom>
          <a:noFill/>
        </p:spPr>
        <p:txBody>
          <a:bodyPr wrap="square" rtlCol="0">
            <a:spAutoFit/>
          </a:bodyPr>
          <a:lstStyle/>
          <a:p>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登記</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制</a:t>
            </a:r>
          </a:p>
        </p:txBody>
      </p:sp>
      <p:sp>
        <p:nvSpPr>
          <p:cNvPr id="47" name="文字方塊 46"/>
          <p:cNvSpPr txBox="1"/>
          <p:nvPr/>
        </p:nvSpPr>
        <p:spPr>
          <a:xfrm>
            <a:off x="7937206" y="3666510"/>
            <a:ext cx="1459330" cy="338554"/>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受保護</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文字方塊 47"/>
          <p:cNvSpPr txBox="1"/>
          <p:nvPr/>
        </p:nvSpPr>
        <p:spPr>
          <a:xfrm>
            <a:off x="7865198" y="4304703"/>
            <a:ext cx="1459330" cy="338554"/>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不干擾</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IA</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文字方塊 48"/>
          <p:cNvSpPr txBox="1"/>
          <p:nvPr/>
        </p:nvSpPr>
        <p:spPr>
          <a:xfrm>
            <a:off x="7865198" y="5322694"/>
            <a:ext cx="1459330" cy="338554"/>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不受保護</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50" name="直線單箭頭接點 49"/>
          <p:cNvCxnSpPr/>
          <p:nvPr/>
        </p:nvCxnSpPr>
        <p:spPr>
          <a:xfrm flipH="1">
            <a:off x="7727390" y="3996809"/>
            <a:ext cx="12577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H="1">
            <a:off x="7793190" y="4664743"/>
            <a:ext cx="12577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flipH="1">
            <a:off x="7831558" y="5661248"/>
            <a:ext cx="12577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71600" y="6165304"/>
            <a:ext cx="7704856" cy="461665"/>
          </a:xfrm>
          <a:prstGeom prst="rect">
            <a:avLst/>
          </a:prstGeom>
        </p:spPr>
        <p:txBody>
          <a:bodyPr wrap="square">
            <a:spAutoFit/>
          </a:bodyPr>
          <a:lstStyle/>
          <a:p>
            <a:pPr marL="0" indent="0" fontAlgn="auto">
              <a:lnSpc>
                <a:spcPct val="100000"/>
              </a:lnSpc>
              <a:spcAft>
                <a:spcPts val="0"/>
              </a:spcAft>
              <a:buNone/>
            </a:pPr>
            <a:r>
              <a:rPr lang="en-US" altLang="zh-TW" sz="2400" b="1" dirty="0">
                <a:solidFill>
                  <a:srgbClr val="FF0000"/>
                </a:solidFill>
                <a:latin typeface="Times New Roman" pitchFamily="18" charset="0"/>
                <a:ea typeface="標楷體" pitchFamily="65" charset="-120"/>
                <a:cs typeface="Times New Roman" pitchFamily="18" charset="0"/>
                <a:sym typeface="Wingdings" panose="05000000000000000000" pitchFamily="2" charset="2"/>
              </a:rPr>
              <a:t></a:t>
            </a:r>
            <a:r>
              <a:rPr lang="zh-TW" altLang="en-US" sz="2400" b="1" dirty="0">
                <a:solidFill>
                  <a:srgbClr val="FF0000"/>
                </a:solidFill>
                <a:latin typeface="Times New Roman" pitchFamily="18" charset="0"/>
                <a:ea typeface="標楷體" pitchFamily="65" charset="-120"/>
                <a:cs typeface="Times New Roman" pitchFamily="18" charset="0"/>
                <a:sym typeface="Wingdings" panose="05000000000000000000" pitchFamily="2" charset="2"/>
              </a:rPr>
              <a:t>裝置、設備、服務均須可於</a:t>
            </a:r>
            <a:r>
              <a:rPr kumimoji="0" lang="en-US" altLang="zh-TW" sz="2400" b="1" dirty="0" smtClean="0">
                <a:solidFill>
                  <a:srgbClr val="FF0000"/>
                </a:solidFill>
                <a:latin typeface="標楷體" panose="03000509000000000000" pitchFamily="65" charset="-120"/>
                <a:ea typeface="標楷體" panose="03000509000000000000" pitchFamily="65" charset="-120"/>
              </a:rPr>
              <a:t>3550~3650MHz</a:t>
            </a:r>
            <a:r>
              <a:rPr kumimoji="0" lang="zh-TW" altLang="en-US" sz="2400" b="1" dirty="0" smtClean="0">
                <a:solidFill>
                  <a:srgbClr val="FF0000"/>
                </a:solidFill>
                <a:latin typeface="標楷體" panose="03000509000000000000" pitchFamily="65" charset="-120"/>
                <a:ea typeface="標楷體" panose="03000509000000000000" pitchFamily="65" charset="-120"/>
              </a:rPr>
              <a:t>中彈性</a:t>
            </a:r>
            <a:r>
              <a:rPr kumimoji="0" lang="zh-TW" altLang="en-US" sz="2400" b="1" dirty="0">
                <a:solidFill>
                  <a:srgbClr val="FF0000"/>
                </a:solidFill>
                <a:latin typeface="標楷體" panose="03000509000000000000" pitchFamily="65" charset="-120"/>
                <a:ea typeface="標楷體" panose="03000509000000000000" pitchFamily="65" charset="-120"/>
              </a:rPr>
              <a:t>運作</a:t>
            </a:r>
            <a:endParaRPr lang="en-US" altLang="zh-TW" sz="2400" b="1" dirty="0">
              <a:solidFill>
                <a:srgbClr val="FF0000"/>
              </a:solidFill>
              <a:latin typeface="Times New Roman" pitchFamily="18" charset="0"/>
              <a:ea typeface="標楷體" pitchFamily="65" charset="-120"/>
              <a:cs typeface="Times New Roman" pitchFamily="18" charset="0"/>
            </a:endParaRPr>
          </a:p>
        </p:txBody>
      </p:sp>
      <p:sp>
        <p:nvSpPr>
          <p:cNvPr id="42" name="文字方塊 41"/>
          <p:cNvSpPr txBox="1"/>
          <p:nvPr/>
        </p:nvSpPr>
        <p:spPr>
          <a:xfrm>
            <a:off x="4783605" y="5677149"/>
            <a:ext cx="2524699"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頻譜共享使用架構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文字方塊 52"/>
          <p:cNvSpPr txBox="1"/>
          <p:nvPr/>
        </p:nvSpPr>
        <p:spPr>
          <a:xfrm>
            <a:off x="7812360" y="4674622"/>
            <a:ext cx="1459330" cy="338554"/>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不受</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GAA</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干擾</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文字方塊 53"/>
          <p:cNvSpPr txBox="1"/>
          <p:nvPr/>
        </p:nvSpPr>
        <p:spPr>
          <a:xfrm>
            <a:off x="7865198" y="3954542"/>
            <a:ext cx="1459330" cy="338554"/>
          </a:xfrm>
          <a:prstGeom prst="rect">
            <a:avLst/>
          </a:prstGeom>
          <a:noFill/>
        </p:spPr>
        <p:txBody>
          <a:bodyPr wrap="square" rtlCol="0">
            <a:spAutoFit/>
          </a:bodyPr>
          <a:lstStyle/>
          <a:p>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不受干擾</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26366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57200" y="981147"/>
            <a:ext cx="8229600" cy="4525963"/>
          </a:xfrm>
        </p:spPr>
        <p:txBody>
          <a:bodyPr/>
          <a:lstStyle/>
          <a:p>
            <a:r>
              <a:rPr lang="en-US" altLang="zh-TW"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SAS</a:t>
            </a:r>
            <a:r>
              <a:rPr lang="zh-TW" altLang="zh-TW"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運作架構</a:t>
            </a:r>
            <a:r>
              <a:rPr lang="en-US" altLang="zh-TW"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[16]</a:t>
            </a:r>
          </a:p>
          <a:p>
            <a:pPr marL="0" indent="0" eaLnBrk="1" hangingPunct="1">
              <a:buNone/>
            </a:pPr>
            <a:endParaRPr lang="en-US" altLang="zh-TW" dirty="0">
              <a:latin typeface="Times New Roman" charset="0"/>
              <a:ea typeface="標楷體" charset="0"/>
              <a:cs typeface="Times New Roman" charset="0"/>
            </a:endParaRPr>
          </a:p>
          <a:p>
            <a:pPr lvl="1" eaLnBrk="1" hangingPunct="1"/>
            <a:endParaRPr lang="en-US" altLang="zh-TW" dirty="0">
              <a:latin typeface="Times New Roman" charset="0"/>
              <a:ea typeface="標楷體" charset="0"/>
              <a:cs typeface="Times New Roman" charset="0"/>
            </a:endParaRPr>
          </a:p>
        </p:txBody>
      </p:sp>
      <p:sp>
        <p:nvSpPr>
          <p:cNvPr id="34819"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34821" name="圖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63695"/>
            <a:ext cx="78486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a:xfrm>
            <a:off x="35496" y="6597424"/>
            <a:ext cx="3888432" cy="276999"/>
          </a:xfrm>
          <a:prstGeom prst="rect">
            <a:avLst/>
          </a:prstGeom>
          <a:noFill/>
        </p:spPr>
        <p:txBody>
          <a:bodyPr wrap="square" rtlCol="0">
            <a:spAutoFit/>
          </a:bodyPr>
          <a:lstStyle/>
          <a:p>
            <a:r>
              <a:rPr kumimoji="1" lang="en-US" altLang="zh-TW" sz="1200" dirty="0" smtClean="0">
                <a:latin typeface="標楷體" charset="0"/>
                <a:ea typeface="標楷體" charset="0"/>
                <a:cs typeface="標楷體" charset="0"/>
              </a:rPr>
              <a:t>Ref.[</a:t>
            </a:r>
            <a:r>
              <a:rPr lang="en-US" altLang="zh-TW" sz="1200" dirty="0" smtClean="0">
                <a:latin typeface="標楷體" charset="0"/>
                <a:ea typeface="標楷體" charset="0"/>
                <a:cs typeface="標楷體" charset="0"/>
              </a:rPr>
              <a:t>12</a:t>
            </a:r>
            <a:r>
              <a:rPr kumimoji="1" lang="en-US" altLang="zh-TW" sz="1200" dirty="0" smtClean="0">
                <a:latin typeface="標楷體" charset="0"/>
                <a:ea typeface="標楷體" charset="0"/>
                <a:cs typeface="標楷體" charset="0"/>
              </a:rPr>
              <a:t>]</a:t>
            </a:r>
            <a:r>
              <a:rPr kumimoji="1" lang="zh-TW" altLang="en-US" sz="1200" dirty="0" smtClean="0">
                <a:latin typeface="標楷體" charset="0"/>
                <a:ea typeface="標楷體" charset="0"/>
                <a:cs typeface="標楷體" charset="0"/>
              </a:rPr>
              <a:t>、</a:t>
            </a:r>
            <a:r>
              <a:rPr lang="en-US" altLang="zh-TW" sz="1200" dirty="0">
                <a:latin typeface="標楷體" charset="0"/>
                <a:ea typeface="標楷體" charset="0"/>
                <a:cs typeface="標楷體" charset="0"/>
              </a:rPr>
              <a:t>Ref.[</a:t>
            </a:r>
            <a:r>
              <a:rPr lang="en-US" altLang="zh-TW" sz="1200" dirty="0" smtClean="0">
                <a:latin typeface="標楷體" charset="0"/>
                <a:ea typeface="標楷體" charset="0"/>
                <a:cs typeface="標楷體" charset="0"/>
              </a:rPr>
              <a:t>1</a:t>
            </a:r>
            <a:r>
              <a:rPr lang="en-US" altLang="zh-TW" sz="1200" dirty="0">
                <a:latin typeface="標楷體" charset="0"/>
                <a:ea typeface="標楷體" charset="0"/>
                <a:cs typeface="標楷體" charset="0"/>
              </a:rPr>
              <a:t>3</a:t>
            </a:r>
            <a:r>
              <a:rPr lang="en-US" altLang="zh-TW" sz="1200" dirty="0" smtClean="0">
                <a:latin typeface="標楷體" charset="0"/>
                <a:ea typeface="標楷體" charset="0"/>
                <a:cs typeface="標楷體" charset="0"/>
              </a:rPr>
              <a:t>]</a:t>
            </a:r>
            <a:r>
              <a:rPr lang="zh-TW" altLang="en-US" sz="1200" dirty="0" smtClean="0">
                <a:latin typeface="標楷體" charset="0"/>
                <a:ea typeface="標楷體" charset="0"/>
                <a:cs typeface="標楷體" charset="0"/>
              </a:rPr>
              <a:t>、</a:t>
            </a:r>
            <a:r>
              <a:rPr lang="en-US" altLang="zh-TW" sz="1200" dirty="0">
                <a:latin typeface="標楷體" charset="0"/>
                <a:ea typeface="標楷體" charset="0"/>
                <a:cs typeface="標楷體" charset="0"/>
              </a:rPr>
              <a:t>Ref</a:t>
            </a:r>
            <a:r>
              <a:rPr lang="en-US" altLang="zh-TW" sz="1200">
                <a:latin typeface="標楷體" charset="0"/>
                <a:ea typeface="標楷體" charset="0"/>
                <a:cs typeface="標楷體" charset="0"/>
              </a:rPr>
              <a:t>.[</a:t>
            </a:r>
            <a:r>
              <a:rPr lang="en-US" altLang="zh-TW" sz="1200" smtClean="0">
                <a:latin typeface="標楷體" charset="0"/>
                <a:ea typeface="標楷體" charset="0"/>
                <a:cs typeface="標楷體" charset="0"/>
              </a:rPr>
              <a:t>14]</a:t>
            </a:r>
            <a:r>
              <a:rPr lang="zh-TW" altLang="en-US" sz="1200" dirty="0" smtClean="0">
                <a:latin typeface="標楷體" charset="0"/>
                <a:ea typeface="標楷體" charset="0"/>
                <a:cs typeface="標楷體" charset="0"/>
              </a:rPr>
              <a:t>、</a:t>
            </a:r>
            <a:r>
              <a:rPr lang="en-US" altLang="zh-TW" sz="1200" dirty="0">
                <a:latin typeface="標楷體" charset="0"/>
                <a:ea typeface="標楷體" charset="0"/>
                <a:cs typeface="標楷體" charset="0"/>
              </a:rPr>
              <a:t>Ref.[</a:t>
            </a:r>
            <a:r>
              <a:rPr lang="en-US" altLang="zh-TW" sz="1200" dirty="0" smtClean="0">
                <a:latin typeface="標楷體" charset="0"/>
                <a:ea typeface="標楷體" charset="0"/>
                <a:cs typeface="標楷體" charset="0"/>
              </a:rPr>
              <a:t>16]</a:t>
            </a:r>
            <a:endParaRPr lang="zh-TW" altLang="en-US" sz="1200" dirty="0">
              <a:latin typeface="標楷體" charset="0"/>
              <a:ea typeface="標楷體" charset="0"/>
              <a:cs typeface="標楷體" charset="0"/>
            </a:endParaRP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11"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13</a:t>
            </a:r>
            <a:endParaRPr lang="en-US" altLang="zh-TW" dirty="0"/>
          </a:p>
        </p:txBody>
      </p:sp>
      <p:sp>
        <p:nvSpPr>
          <p:cNvPr id="12" name="Rectangle 2"/>
          <p:cNvSpPr txBox="1">
            <a:spLocks noChangeArrowheads="1"/>
          </p:cNvSpPr>
          <p:nvPr/>
        </p:nvSpPr>
        <p:spPr>
          <a:xfrm>
            <a:off x="1814883" y="130756"/>
            <a:ext cx="6408712" cy="7778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kumimoji="0" lang="zh-TW" altLang="en-US" sz="36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頻率接取系統 </a:t>
            </a:r>
            <a:r>
              <a:rPr kumimoji="0" lang="en-US" altLang="zh-TW" sz="36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6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600" b="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SAS</a:t>
            </a:r>
            <a:endParaRPr kumimoji="0" lang="zh-TW"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4932040" y="2996952"/>
            <a:ext cx="1167319" cy="1728192"/>
          </a:xfrm>
          <a:prstGeom prst="rect">
            <a:avLst/>
          </a:prstGeom>
          <a:solidFill>
            <a:schemeClr val="accent4">
              <a:lumMod val="60000"/>
              <a:lumOff val="4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932039" y="5229200"/>
            <a:ext cx="1167319" cy="1008112"/>
          </a:xfrm>
          <a:prstGeom prst="rect">
            <a:avLst/>
          </a:prstGeom>
          <a:solidFill>
            <a:schemeClr val="accent4">
              <a:lumMod val="60000"/>
              <a:lumOff val="4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149594" y="4864099"/>
            <a:ext cx="1074001" cy="1571932"/>
          </a:xfrm>
          <a:prstGeom prst="rect">
            <a:avLst/>
          </a:prstGeom>
          <a:solidFill>
            <a:schemeClr val="accent6">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4402343" y="2627620"/>
            <a:ext cx="2226709" cy="369332"/>
          </a:xfrm>
          <a:prstGeom prst="rect">
            <a:avLst/>
          </a:prstGeom>
          <a:noFill/>
          <a:ln w="28575">
            <a:noFill/>
          </a:ln>
        </p:spPr>
        <p:txBody>
          <a:bodyPr wrap="square" rtlCol="0">
            <a:spAutoFit/>
          </a:bodyPr>
          <a:lstStyle>
            <a:defPPr>
              <a:defRPr lang="zh-TW"/>
            </a:defPPr>
            <a:lvl1pPr algn="ctr">
              <a:defRPr b="1">
                <a:solidFill>
                  <a:srgbClr val="FF0000"/>
                </a:solidFill>
                <a:latin typeface="+mn-ea"/>
                <a:ea typeface="+mn-ea"/>
              </a:defRPr>
            </a:lvl1pPr>
          </a:lstStyle>
          <a:p>
            <a:r>
              <a:rPr lang="en-US" altLang="zh-TW" dirty="0" smtClean="0">
                <a:solidFill>
                  <a:srgbClr val="0033CC"/>
                </a:solidFill>
                <a:latin typeface="標楷體" panose="03000509000000000000" pitchFamily="65" charset="-120"/>
                <a:ea typeface="標楷體" panose="03000509000000000000" pitchFamily="65" charset="-120"/>
              </a:rPr>
              <a:t>SAS</a:t>
            </a:r>
            <a:r>
              <a:rPr lang="zh-TW" altLang="en-US" dirty="0" smtClean="0">
                <a:solidFill>
                  <a:srgbClr val="0033CC"/>
                </a:solidFill>
                <a:latin typeface="標楷體" panose="03000509000000000000" pitchFamily="65" charset="-120"/>
                <a:ea typeface="標楷體" panose="03000509000000000000" pitchFamily="65" charset="-120"/>
              </a:rPr>
              <a:t>管理者</a:t>
            </a:r>
            <a:endParaRPr lang="zh-TW" altLang="en-US" dirty="0">
              <a:solidFill>
                <a:srgbClr val="0033CC"/>
              </a:solidFill>
              <a:latin typeface="標楷體" panose="03000509000000000000" pitchFamily="65" charset="-120"/>
              <a:ea typeface="標楷體" panose="03000509000000000000" pitchFamily="65" charset="-120"/>
            </a:endParaRPr>
          </a:p>
        </p:txBody>
      </p:sp>
      <p:sp>
        <p:nvSpPr>
          <p:cNvPr id="16" name="文字方塊 15"/>
          <p:cNvSpPr txBox="1"/>
          <p:nvPr/>
        </p:nvSpPr>
        <p:spPr>
          <a:xfrm>
            <a:off x="5829585" y="6372036"/>
            <a:ext cx="3281784" cy="369332"/>
          </a:xfrm>
          <a:prstGeom prst="rect">
            <a:avLst/>
          </a:prstGeom>
          <a:noFill/>
          <a:ln w="28575">
            <a:noFill/>
          </a:ln>
        </p:spPr>
        <p:txBody>
          <a:bodyPr wrap="square" rtlCol="0">
            <a:spAutoFit/>
          </a:bodyPr>
          <a:lstStyle>
            <a:defPPr>
              <a:defRPr lang="zh-TW"/>
            </a:defPPr>
            <a:lvl1pPr algn="ctr">
              <a:defRPr b="1">
                <a:solidFill>
                  <a:srgbClr val="FF0000"/>
                </a:solidFill>
                <a:latin typeface="+mn-ea"/>
                <a:ea typeface="+mn-ea"/>
              </a:defRPr>
            </a:lvl1pPr>
          </a:lstStyle>
          <a:p>
            <a:r>
              <a:rPr lang="en-US" altLang="zh-TW" dirty="0" smtClean="0">
                <a:solidFill>
                  <a:srgbClr val="0033CC"/>
                </a:solidFill>
                <a:latin typeface="標楷體" panose="03000509000000000000" pitchFamily="65" charset="-120"/>
                <a:ea typeface="標楷體" panose="03000509000000000000" pitchFamily="65" charset="-120"/>
              </a:rPr>
              <a:t>ESC</a:t>
            </a:r>
            <a:r>
              <a:rPr lang="zh-TW" altLang="en-US" dirty="0" smtClean="0">
                <a:solidFill>
                  <a:srgbClr val="0033CC"/>
                </a:solidFill>
                <a:latin typeface="標楷體" panose="03000509000000000000" pitchFamily="65" charset="-120"/>
                <a:ea typeface="標楷體" panose="03000509000000000000" pitchFamily="65" charset="-120"/>
              </a:rPr>
              <a:t> 環境感應能力資料庫業者</a:t>
            </a:r>
            <a:endParaRPr lang="zh-TW" altLang="en-US" dirty="0">
              <a:solidFill>
                <a:srgbClr val="0033CC"/>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57200" y="981147"/>
            <a:ext cx="8229600" cy="4525963"/>
          </a:xfrm>
        </p:spPr>
        <p:txBody>
          <a:bodyPr/>
          <a:lstStyle/>
          <a:p>
            <a:r>
              <a:rPr lang="zh-TW" altLang="en-US" sz="2000" b="1" dirty="0" smtClean="0">
                <a:solidFill>
                  <a:srgbClr val="0033CC"/>
                </a:solidFill>
                <a:latin typeface="標楷體" panose="03000509000000000000" pitchFamily="65" charset="-120"/>
                <a:ea typeface="標楷體" panose="03000509000000000000" pitchFamily="65" charset="-120"/>
              </a:rPr>
              <a:t>環境感應能力資料庫業者</a:t>
            </a:r>
            <a:r>
              <a:rPr lang="en-US" altLang="zh-TW" sz="2000" b="1" dirty="0" smtClean="0">
                <a:solidFill>
                  <a:srgbClr val="0033CC"/>
                </a:solidFill>
                <a:latin typeface="標楷體" panose="03000509000000000000" pitchFamily="65" charset="-120"/>
                <a:ea typeface="標楷體" panose="03000509000000000000" pitchFamily="65" charset="-120"/>
              </a:rPr>
              <a:t>:Environmental Sensing Capability</a:t>
            </a:r>
            <a:r>
              <a:rPr lang="zh-TW" altLang="en-US" sz="2000" b="1" dirty="0" smtClean="0">
                <a:solidFill>
                  <a:srgbClr val="0033CC"/>
                </a:solidFill>
                <a:latin typeface="標楷體" panose="03000509000000000000" pitchFamily="65" charset="-120"/>
                <a:ea typeface="標楷體" panose="03000509000000000000" pitchFamily="65" charset="-120"/>
              </a:rPr>
              <a:t>，</a:t>
            </a:r>
            <a:r>
              <a:rPr lang="en-US" altLang="zh-TW" sz="2000" b="1" dirty="0">
                <a:solidFill>
                  <a:srgbClr val="0033CC"/>
                </a:solidFill>
                <a:latin typeface="標楷體" panose="03000509000000000000" pitchFamily="65" charset="-120"/>
                <a:ea typeface="標楷體" panose="03000509000000000000" pitchFamily="65" charset="-120"/>
              </a:rPr>
              <a:t>ESC</a:t>
            </a:r>
          </a:p>
          <a:p>
            <a:pPr lvl="1" eaLnBrk="1" hangingPunct="1"/>
            <a:endParaRPr lang="en-US" altLang="zh-TW" dirty="0">
              <a:latin typeface="Times New Roman" charset="0"/>
              <a:ea typeface="標楷體" charset="0"/>
              <a:cs typeface="Times New Roman" charset="0"/>
            </a:endParaRPr>
          </a:p>
        </p:txBody>
      </p:sp>
      <p:sp>
        <p:nvSpPr>
          <p:cNvPr id="34819"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14</a:t>
            </a:r>
            <a:endParaRPr lang="en-US" altLang="zh-TW" dirty="0"/>
          </a:p>
        </p:txBody>
      </p:sp>
      <p:sp>
        <p:nvSpPr>
          <p:cNvPr id="11" name="Rectangle 2"/>
          <p:cNvSpPr txBox="1">
            <a:spLocks noChangeArrowheads="1"/>
          </p:cNvSpPr>
          <p:nvPr/>
        </p:nvSpPr>
        <p:spPr>
          <a:xfrm>
            <a:off x="1814883" y="130756"/>
            <a:ext cx="6408712" cy="7778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動態感測更新保護區段資料</a:t>
            </a:r>
            <a:endParaRPr kumimoji="0" lang="zh-TW"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22720"/>
            <a:ext cx="7686750" cy="510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08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1488"/>
            <a:ext cx="8553127" cy="857232"/>
          </a:xfrm>
        </p:spPr>
        <p:txBody>
          <a:bodyPr vert="horz" lIns="91440" tIns="45720" rIns="91440" bIns="45720" rtlCol="0" anchor="ctr">
            <a:noAutofit/>
          </a:bodyPr>
          <a:lstStyle/>
          <a:p>
            <a:pPr algn="ctr"/>
            <a:r>
              <a:rPr lang="zh-TW" altLang="en-US" sz="2800" b="1" dirty="0">
                <a:latin typeface="標楷體" panose="03000509000000000000" pitchFamily="65" charset="-120"/>
                <a:ea typeface="標楷體" panose="03000509000000000000" pitchFamily="65" charset="-120"/>
                <a:cs typeface="Times New Roman" panose="02020603050405020304" pitchFamily="18" charset="0"/>
              </a:rPr>
              <a:t>以</a:t>
            </a:r>
            <a:r>
              <a:rPr lang="en-US" altLang="zh-TW" sz="2800" b="1" dirty="0">
                <a:latin typeface="標楷體" panose="03000509000000000000" pitchFamily="65" charset="-120"/>
                <a:ea typeface="標楷體" panose="03000509000000000000" pitchFamily="65" charset="-120"/>
                <a:cs typeface="Times New Roman" panose="02020603050405020304" pitchFamily="18" charset="0"/>
              </a:rPr>
              <a:t>CBRS</a:t>
            </a:r>
            <a:r>
              <a:rPr lang="zh-TW" altLang="en-US" sz="2800" b="1" dirty="0">
                <a:latin typeface="標楷體" panose="03000509000000000000" pitchFamily="65" charset="-120"/>
                <a:ea typeface="標楷體" panose="03000509000000000000" pitchFamily="65" charset="-120"/>
                <a:cs typeface="Times New Roman" panose="02020603050405020304" pitchFamily="18" charset="0"/>
              </a:rPr>
              <a:t>為例</a:t>
            </a:r>
            <a:r>
              <a:rPr lang="zh-TW" altLang="zh-TW" sz="2800" b="1" dirty="0">
                <a:latin typeface="標楷體" panose="03000509000000000000" pitchFamily="65" charset="-120"/>
                <a:ea typeface="標楷體" panose="03000509000000000000" pitchFamily="65" charset="-120"/>
                <a:cs typeface="Times New Roman" panose="02020603050405020304" pitchFamily="18" charset="0"/>
              </a:rPr>
              <a:t>探討「基礎法」促進前瞻分享接取之設計</a:t>
            </a:r>
            <a:endParaRPr lang="en-US" altLang="zh-TW" sz="28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500034" y="1179845"/>
            <a:ext cx="8229600" cy="4697427"/>
          </a:xfrm>
        </p:spPr>
        <p:txBody>
          <a:bodyPr>
            <a:noAutofit/>
          </a:bodyPr>
          <a:lstStyle/>
          <a:p>
            <a:pPr marL="742950" lvl="2" indent="-342900"/>
            <a:endParaRPr lang="en-US" altLang="zh-TW" b="1" kern="1200" dirty="0">
              <a:cs typeface="+mn-cs"/>
            </a:endParaRPr>
          </a:p>
          <a:p>
            <a:pPr marL="742950" lvl="2" indent="-342900"/>
            <a:endParaRPr lang="en-US" altLang="zh-TW" b="1" kern="1200" dirty="0">
              <a:cs typeface="+mn-c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r="83" b="10972"/>
          <a:stretch/>
        </p:blipFill>
        <p:spPr bwMode="auto">
          <a:xfrm>
            <a:off x="544821" y="2040932"/>
            <a:ext cx="8131635" cy="329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2444994" y="1235899"/>
            <a:ext cx="3522853" cy="830997"/>
          </a:xfrm>
          <a:prstGeom prst="rect">
            <a:avLst/>
          </a:prstGeom>
          <a:solidFill>
            <a:schemeClr val="accent6">
              <a:lumMod val="20000"/>
              <a:lumOff val="80000"/>
            </a:schemeClr>
          </a:solidFill>
          <a:ln w="28575">
            <a:solidFill>
              <a:schemeClr val="tx1"/>
            </a:solidFill>
          </a:ln>
        </p:spPr>
        <p:txBody>
          <a:bodyPr wrap="square" rtlCol="0">
            <a:spAutoFit/>
          </a:bodyPr>
          <a:lstStyle/>
          <a:p>
            <a:pPr algn="ctr"/>
            <a:r>
              <a:rPr lang="en-US" altLang="zh-TW"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NCC</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提出匯流相關法案</a:t>
            </a:r>
          </a:p>
          <a:p>
            <a:pPr algn="ctr"/>
            <a:r>
              <a:rPr lang="en-US" altLang="zh-TW"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含電信、頻譜資源</a:t>
            </a:r>
            <a:r>
              <a:rPr lang="en-US" altLang="zh-TW"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直線接點 9"/>
          <p:cNvCxnSpPr/>
          <p:nvPr/>
        </p:nvCxnSpPr>
        <p:spPr>
          <a:xfrm flipV="1">
            <a:off x="6632537" y="1706855"/>
            <a:ext cx="0" cy="576064"/>
          </a:xfrm>
          <a:prstGeom prst="line">
            <a:avLst/>
          </a:prstGeom>
          <a:noFill/>
          <a:ln w="38100">
            <a:solidFill>
              <a:schemeClr val="tx1"/>
            </a:solidFill>
          </a:ln>
        </p:spPr>
      </p:cxnSp>
      <p:cxnSp>
        <p:nvCxnSpPr>
          <p:cNvPr id="12" name="直線單箭頭接點 11"/>
          <p:cNvCxnSpPr/>
          <p:nvPr/>
        </p:nvCxnSpPr>
        <p:spPr>
          <a:xfrm flipH="1">
            <a:off x="5967848" y="1706855"/>
            <a:ext cx="66468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846774" y="1651396"/>
            <a:ext cx="598220" cy="0"/>
          </a:xfrm>
          <a:prstGeom prst="line">
            <a:avLst/>
          </a:prstGeom>
          <a:noFill/>
          <a:ln w="38100">
            <a:solidFill>
              <a:schemeClr val="tx1"/>
            </a:solidFill>
            <a:prstDash val="dash"/>
          </a:ln>
        </p:spPr>
      </p:cxnSp>
      <p:cxnSp>
        <p:nvCxnSpPr>
          <p:cNvPr id="17" name="直線單箭頭接點 16"/>
          <p:cNvCxnSpPr/>
          <p:nvPr/>
        </p:nvCxnSpPr>
        <p:spPr>
          <a:xfrm>
            <a:off x="1860726" y="1651397"/>
            <a:ext cx="0" cy="559515"/>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23528" y="5163241"/>
            <a:ext cx="2226709" cy="646331"/>
          </a:xfrm>
          <a:prstGeom prst="rect">
            <a:avLst/>
          </a:prstGeom>
          <a:noFill/>
          <a:ln w="28575">
            <a:noFill/>
          </a:ln>
        </p:spPr>
        <p:txBody>
          <a:bodyPr wrap="square" rtlCol="0">
            <a:spAutoFit/>
          </a:bodyPr>
          <a:lstStyle>
            <a:defPPr>
              <a:defRPr lang="zh-TW"/>
            </a:defPPr>
            <a:lvl1pPr algn="ctr">
              <a:defRPr b="1">
                <a:solidFill>
                  <a:srgbClr val="FF0000"/>
                </a:solidFill>
                <a:latin typeface="+mn-ea"/>
                <a:ea typeface="+mn-ea"/>
              </a:defRPr>
            </a:lvl1pPr>
          </a:lstStyle>
          <a:p>
            <a:r>
              <a:rPr lang="zh-TW" altLang="en-US" dirty="0">
                <a:solidFill>
                  <a:srgbClr val="0000FF"/>
                </a:solidFill>
                <a:latin typeface="標楷體" panose="03000509000000000000" pitchFamily="65" charset="-120"/>
                <a:ea typeface="標楷體" panose="03000509000000000000" pitchFamily="65" charset="-120"/>
              </a:rPr>
              <a:t>創新前瞻頻</a:t>
            </a:r>
            <a:r>
              <a:rPr lang="zh-TW" altLang="en-US" dirty="0" smtClean="0">
                <a:solidFill>
                  <a:srgbClr val="0000FF"/>
                </a:solidFill>
                <a:latin typeface="標楷體" panose="03000509000000000000" pitchFamily="65" charset="-120"/>
                <a:ea typeface="標楷體" panose="03000509000000000000" pitchFamily="65" charset="-120"/>
              </a:rPr>
              <a:t>譜</a:t>
            </a:r>
            <a:endParaRPr lang="en-US" altLang="zh-TW" dirty="0" smtClean="0">
              <a:solidFill>
                <a:srgbClr val="0000FF"/>
              </a:solidFill>
              <a:latin typeface="標楷體" panose="03000509000000000000" pitchFamily="65" charset="-120"/>
              <a:ea typeface="標楷體" panose="03000509000000000000" pitchFamily="65" charset="-120"/>
            </a:endParaRPr>
          </a:p>
          <a:p>
            <a:r>
              <a:rPr lang="zh-TW" altLang="en-US" dirty="0" smtClean="0">
                <a:solidFill>
                  <a:srgbClr val="0000FF"/>
                </a:solidFill>
                <a:latin typeface="標楷體" panose="03000509000000000000" pitchFamily="65" charset="-120"/>
                <a:ea typeface="標楷體" panose="03000509000000000000" pitchFamily="65" charset="-120"/>
              </a:rPr>
              <a:t>配置</a:t>
            </a:r>
            <a:endParaRPr lang="zh-TW" altLang="en-US" dirty="0">
              <a:solidFill>
                <a:srgbClr val="0000FF"/>
              </a:solidFill>
              <a:latin typeface="標楷體" panose="03000509000000000000" pitchFamily="65" charset="-120"/>
              <a:ea typeface="標楷體" panose="03000509000000000000" pitchFamily="65" charset="-120"/>
            </a:endParaRPr>
          </a:p>
        </p:txBody>
      </p:sp>
      <p:sp>
        <p:nvSpPr>
          <p:cNvPr id="26" name="文字方塊 25"/>
          <p:cNvSpPr txBox="1"/>
          <p:nvPr/>
        </p:nvSpPr>
        <p:spPr>
          <a:xfrm>
            <a:off x="3473400" y="4233767"/>
            <a:ext cx="2114736" cy="861774"/>
          </a:xfrm>
          <a:prstGeom prst="rect">
            <a:avLst/>
          </a:prstGeom>
          <a:noFill/>
          <a:ln w="28575">
            <a:noFill/>
          </a:ln>
        </p:spPr>
        <p:txBody>
          <a:bodyPr wrap="square" rtlCol="0">
            <a:spAutoFit/>
          </a:bodyPr>
          <a:lstStyle/>
          <a:p>
            <a:pPr algn="ctr"/>
            <a:r>
              <a:rPr lang="zh-TW" altLang="en-US" b="1" dirty="0" smtClean="0">
                <a:solidFill>
                  <a:srgbClr val="0000FF"/>
                </a:solidFill>
                <a:latin typeface="標楷體" panose="03000509000000000000" pitchFamily="65" charset="-120"/>
                <a:ea typeface="標楷體" panose="03000509000000000000" pitchFamily="65" charset="-120"/>
              </a:rPr>
              <a:t>創新前</a:t>
            </a:r>
            <a:r>
              <a:rPr lang="zh-TW" altLang="en-US" b="1" dirty="0">
                <a:solidFill>
                  <a:srgbClr val="0000FF"/>
                </a:solidFill>
                <a:latin typeface="標楷體" panose="03000509000000000000" pitchFamily="65" charset="-120"/>
                <a:ea typeface="標楷體" panose="03000509000000000000" pitchFamily="65" charset="-120"/>
              </a:rPr>
              <a:t>瞻</a:t>
            </a:r>
            <a:r>
              <a:rPr lang="zh-TW" altLang="en-US" b="1" dirty="0" smtClean="0">
                <a:solidFill>
                  <a:srgbClr val="0000FF"/>
                </a:solidFill>
                <a:latin typeface="標楷體" panose="03000509000000000000" pitchFamily="65" charset="-120"/>
                <a:ea typeface="標楷體" panose="03000509000000000000" pitchFamily="65" charset="-120"/>
              </a:rPr>
              <a:t>頻譜</a:t>
            </a:r>
            <a:endParaRPr lang="en-US" altLang="zh-TW" b="1" dirty="0" smtClean="0">
              <a:solidFill>
                <a:srgbClr val="0000FF"/>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監</a:t>
            </a:r>
            <a:r>
              <a:rPr lang="zh-TW" altLang="en-US" b="1" dirty="0" smtClean="0">
                <a:solidFill>
                  <a:srgbClr val="0000FF"/>
                </a:solidFill>
                <a:latin typeface="標楷體" panose="03000509000000000000" pitchFamily="65" charset="-120"/>
                <a:ea typeface="標楷體" panose="03000509000000000000" pitchFamily="65" charset="-120"/>
              </a:rPr>
              <a:t>理</a:t>
            </a:r>
            <a:endParaRPr lang="zh-TW" altLang="en-US" b="1" dirty="0">
              <a:solidFill>
                <a:srgbClr val="0000FF"/>
              </a:solidFill>
              <a:latin typeface="標楷體" panose="03000509000000000000" pitchFamily="65" charset="-120"/>
              <a:ea typeface="標楷體" panose="03000509000000000000" pitchFamily="65" charset="-120"/>
            </a:endParaRPr>
          </a:p>
          <a:p>
            <a:pPr algn="ctr"/>
            <a:endParaRPr lang="zh-TW" altLang="en-US" sz="1400" b="1" dirty="0">
              <a:solidFill>
                <a:srgbClr val="0000FF"/>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5940152" y="908720"/>
            <a:ext cx="695050" cy="861774"/>
          </a:xfrm>
          <a:prstGeom prst="rect">
            <a:avLst/>
          </a:prstGeom>
          <a:noFill/>
        </p:spPr>
        <p:txBody>
          <a:bodyPr wrap="square" rtlCol="0">
            <a:spAutoFit/>
          </a:bodyPr>
          <a:lstStyle/>
          <a:p>
            <a:r>
              <a:rPr lang="en-US" altLang="zh-TW" sz="5000" b="1" dirty="0" smtClean="0">
                <a:solidFill>
                  <a:srgbClr val="FF0000"/>
                </a:solidFill>
              </a:rPr>
              <a:t>?</a:t>
            </a:r>
            <a:endParaRPr lang="zh-TW" altLang="en-US" sz="5000" b="1" dirty="0">
              <a:solidFill>
                <a:srgbClr val="FF0000"/>
              </a:solidFill>
            </a:endParaRPr>
          </a:p>
        </p:txBody>
      </p:sp>
      <p:sp>
        <p:nvSpPr>
          <p:cNvPr id="16"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15</a:t>
            </a:r>
            <a:endParaRPr lang="en-US" altLang="zh-TW" dirty="0"/>
          </a:p>
        </p:txBody>
      </p:sp>
      <p:sp>
        <p:nvSpPr>
          <p:cNvPr id="18" name="文字方塊 17"/>
          <p:cNvSpPr txBox="1"/>
          <p:nvPr/>
        </p:nvSpPr>
        <p:spPr>
          <a:xfrm>
            <a:off x="35496" y="6597424"/>
            <a:ext cx="3888432" cy="276999"/>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rgbClr val="000099"/>
                </a:solidFill>
                <a:latin typeface="Times New Roman" panose="02020603050405020304" pitchFamily="18" charset="0"/>
                <a:ea typeface="標楷體" pitchFamily="65" charset="-120"/>
                <a:cs typeface="Times New Roman" panose="02020603050405020304" pitchFamily="18" charset="0"/>
              </a:rPr>
              <a:t>1</a:t>
            </a:r>
            <a:r>
              <a:rPr lang="en-US" altLang="zh-TW" sz="1200" dirty="0" smtClean="0">
                <a:latin typeface="Times New Roman" panose="02020603050405020304" pitchFamily="18" charset="0"/>
                <a:ea typeface="標楷體" pitchFamily="65" charset="-120"/>
                <a:cs typeface="Times New Roman" panose="02020603050405020304" pitchFamily="18" charset="0"/>
              </a:rPr>
              <a:t>00</a:t>
            </a:r>
            <a:r>
              <a:rPr lang="zh-TW" altLang="en-US" sz="1200" dirty="0">
                <a:latin typeface="Times New Roman" panose="02020603050405020304" pitchFamily="18" charset="0"/>
                <a:ea typeface="標楷體" pitchFamily="65" charset="-120"/>
                <a:cs typeface="Times New Roman" panose="02020603050405020304" pitchFamily="18" charset="0"/>
              </a:rPr>
              <a:t>年野村報告</a:t>
            </a:r>
            <a:endParaRPr kumimoji="1"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p:cNvSpPr txBox="1"/>
          <p:nvPr/>
        </p:nvSpPr>
        <p:spPr>
          <a:xfrm>
            <a:off x="4626709" y="3088730"/>
            <a:ext cx="1288012" cy="461665"/>
          </a:xfrm>
          <a:prstGeom prst="rect">
            <a:avLst/>
          </a:prstGeom>
          <a:noFill/>
        </p:spPr>
        <p:txBody>
          <a:bodyPr wrap="square" rtlCol="0">
            <a:spAutoFit/>
          </a:bodyPr>
          <a:lstStyle/>
          <a:p>
            <a:r>
              <a:rPr lang="zh-TW" altLang="en-US" sz="2400" b="1" dirty="0" smtClean="0">
                <a:solidFill>
                  <a:srgbClr val="FF0000"/>
                </a:solidFill>
                <a:latin typeface="標楷體" panose="03000509000000000000" pitchFamily="65" charset="-120"/>
                <a:ea typeface="標楷體" panose="03000509000000000000" pitchFamily="65" charset="-120"/>
              </a:rPr>
              <a:t>動態</a:t>
            </a:r>
            <a:r>
              <a:rPr lang="en-US" altLang="zh-TW" sz="2400" b="1" dirty="0" smtClean="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35496" y="6266315"/>
            <a:ext cx="8261285" cy="369332"/>
          </a:xfrm>
          <a:prstGeom prst="rect">
            <a:avLst/>
          </a:prstGeom>
          <a:noFill/>
        </p:spPr>
        <p:txBody>
          <a:bodyPr wrap="square" rtlCol="0">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*CBRS: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公民無線寬頻服務，</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Citizens Broadband Radio Service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矩形 18"/>
          <p:cNvSpPr/>
          <p:nvPr/>
        </p:nvSpPr>
        <p:spPr>
          <a:xfrm>
            <a:off x="3504435" y="2748443"/>
            <a:ext cx="2219693" cy="340287"/>
          </a:xfrm>
          <a:prstGeom prst="rect">
            <a:avLst/>
          </a:prstGeom>
          <a:solidFill>
            <a:schemeClr val="accent4">
              <a:lumMod val="60000"/>
              <a:lumOff val="4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42735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899592" y="130846"/>
            <a:ext cx="8229600" cy="777875"/>
          </a:xfrm>
        </p:spPr>
        <p:txBody>
          <a:bodyPr/>
          <a:lstStyle/>
          <a:p>
            <a:pPr algn="ctr" eaLnBrk="1" hangingPunct="1"/>
            <a:r>
              <a:rPr lang="zh-TW"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基礎設施與資源管理</a:t>
            </a:r>
            <a:r>
              <a:rPr lang="zh-TW" altLang="zh-TW"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法</a:t>
            </a:r>
            <a:r>
              <a:rPr lang="en-US" altLang="zh-TW"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頻率相關條文</a:t>
            </a:r>
            <a:endParaRPr lang="zh-TW"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0" name="Rectangle 3"/>
          <p:cNvSpPr>
            <a:spLocks noGrp="1" noChangeArrowheads="1"/>
          </p:cNvSpPr>
          <p:nvPr>
            <p:ph idx="1"/>
          </p:nvPr>
        </p:nvSpPr>
        <p:spPr>
          <a:xfrm>
            <a:off x="457200" y="981147"/>
            <a:ext cx="8229600" cy="4525963"/>
          </a:xfrm>
        </p:spPr>
        <p:txBody>
          <a:bodyPr/>
          <a:lstStyle/>
          <a:p>
            <a:pPr lvl="1"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1"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p:cNvGrpSpPr/>
          <p:nvPr/>
        </p:nvGrpSpPr>
        <p:grpSpPr>
          <a:xfrm>
            <a:off x="92462" y="1002398"/>
            <a:ext cx="8584033" cy="5626726"/>
            <a:chOff x="92426" y="1002398"/>
            <a:chExt cx="8584033" cy="5626726"/>
          </a:xfrm>
        </p:grpSpPr>
        <p:sp>
          <p:nvSpPr>
            <p:cNvPr id="4" name="手繪多邊形 3"/>
            <p:cNvSpPr/>
            <p:nvPr/>
          </p:nvSpPr>
          <p:spPr>
            <a:xfrm>
              <a:off x="92426" y="3525433"/>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頻譜</a:t>
              </a:r>
            </a:p>
          </p:txBody>
        </p:sp>
        <p:sp>
          <p:nvSpPr>
            <p:cNvPr id="6" name="手繪多邊形 5"/>
            <p:cNvSpPr/>
            <p:nvPr/>
          </p:nvSpPr>
          <p:spPr>
            <a:xfrm>
              <a:off x="1637017" y="1319591"/>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管理明文化</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手繪多邊形 6"/>
            <p:cNvSpPr/>
            <p:nvPr/>
          </p:nvSpPr>
          <p:spPr>
            <a:xfrm rot="19457599">
              <a:off x="2689214" y="1427993"/>
              <a:ext cx="543477" cy="17644"/>
            </a:xfrm>
            <a:custGeom>
              <a:avLst/>
              <a:gdLst>
                <a:gd name="connsiteX0" fmla="*/ 0 w 543477"/>
                <a:gd name="connsiteY0" fmla="*/ 8822 h 17644"/>
                <a:gd name="connsiteX1" fmla="*/ 543477 w 543477"/>
                <a:gd name="connsiteY1" fmla="*/ 8822 h 17644"/>
              </a:gdLst>
              <a:ahLst/>
              <a:cxnLst>
                <a:cxn ang="0">
                  <a:pos x="connsiteX0" y="connsiteY0"/>
                </a:cxn>
                <a:cxn ang="0">
                  <a:pos x="connsiteX1" y="connsiteY1"/>
                </a:cxn>
              </a:cxnLst>
              <a:rect l="l" t="t" r="r" b="b"/>
              <a:pathLst>
                <a:path w="543477" h="17644">
                  <a:moveTo>
                    <a:pt x="0" y="8822"/>
                  </a:moveTo>
                  <a:lnTo>
                    <a:pt x="543477"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0852" tIns="-4765" rIns="270851" bIns="-4765"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手繪多邊形 7"/>
            <p:cNvSpPr/>
            <p:nvPr/>
          </p:nvSpPr>
          <p:spPr>
            <a:xfrm>
              <a:off x="3181609" y="1002398"/>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047" tIns="25047" rIns="25047" bIns="25047" numCol="1" spcCol="1270" anchor="ctr" anchorCtr="0">
              <a:noAutofit/>
            </a:bodyPr>
            <a:lstStyle/>
            <a:p>
              <a:pPr lvl="0" algn="ctr" defTabSz="62230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手繪多邊形 8"/>
            <p:cNvSpPr/>
            <p:nvPr/>
          </p:nvSpPr>
          <p:spPr>
            <a:xfrm>
              <a:off x="4284889" y="1269396"/>
              <a:ext cx="397754" cy="17644"/>
            </a:xfrm>
            <a:custGeom>
              <a:avLst/>
              <a:gdLst>
                <a:gd name="connsiteX0" fmla="*/ 0 w 397754"/>
                <a:gd name="connsiteY0" fmla="*/ 8822 h 17644"/>
                <a:gd name="connsiteX1" fmla="*/ 397754 w 397754"/>
                <a:gd name="connsiteY1" fmla="*/ 8822 h 17644"/>
              </a:gdLst>
              <a:ahLst/>
              <a:cxnLst>
                <a:cxn ang="0">
                  <a:pos x="connsiteX0" y="connsiteY0"/>
                </a:cxn>
                <a:cxn ang="0">
                  <a:pos x="connsiteX1" y="connsiteY1"/>
                </a:cxn>
              </a:cxnLst>
              <a:rect l="l" t="t" r="r" b="b"/>
              <a:pathLst>
                <a:path w="397754" h="17644">
                  <a:moveTo>
                    <a:pt x="0" y="8822"/>
                  </a:moveTo>
                  <a:lnTo>
                    <a:pt x="397754"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1633" tIns="-1122" rIns="201634" bIns="-1121"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手繪多邊形 9"/>
            <p:cNvSpPr/>
            <p:nvPr/>
          </p:nvSpPr>
          <p:spPr>
            <a:xfrm>
              <a:off x="4682643" y="1002398"/>
              <a:ext cx="3985071"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047" tIns="25047" rIns="25047" bIns="25047" numCol="1" spcCol="1270" anchor="ctr" anchorCtr="0">
              <a:noAutofit/>
            </a:bodyPr>
            <a:lstStyle/>
            <a:p>
              <a:pPr lvl="0" algn="ctr" defTabSz="622300">
                <a:lnSpc>
                  <a:spcPct val="90000"/>
                </a:lnSpc>
                <a:spcBef>
                  <a:spcPct val="0"/>
                </a:spcBef>
                <a:spcAft>
                  <a:spcPct val="35000"/>
                </a:spcAft>
              </a:pPr>
              <a:r>
                <a:rPr lang="zh-TW" altLang="zh-TW" sz="1600" i="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i="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i="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訂定並定期檢討修正頻率分配表及</a:t>
              </a:r>
              <a:endParaRPr lang="en-US" altLang="zh-TW" sz="1600" i="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gn="ctr" defTabSz="622300">
                <a:lnSpc>
                  <a:spcPct val="90000"/>
                </a:lnSpc>
                <a:spcBef>
                  <a:spcPct val="0"/>
                </a:spcBef>
                <a:spcAft>
                  <a:spcPct val="35000"/>
                </a:spcAft>
              </a:pPr>
              <a:r>
                <a:rPr lang="zh-TW" altLang="zh-TW" sz="1600" i="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頻率供應計畫</a:t>
              </a:r>
              <a:r>
                <a:rPr lang="en-US" altLang="zh-TW" sz="1600" i="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i="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手繪多邊形 10"/>
            <p:cNvSpPr/>
            <p:nvPr/>
          </p:nvSpPr>
          <p:spPr>
            <a:xfrm rot="2142401">
              <a:off x="2689214" y="1745186"/>
              <a:ext cx="543477" cy="17644"/>
            </a:xfrm>
            <a:custGeom>
              <a:avLst/>
              <a:gdLst>
                <a:gd name="connsiteX0" fmla="*/ 0 w 543477"/>
                <a:gd name="connsiteY0" fmla="*/ 8822 h 17644"/>
                <a:gd name="connsiteX1" fmla="*/ 543477 w 543477"/>
                <a:gd name="connsiteY1" fmla="*/ 8822 h 17644"/>
              </a:gdLst>
              <a:ahLst/>
              <a:cxnLst>
                <a:cxn ang="0">
                  <a:pos x="connsiteX0" y="connsiteY0"/>
                </a:cxn>
                <a:cxn ang="0">
                  <a:pos x="connsiteX1" y="connsiteY1"/>
                </a:cxn>
              </a:cxnLst>
              <a:rect l="l" t="t" r="r" b="b"/>
              <a:pathLst>
                <a:path w="543477" h="17644">
                  <a:moveTo>
                    <a:pt x="0" y="8822"/>
                  </a:moveTo>
                  <a:lnTo>
                    <a:pt x="543477"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0851" tIns="-4766" rIns="270852" bIns="-4764"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手繪多邊形 11"/>
            <p:cNvSpPr/>
            <p:nvPr/>
          </p:nvSpPr>
          <p:spPr>
            <a:xfrm>
              <a:off x="3181609" y="1636784"/>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手繪多邊形 12"/>
            <p:cNvSpPr/>
            <p:nvPr/>
          </p:nvSpPr>
          <p:spPr>
            <a:xfrm>
              <a:off x="4284889" y="1903782"/>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1" rIns="222323" bIns="-2210"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手繪多邊形 13"/>
            <p:cNvSpPr/>
            <p:nvPr/>
          </p:nvSpPr>
          <p:spPr>
            <a:xfrm>
              <a:off x="4726200" y="1636784"/>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zh-TW" sz="1600" i="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「無線電頻率核配</a:t>
              </a:r>
              <a:r>
                <a:rPr lang="en-US" altLang="zh-TW" sz="1600" i="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i="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彈性採評審制、公開招標制、拍賣制或其他適當方式釋出頻率」</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手繪多邊形 15"/>
            <p:cNvSpPr/>
            <p:nvPr/>
          </p:nvSpPr>
          <p:spPr>
            <a:xfrm>
              <a:off x="1637017" y="3539942"/>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彈性共享</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手繪多邊形 16"/>
            <p:cNvSpPr/>
            <p:nvPr/>
          </p:nvSpPr>
          <p:spPr>
            <a:xfrm rot="17350740">
              <a:off x="2289288" y="3172554"/>
              <a:ext cx="1343330" cy="17644"/>
            </a:xfrm>
            <a:custGeom>
              <a:avLst/>
              <a:gdLst>
                <a:gd name="connsiteX0" fmla="*/ 0 w 1343330"/>
                <a:gd name="connsiteY0" fmla="*/ 8822 h 17644"/>
                <a:gd name="connsiteX1" fmla="*/ 1343330 w 1343330"/>
                <a:gd name="connsiteY1" fmla="*/ 8822 h 17644"/>
              </a:gdLst>
              <a:ahLst/>
              <a:cxnLst>
                <a:cxn ang="0">
                  <a:pos x="connsiteX0" y="connsiteY0"/>
                </a:cxn>
                <a:cxn ang="0">
                  <a:pos x="connsiteX1" y="connsiteY1"/>
                </a:cxn>
              </a:cxnLst>
              <a:rect l="l" t="t" r="r" b="b"/>
              <a:pathLst>
                <a:path w="1343330" h="17644">
                  <a:moveTo>
                    <a:pt x="0" y="8822"/>
                  </a:moveTo>
                  <a:lnTo>
                    <a:pt x="1343330"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50782" tIns="-24762" rIns="650781" bIns="-24761"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手繪多邊形 17"/>
            <p:cNvSpPr/>
            <p:nvPr/>
          </p:nvSpPr>
          <p:spPr>
            <a:xfrm>
              <a:off x="3181609" y="2271170"/>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手繪多邊形 18"/>
            <p:cNvSpPr/>
            <p:nvPr/>
          </p:nvSpPr>
          <p:spPr>
            <a:xfrm>
              <a:off x="4284889" y="2538168"/>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1" rIns="222323" bIns="-2210"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手繪多邊形 19"/>
            <p:cNvSpPr/>
            <p:nvPr/>
          </p:nvSpPr>
          <p:spPr>
            <a:xfrm>
              <a:off x="4726200" y="2271170"/>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免執照共享</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手繪多邊形 20"/>
            <p:cNvSpPr/>
            <p:nvPr/>
          </p:nvSpPr>
          <p:spPr>
            <a:xfrm rot="18289469">
              <a:off x="2574559" y="3489747"/>
              <a:ext cx="772788" cy="17644"/>
            </a:xfrm>
            <a:custGeom>
              <a:avLst/>
              <a:gdLst>
                <a:gd name="connsiteX0" fmla="*/ 0 w 772788"/>
                <a:gd name="connsiteY0" fmla="*/ 8822 h 17644"/>
                <a:gd name="connsiteX1" fmla="*/ 772788 w 772788"/>
                <a:gd name="connsiteY1" fmla="*/ 8822 h 17644"/>
              </a:gdLst>
              <a:ahLst/>
              <a:cxnLst>
                <a:cxn ang="0">
                  <a:pos x="connsiteX0" y="connsiteY0"/>
                </a:cxn>
                <a:cxn ang="0">
                  <a:pos x="connsiteX1" y="connsiteY1"/>
                </a:cxn>
              </a:cxnLst>
              <a:rect l="l" t="t" r="r" b="b"/>
              <a:pathLst>
                <a:path w="772788" h="17644">
                  <a:moveTo>
                    <a:pt x="0" y="8822"/>
                  </a:moveTo>
                  <a:lnTo>
                    <a:pt x="772788"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9774" tIns="-10499" rIns="379774" bIns="-10497"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手繪多邊形 21"/>
            <p:cNvSpPr/>
            <p:nvPr/>
          </p:nvSpPr>
          <p:spPr>
            <a:xfrm>
              <a:off x="3181609" y="2905556"/>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手繪多邊形 22"/>
            <p:cNvSpPr/>
            <p:nvPr/>
          </p:nvSpPr>
          <p:spPr>
            <a:xfrm>
              <a:off x="4284889" y="3172554"/>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1" rIns="222323" bIns="-2210"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手繪多邊形 23"/>
            <p:cNvSpPr/>
            <p:nvPr/>
          </p:nvSpPr>
          <p:spPr>
            <a:xfrm>
              <a:off x="4726200" y="2905556"/>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許可執照共享</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手繪多邊形 24"/>
            <p:cNvSpPr/>
            <p:nvPr/>
          </p:nvSpPr>
          <p:spPr>
            <a:xfrm>
              <a:off x="2740297" y="3806939"/>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0" rIns="222323" bIns="-2211"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手繪多邊形 25"/>
            <p:cNvSpPr/>
            <p:nvPr/>
          </p:nvSpPr>
          <p:spPr>
            <a:xfrm>
              <a:off x="3181609" y="3539942"/>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手繪多邊形 26"/>
            <p:cNvSpPr/>
            <p:nvPr/>
          </p:nvSpPr>
          <p:spPr>
            <a:xfrm>
              <a:off x="4284889" y="3806939"/>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0" rIns="222323" bIns="-2211"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手繪多邊形 27"/>
            <p:cNvSpPr/>
            <p:nvPr/>
          </p:nvSpPr>
          <p:spPr>
            <a:xfrm>
              <a:off x="4726200" y="3539942"/>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頻率出租出借</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手繪多邊形 28"/>
            <p:cNvSpPr/>
            <p:nvPr/>
          </p:nvSpPr>
          <p:spPr>
            <a:xfrm rot="3310531">
              <a:off x="2574559" y="4124132"/>
              <a:ext cx="772788" cy="17644"/>
            </a:xfrm>
            <a:custGeom>
              <a:avLst/>
              <a:gdLst>
                <a:gd name="connsiteX0" fmla="*/ 0 w 772788"/>
                <a:gd name="connsiteY0" fmla="*/ 8822 h 17644"/>
                <a:gd name="connsiteX1" fmla="*/ 772788 w 772788"/>
                <a:gd name="connsiteY1" fmla="*/ 8822 h 17644"/>
              </a:gdLst>
              <a:ahLst/>
              <a:cxnLst>
                <a:cxn ang="0">
                  <a:pos x="connsiteX0" y="connsiteY0"/>
                </a:cxn>
                <a:cxn ang="0">
                  <a:pos x="connsiteX1" y="connsiteY1"/>
                </a:cxn>
              </a:cxnLst>
              <a:rect l="l" t="t" r="r" b="b"/>
              <a:pathLst>
                <a:path w="772788" h="17644">
                  <a:moveTo>
                    <a:pt x="0" y="8822"/>
                  </a:moveTo>
                  <a:lnTo>
                    <a:pt x="772788"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9774" tIns="-10497" rIns="379774" bIns="-10499"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手繪多邊形 29"/>
            <p:cNvSpPr/>
            <p:nvPr/>
          </p:nvSpPr>
          <p:spPr>
            <a:xfrm>
              <a:off x="3181609" y="4174327"/>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手繪多邊形 30"/>
            <p:cNvSpPr/>
            <p:nvPr/>
          </p:nvSpPr>
          <p:spPr>
            <a:xfrm>
              <a:off x="4284889" y="4441325"/>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0" rIns="222323" bIns="-2211"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28" name="手繪多邊形 22527"/>
            <p:cNvSpPr/>
            <p:nvPr/>
          </p:nvSpPr>
          <p:spPr>
            <a:xfrm>
              <a:off x="4726200" y="4174327"/>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頻率使用移轉</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3" name="手繪多邊形 22532"/>
            <p:cNvSpPr/>
            <p:nvPr/>
          </p:nvSpPr>
          <p:spPr>
            <a:xfrm rot="4249260">
              <a:off x="2289288" y="4441325"/>
              <a:ext cx="1343330" cy="17644"/>
            </a:xfrm>
            <a:custGeom>
              <a:avLst/>
              <a:gdLst>
                <a:gd name="connsiteX0" fmla="*/ 0 w 1343330"/>
                <a:gd name="connsiteY0" fmla="*/ 8822 h 17644"/>
                <a:gd name="connsiteX1" fmla="*/ 1343330 w 1343330"/>
                <a:gd name="connsiteY1" fmla="*/ 8822 h 17644"/>
              </a:gdLst>
              <a:ahLst/>
              <a:cxnLst>
                <a:cxn ang="0">
                  <a:pos x="connsiteX0" y="connsiteY0"/>
                </a:cxn>
                <a:cxn ang="0">
                  <a:pos x="connsiteX1" y="connsiteY1"/>
                </a:cxn>
              </a:cxnLst>
              <a:rect l="l" t="t" r="r" b="b"/>
              <a:pathLst>
                <a:path w="1343330" h="17644">
                  <a:moveTo>
                    <a:pt x="0" y="8822"/>
                  </a:moveTo>
                  <a:lnTo>
                    <a:pt x="1343330"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50782" tIns="-24762" rIns="650781" bIns="-24761"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4" name="手繪多邊形 22533"/>
            <p:cNvSpPr/>
            <p:nvPr/>
          </p:nvSpPr>
          <p:spPr>
            <a:xfrm>
              <a:off x="3181609" y="4808713"/>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5" name="手繪多邊形 22534"/>
            <p:cNvSpPr/>
            <p:nvPr/>
          </p:nvSpPr>
          <p:spPr>
            <a:xfrm>
              <a:off x="4284889" y="5075711"/>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1" rIns="222323" bIns="-2210"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6" name="手繪多邊形 22535"/>
            <p:cNvSpPr/>
            <p:nvPr/>
          </p:nvSpPr>
          <p:spPr>
            <a:xfrm>
              <a:off x="4726200" y="4808713"/>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干擾</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38" name="手繪多邊形 22537"/>
            <p:cNvSpPr/>
            <p:nvPr/>
          </p:nvSpPr>
          <p:spPr>
            <a:xfrm>
              <a:off x="1637017" y="5757681"/>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回收機制</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40" name="手繪多邊形 22539"/>
            <p:cNvSpPr/>
            <p:nvPr/>
          </p:nvSpPr>
          <p:spPr>
            <a:xfrm>
              <a:off x="3181609" y="5443099"/>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544" name="手繪多邊形 22543"/>
            <p:cNvSpPr/>
            <p:nvPr/>
          </p:nvSpPr>
          <p:spPr>
            <a:xfrm>
              <a:off x="3181609" y="6077485"/>
              <a:ext cx="1103279" cy="551639"/>
            </a:xfrm>
            <a:custGeom>
              <a:avLst/>
              <a:gdLst>
                <a:gd name="connsiteX0" fmla="*/ 0 w 1103279"/>
                <a:gd name="connsiteY0" fmla="*/ 55164 h 551639"/>
                <a:gd name="connsiteX1" fmla="*/ 55164 w 1103279"/>
                <a:gd name="connsiteY1" fmla="*/ 0 h 551639"/>
                <a:gd name="connsiteX2" fmla="*/ 1048115 w 1103279"/>
                <a:gd name="connsiteY2" fmla="*/ 0 h 551639"/>
                <a:gd name="connsiteX3" fmla="*/ 1103279 w 1103279"/>
                <a:gd name="connsiteY3" fmla="*/ 55164 h 551639"/>
                <a:gd name="connsiteX4" fmla="*/ 1103279 w 1103279"/>
                <a:gd name="connsiteY4" fmla="*/ 496475 h 551639"/>
                <a:gd name="connsiteX5" fmla="*/ 1048115 w 1103279"/>
                <a:gd name="connsiteY5" fmla="*/ 551639 h 551639"/>
                <a:gd name="connsiteX6" fmla="*/ 55164 w 1103279"/>
                <a:gd name="connsiteY6" fmla="*/ 551639 h 551639"/>
                <a:gd name="connsiteX7" fmla="*/ 0 w 1103279"/>
                <a:gd name="connsiteY7" fmla="*/ 496475 h 551639"/>
                <a:gd name="connsiteX8" fmla="*/ 0 w 110327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279" h="551639">
                  <a:moveTo>
                    <a:pt x="0" y="55164"/>
                  </a:moveTo>
                  <a:cubicBezTo>
                    <a:pt x="0" y="24698"/>
                    <a:pt x="24698" y="0"/>
                    <a:pt x="55164" y="0"/>
                  </a:cubicBezTo>
                  <a:lnTo>
                    <a:pt x="1048115" y="0"/>
                  </a:lnTo>
                  <a:cubicBezTo>
                    <a:pt x="1078581" y="0"/>
                    <a:pt x="1103279" y="24698"/>
                    <a:pt x="1103279" y="55164"/>
                  </a:cubicBezTo>
                  <a:lnTo>
                    <a:pt x="1103279" y="496475"/>
                  </a:lnTo>
                  <a:cubicBezTo>
                    <a:pt x="1103279" y="526941"/>
                    <a:pt x="1078581" y="551639"/>
                    <a:pt x="104811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Bef>
                  <a:spcPct val="0"/>
                </a:spcBef>
                <a:spcAft>
                  <a:spcPct val="35000"/>
                </a:spcAft>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8" name="文字方塊 47"/>
          <p:cNvSpPr txBox="1"/>
          <p:nvPr/>
        </p:nvSpPr>
        <p:spPr>
          <a:xfrm>
            <a:off x="35496" y="6597424"/>
            <a:ext cx="3888432" cy="276999"/>
          </a:xfrm>
          <a:prstGeom prst="rect">
            <a:avLst/>
          </a:prstGeom>
          <a:noFill/>
        </p:spPr>
        <p:txBody>
          <a:bodyPr wrap="square" rtlCol="0">
            <a:spAutoFit/>
          </a:bodyPr>
          <a:lstStyle/>
          <a:p>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Ref.[</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4</a:t>
            </a:r>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1"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手繪多邊形 49"/>
          <p:cNvSpPr/>
          <p:nvPr/>
        </p:nvSpPr>
        <p:spPr>
          <a:xfrm>
            <a:off x="4279303" y="5755449"/>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1" rIns="222323" bIns="-2210"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手繪多邊形 50"/>
          <p:cNvSpPr/>
          <p:nvPr/>
        </p:nvSpPr>
        <p:spPr>
          <a:xfrm>
            <a:off x="4736541" y="5434277"/>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Aft>
                <a:spcPct val="35000"/>
              </a:spcAft>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回收</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、補償</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機制</a:t>
            </a:r>
          </a:p>
        </p:txBody>
      </p:sp>
      <p:sp>
        <p:nvSpPr>
          <p:cNvPr id="52" name="手繪多邊形 51"/>
          <p:cNvSpPr/>
          <p:nvPr/>
        </p:nvSpPr>
        <p:spPr>
          <a:xfrm>
            <a:off x="4263146" y="6336011"/>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1" rIns="222323" bIns="-2210"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手繪多邊形 52"/>
          <p:cNvSpPr/>
          <p:nvPr/>
        </p:nvSpPr>
        <p:spPr>
          <a:xfrm>
            <a:off x="4717491" y="6077485"/>
            <a:ext cx="3950259" cy="551639"/>
          </a:xfrm>
          <a:custGeom>
            <a:avLst/>
            <a:gdLst>
              <a:gd name="connsiteX0" fmla="*/ 0 w 3950259"/>
              <a:gd name="connsiteY0" fmla="*/ 55164 h 551639"/>
              <a:gd name="connsiteX1" fmla="*/ 55164 w 3950259"/>
              <a:gd name="connsiteY1" fmla="*/ 0 h 551639"/>
              <a:gd name="connsiteX2" fmla="*/ 3895095 w 3950259"/>
              <a:gd name="connsiteY2" fmla="*/ 0 h 551639"/>
              <a:gd name="connsiteX3" fmla="*/ 3950259 w 3950259"/>
              <a:gd name="connsiteY3" fmla="*/ 55164 h 551639"/>
              <a:gd name="connsiteX4" fmla="*/ 3950259 w 3950259"/>
              <a:gd name="connsiteY4" fmla="*/ 496475 h 551639"/>
              <a:gd name="connsiteX5" fmla="*/ 3895095 w 3950259"/>
              <a:gd name="connsiteY5" fmla="*/ 551639 h 551639"/>
              <a:gd name="connsiteX6" fmla="*/ 55164 w 3950259"/>
              <a:gd name="connsiteY6" fmla="*/ 551639 h 551639"/>
              <a:gd name="connsiteX7" fmla="*/ 0 w 3950259"/>
              <a:gd name="connsiteY7" fmla="*/ 496475 h 551639"/>
              <a:gd name="connsiteX8" fmla="*/ 0 w 3950259"/>
              <a:gd name="connsiteY8" fmla="*/ 55164 h 5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59" h="551639">
                <a:moveTo>
                  <a:pt x="0" y="55164"/>
                </a:moveTo>
                <a:cubicBezTo>
                  <a:pt x="0" y="24698"/>
                  <a:pt x="24698" y="0"/>
                  <a:pt x="55164" y="0"/>
                </a:cubicBezTo>
                <a:lnTo>
                  <a:pt x="3895095" y="0"/>
                </a:lnTo>
                <a:cubicBezTo>
                  <a:pt x="3925561" y="0"/>
                  <a:pt x="3950259" y="24698"/>
                  <a:pt x="3950259" y="55164"/>
                </a:cubicBezTo>
                <a:lnTo>
                  <a:pt x="3950259" y="496475"/>
                </a:lnTo>
                <a:cubicBezTo>
                  <a:pt x="3950259" y="526941"/>
                  <a:pt x="3925561" y="551639"/>
                  <a:pt x="3895095" y="551639"/>
                </a:cubicBezTo>
                <a:lnTo>
                  <a:pt x="55164" y="551639"/>
                </a:lnTo>
                <a:cubicBezTo>
                  <a:pt x="24698" y="551639"/>
                  <a:pt x="0" y="526941"/>
                  <a:pt x="0" y="496475"/>
                </a:cubicBezTo>
                <a:lnTo>
                  <a:pt x="0" y="55164"/>
                </a:lnTo>
                <a:close/>
              </a:path>
            </a:pathLst>
          </a:custGeom>
          <a:solidFill>
            <a:srgbClr val="BBE0E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4412" tIns="24412" rIns="24412" bIns="24412" numCol="1" spcCol="1270" anchor="ctr" anchorCtr="0">
            <a:noAutofit/>
          </a:bodyPr>
          <a:lstStyle/>
          <a:p>
            <a:pPr lvl="0" algn="ctr" defTabSz="577850">
              <a:lnSpc>
                <a:spcPct val="90000"/>
              </a:lnSpc>
              <a:spcAft>
                <a:spcPct val="35000"/>
              </a:spcAft>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廢止核配</a:t>
            </a:r>
          </a:p>
        </p:txBody>
      </p:sp>
      <p:cxnSp>
        <p:nvCxnSpPr>
          <p:cNvPr id="32" name="直線接點 31"/>
          <p:cNvCxnSpPr/>
          <p:nvPr/>
        </p:nvCxnSpPr>
        <p:spPr>
          <a:xfrm>
            <a:off x="1195741" y="3861048"/>
            <a:ext cx="423931" cy="2270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2771800" y="5755449"/>
            <a:ext cx="432048" cy="230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2756259" y="5994738"/>
            <a:ext cx="425385" cy="358917"/>
          </a:xfrm>
          <a:prstGeom prst="line">
            <a:avLst/>
          </a:prstGeom>
        </p:spPr>
        <p:style>
          <a:lnRef idx="1">
            <a:schemeClr val="accent1"/>
          </a:lnRef>
          <a:fillRef idx="0">
            <a:schemeClr val="accent1"/>
          </a:fillRef>
          <a:effectRef idx="0">
            <a:schemeClr val="accent1"/>
          </a:effectRef>
          <a:fontRef idx="minor">
            <a:schemeClr val="tx1"/>
          </a:fontRef>
        </p:style>
      </p:cxnSp>
      <p:sp>
        <p:nvSpPr>
          <p:cNvPr id="60" name="手繪多邊形 59"/>
          <p:cNvSpPr/>
          <p:nvPr/>
        </p:nvSpPr>
        <p:spPr>
          <a:xfrm>
            <a:off x="1172579" y="3818660"/>
            <a:ext cx="441311" cy="17644"/>
          </a:xfrm>
          <a:custGeom>
            <a:avLst/>
            <a:gdLst>
              <a:gd name="connsiteX0" fmla="*/ 0 w 441311"/>
              <a:gd name="connsiteY0" fmla="*/ 8822 h 17644"/>
              <a:gd name="connsiteX1" fmla="*/ 441311 w 441311"/>
              <a:gd name="connsiteY1" fmla="*/ 8822 h 17644"/>
            </a:gdLst>
            <a:ahLst/>
            <a:cxnLst>
              <a:cxn ang="0">
                <a:pos x="connsiteX0" y="connsiteY0"/>
              </a:cxn>
              <a:cxn ang="0">
                <a:pos x="connsiteX1" y="connsiteY1"/>
              </a:cxn>
            </a:cxnLst>
            <a:rect l="l" t="t" r="r" b="b"/>
            <a:pathLst>
              <a:path w="441311" h="17644">
                <a:moveTo>
                  <a:pt x="0" y="8822"/>
                </a:moveTo>
                <a:lnTo>
                  <a:pt x="441311" y="882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323" tIns="-2211" rIns="222323" bIns="-2210" numCol="1" spcCol="1270" anchor="ctr" anchorCtr="0">
            <a:noAutofit/>
          </a:bodyPr>
          <a:lstStyle/>
          <a:p>
            <a:pPr lvl="0" algn="ctr" defTabSz="222250">
              <a:lnSpc>
                <a:spcPct val="90000"/>
              </a:lnSpc>
              <a:spcBef>
                <a:spcPct val="0"/>
              </a:spcBef>
              <a:spcAft>
                <a:spcPct val="35000"/>
              </a:spcAft>
            </a:pPr>
            <a:endParaRPr lang="zh-TW" altLang="en-US" sz="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61" name="直線接點 60"/>
          <p:cNvCxnSpPr/>
          <p:nvPr/>
        </p:nvCxnSpPr>
        <p:spPr>
          <a:xfrm flipH="1">
            <a:off x="1190591" y="1602575"/>
            <a:ext cx="451612" cy="2233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209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46088" y="1109663"/>
            <a:ext cx="8229600" cy="4525962"/>
          </a:xfrm>
        </p:spPr>
        <p:txBody>
          <a:bodyPr/>
          <a:lstStyle/>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2"/>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819"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76" name="Group 44"/>
          <p:cNvGrpSpPr>
            <a:grpSpLocks/>
          </p:cNvGrpSpPr>
          <p:nvPr/>
        </p:nvGrpSpPr>
        <p:grpSpPr bwMode="auto">
          <a:xfrm>
            <a:off x="1184276" y="2204864"/>
            <a:ext cx="2017713" cy="3565523"/>
            <a:chOff x="1779025" y="1556376"/>
            <a:chExt cx="1766455" cy="3171487"/>
          </a:xfrm>
        </p:grpSpPr>
        <p:cxnSp>
          <p:nvCxnSpPr>
            <p:cNvPr id="8" name="Straight Connector 42"/>
            <p:cNvCxnSpPr/>
            <p:nvPr/>
          </p:nvCxnSpPr>
          <p:spPr>
            <a:xfrm>
              <a:off x="2667119" y="1556376"/>
              <a:ext cx="685176" cy="23510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9"/>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Straight Connector 41"/>
            <p:cNvCxnSpPr/>
            <p:nvPr/>
          </p:nvCxnSpPr>
          <p:spPr>
            <a:xfrm rot="5400000">
              <a:off x="1208305" y="2448643"/>
              <a:ext cx="2231056" cy="686568"/>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877" name="Group 45"/>
          <p:cNvGrpSpPr>
            <a:grpSpLocks/>
          </p:cNvGrpSpPr>
          <p:nvPr/>
        </p:nvGrpSpPr>
        <p:grpSpPr bwMode="auto">
          <a:xfrm>
            <a:off x="5580063" y="2205041"/>
            <a:ext cx="2017712" cy="3430587"/>
            <a:chOff x="1779025" y="1676400"/>
            <a:chExt cx="1766455" cy="3051463"/>
          </a:xfrm>
        </p:grpSpPr>
        <p:cxnSp>
          <p:nvCxnSpPr>
            <p:cNvPr id="12" name="Straight Connector 46"/>
            <p:cNvCxnSpPr/>
            <p:nvPr/>
          </p:nvCxnSpPr>
          <p:spPr>
            <a:xfrm rot="16200000" flipH="1">
              <a:off x="1894178" y="2449338"/>
              <a:ext cx="2231056" cy="6851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47"/>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4" name="Straight Connector 48"/>
            <p:cNvCxnSpPr/>
            <p:nvPr/>
          </p:nvCxnSpPr>
          <p:spPr>
            <a:xfrm rot="5400000">
              <a:off x="1208305" y="2448643"/>
              <a:ext cx="2231056" cy="68656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Oval 31"/>
          <p:cNvSpPr/>
          <p:nvPr/>
        </p:nvSpPr>
        <p:spPr bwMode="auto">
          <a:xfrm>
            <a:off x="3335610" y="5099881"/>
            <a:ext cx="2253205" cy="22184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ounded Rectangle 24"/>
          <p:cNvSpPr/>
          <p:nvPr/>
        </p:nvSpPr>
        <p:spPr bwMode="auto">
          <a:xfrm>
            <a:off x="4385950" y="1916121"/>
            <a:ext cx="185032" cy="4320297"/>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82" name="Group 33"/>
          <p:cNvGrpSpPr>
            <a:grpSpLocks/>
          </p:cNvGrpSpPr>
          <p:nvPr/>
        </p:nvGrpSpPr>
        <p:grpSpPr bwMode="auto">
          <a:xfrm>
            <a:off x="1968504" y="2089150"/>
            <a:ext cx="4979988" cy="446088"/>
            <a:chOff x="2583180" y="1554480"/>
            <a:chExt cx="3977640" cy="292608"/>
          </a:xfrm>
        </p:grpSpPr>
        <p:sp>
          <p:nvSpPr>
            <p:cNvPr id="18" name="Rounded Rectangle 29"/>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Rounded Rectangle 32"/>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 name="圓角矩形 3"/>
          <p:cNvSpPr/>
          <p:nvPr/>
        </p:nvSpPr>
        <p:spPr>
          <a:xfrm>
            <a:off x="1255713" y="3861128"/>
            <a:ext cx="1800000" cy="720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SAS</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21"/>
          <p:cNvSpPr/>
          <p:nvPr/>
        </p:nvSpPr>
        <p:spPr>
          <a:xfrm>
            <a:off x="5664200" y="4061752"/>
            <a:ext cx="1798638" cy="720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基礎法</a:t>
            </a:r>
          </a:p>
        </p:txBody>
      </p:sp>
      <p:sp>
        <p:nvSpPr>
          <p:cNvPr id="26" name="雲形 25"/>
          <p:cNvSpPr/>
          <p:nvPr/>
        </p:nvSpPr>
        <p:spPr>
          <a:xfrm>
            <a:off x="2735264" y="981078"/>
            <a:ext cx="3781425" cy="16557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共享原</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則</a:t>
            </a:r>
          </a:p>
        </p:txBody>
      </p:sp>
      <p:sp>
        <p:nvSpPr>
          <p:cNvPr id="46" name="圓角矩形 45"/>
          <p:cNvSpPr/>
          <p:nvPr/>
        </p:nvSpPr>
        <p:spPr>
          <a:xfrm>
            <a:off x="1043608" y="3069048"/>
            <a:ext cx="2160000" cy="7920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三</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階</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層使用者</a:t>
            </a:r>
            <a:r>
              <a:rPr kumimoji="0" lang="zh-TW"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共用</a:t>
            </a:r>
            <a:endPar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kumimoji="0" lang="zh-TW"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同一</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頻段</a:t>
            </a: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use </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it or share it</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圓角矩形圖說文字 1"/>
          <p:cNvSpPr/>
          <p:nvPr/>
        </p:nvSpPr>
        <p:spPr>
          <a:xfrm>
            <a:off x="581061" y="5589240"/>
            <a:ext cx="7794625" cy="987588"/>
          </a:xfrm>
          <a:prstGeom prst="wedgeRoundRectCallout">
            <a:avLst>
              <a:gd name="adj1" fmla="val -25441"/>
              <a:gd name="adj2" fmla="val -78462"/>
              <a:gd name="adj3" fmla="val 16667"/>
            </a:avLst>
          </a:prstGeom>
          <a:solidFill>
            <a:srgbClr val="F0B7AE"/>
          </a:solidFill>
          <a:ln>
            <a:solidFill>
              <a:srgbClr val="F1AD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考量共用之品質，該項條文建議或以「</a:t>
            </a:r>
            <a:r>
              <a:rPr kumimoji="0" lang="zh-TW"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主管機關得依頻率使用特性，</a:t>
            </a:r>
            <a:r>
              <a:rPr kumimoji="0" lang="en-US"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在可</a:t>
            </a:r>
            <a:r>
              <a:rPr kumimoji="0" lang="zh-TW" altLang="zh-TW"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確保和諧共用</a:t>
            </a:r>
            <a:r>
              <a:rPr kumimoji="0" lang="zh-TW"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的前提下</a:t>
            </a:r>
            <a:r>
              <a:rPr kumimoji="0" lang="en-US"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，依職權或申請核配二以上使用同一無線電頻率。</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圓角矩形 33"/>
          <p:cNvSpPr/>
          <p:nvPr/>
        </p:nvSpPr>
        <p:spPr>
          <a:xfrm>
            <a:off x="5436097" y="3279058"/>
            <a:ext cx="2160000" cy="7920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26</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zh-TW"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不同使用者共用同頻段</a:t>
            </a:r>
            <a:endPar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圓角矩形 34"/>
          <p:cNvSpPr/>
          <p:nvPr/>
        </p:nvSpPr>
        <p:spPr>
          <a:xfrm>
            <a:off x="5760312" y="2620880"/>
            <a:ext cx="1620000" cy="664104"/>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管制</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圓角矩形 31"/>
          <p:cNvSpPr/>
          <p:nvPr/>
        </p:nvSpPr>
        <p:spPr>
          <a:xfrm>
            <a:off x="1331640" y="3101956"/>
            <a:ext cx="1620000" cy="399051"/>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管制</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Rectangle 2"/>
          <p:cNvSpPr>
            <a:spLocks noGrp="1" noChangeArrowheads="1"/>
          </p:cNvSpPr>
          <p:nvPr>
            <p:ph type="title" idx="4294967295"/>
          </p:nvPr>
        </p:nvSpPr>
        <p:spPr>
          <a:xfrm>
            <a:off x="971600" y="130846"/>
            <a:ext cx="8229600" cy="777875"/>
          </a:xfrm>
        </p:spPr>
        <p:txBody>
          <a:bodyPr>
            <a:noAutofit/>
          </a:bodyPr>
          <a:lstStyle/>
          <a:p>
            <a:r>
              <a:rPr lang="zh-TW" altLang="zh-TW"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前瞻頻率分享接取設計</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檢視</a:t>
            </a:r>
            <a:r>
              <a:rPr lang="en-US" altLang="zh-TW"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共享原則</a:t>
            </a:r>
            <a:endParaRPr lang="zh-TW" altLang="zh-TW"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17</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29865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000" fill="hold"/>
                                        <p:tgtEl>
                                          <p:spTgt spid="22"/>
                                        </p:tgtEl>
                                        <p:attrNameLst>
                                          <p:attrName>ppt_x</p:attrName>
                                        </p:attrNameLst>
                                      </p:cBhvr>
                                      <p:tavLst>
                                        <p:tav tm="0">
                                          <p:val>
                                            <p:strVal val="#ppt_x"/>
                                          </p:val>
                                        </p:tav>
                                        <p:tav tm="100000">
                                          <p:val>
                                            <p:strVal val="#ppt_x"/>
                                          </p:val>
                                        </p:tav>
                                      </p:tavLst>
                                    </p:anim>
                                    <p:anim calcmode="lin" valueType="num">
                                      <p:cBhvr additive="base">
                                        <p:cTn id="13" dur="2000" fill="hold"/>
                                        <p:tgtEl>
                                          <p:spTgt spid="2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2000" fill="hold"/>
                                        <p:tgtEl>
                                          <p:spTgt spid="34"/>
                                        </p:tgtEl>
                                        <p:attrNameLst>
                                          <p:attrName>ppt_x</p:attrName>
                                        </p:attrNameLst>
                                      </p:cBhvr>
                                      <p:tavLst>
                                        <p:tav tm="0">
                                          <p:val>
                                            <p:strVal val="#ppt_x"/>
                                          </p:val>
                                        </p:tav>
                                        <p:tav tm="100000">
                                          <p:val>
                                            <p:strVal val="#ppt_x"/>
                                          </p:val>
                                        </p:tav>
                                      </p:tavLst>
                                    </p:anim>
                                    <p:anim calcmode="lin" valueType="num">
                                      <p:cBhvr additive="base">
                                        <p:cTn id="17" dur="2000" fill="hold"/>
                                        <p:tgtEl>
                                          <p:spTgt spid="34"/>
                                        </p:tgtEl>
                                        <p:attrNameLst>
                                          <p:attrName>ppt_y</p:attrName>
                                        </p:attrNameLst>
                                      </p:cBhvr>
                                      <p:tavLst>
                                        <p:tav tm="0">
                                          <p:val>
                                            <p:strVal val="0-#ppt_h/2"/>
                                          </p:val>
                                        </p:tav>
                                        <p:tav tm="100000">
                                          <p:val>
                                            <p:strVal val="#ppt_y"/>
                                          </p:val>
                                        </p:tav>
                                      </p:tavLst>
                                    </p:anim>
                                  </p:childTnLst>
                                </p:cTn>
                              </p:par>
                              <p:par>
                                <p:cTn id="18" presetID="42" presetClass="path" presetSubtype="0" accel="50000" decel="50000" autoRev="1" fill="hold" grpId="1" nodeType="withEffect">
                                  <p:stCondLst>
                                    <p:cond delay="2000"/>
                                  </p:stCondLst>
                                  <p:childTnLst>
                                    <p:animMotion origin="layout" path="M 0 3.7037E-7 L -0.00104 0.06296 " pathEditMode="relative" rAng="0" ptsTypes="AA">
                                      <p:cBhvr>
                                        <p:cTn id="19" dur="2000" fill="hold"/>
                                        <p:tgtEl>
                                          <p:spTgt spid="34"/>
                                        </p:tgtEl>
                                        <p:attrNameLst>
                                          <p:attrName>ppt_x</p:attrName>
                                          <p:attrName>ppt_y</p:attrName>
                                        </p:attrNameLst>
                                      </p:cBhvr>
                                      <p:rCtr x="-52" y="3148"/>
                                    </p:animMotion>
                                  </p:childTnLst>
                                </p:cTn>
                              </p:par>
                              <p:par>
                                <p:cTn id="20" presetID="8" presetClass="emph" presetSubtype="0" autoRev="1" fill="hold" nodeType="withEffect">
                                  <p:stCondLst>
                                    <p:cond delay="2000"/>
                                  </p:stCondLst>
                                  <p:childTnLst>
                                    <p:animRot by="600000">
                                      <p:cBhvr>
                                        <p:cTn id="21" dur="2000" fill="hold"/>
                                        <p:tgtEl>
                                          <p:spTgt spid="36882"/>
                                        </p:tgtEl>
                                        <p:attrNameLst>
                                          <p:attrName>r</p:attrName>
                                        </p:attrNameLst>
                                      </p:cBhvr>
                                    </p:animRot>
                                  </p:childTnLst>
                                </p:cTn>
                              </p:par>
                              <p:par>
                                <p:cTn id="22" presetID="42" presetClass="path" presetSubtype="0" accel="50000" decel="50000" autoRev="1" fill="hold" nodeType="withEffect">
                                  <p:stCondLst>
                                    <p:cond delay="2000"/>
                                  </p:stCondLst>
                                  <p:childTnLst>
                                    <p:animMotion origin="layout" path="M 3.88889E-6 0.00926 L -0.00278 0.06504 " pathEditMode="relative" rAng="0" ptsTypes="AA">
                                      <p:cBhvr>
                                        <p:cTn id="23" dur="2000" fill="hold"/>
                                        <p:tgtEl>
                                          <p:spTgt spid="36877"/>
                                        </p:tgtEl>
                                        <p:attrNameLst>
                                          <p:attrName>ppt_x</p:attrName>
                                          <p:attrName>ppt_y</p:attrName>
                                        </p:attrNameLst>
                                      </p:cBhvr>
                                      <p:rCtr x="-139" y="2778"/>
                                    </p:animMotion>
                                  </p:childTnLst>
                                </p:cTn>
                              </p:par>
                              <p:par>
                                <p:cTn id="24" presetID="42" presetClass="path" presetSubtype="0" accel="50000" decel="50000" autoRev="1" fill="hold" grpId="1" nodeType="withEffect">
                                  <p:stCondLst>
                                    <p:cond delay="2000"/>
                                  </p:stCondLst>
                                  <p:childTnLst>
                                    <p:animMotion origin="layout" path="M 1.66667E-6 4.07407E-6 L -0.00104 0.06296 " pathEditMode="relative" rAng="0" ptsTypes="AA">
                                      <p:cBhvr>
                                        <p:cTn id="25" dur="2000" fill="hold"/>
                                        <p:tgtEl>
                                          <p:spTgt spid="22"/>
                                        </p:tgtEl>
                                        <p:attrNameLst>
                                          <p:attrName>ppt_x</p:attrName>
                                          <p:attrName>ppt_y</p:attrName>
                                        </p:attrNameLst>
                                      </p:cBhvr>
                                      <p:rCtr x="-52" y="3148"/>
                                    </p:animMotion>
                                  </p:childTnLst>
                                </p:cTn>
                              </p:par>
                              <p:par>
                                <p:cTn id="26" presetID="64" presetClass="path" presetSubtype="0" accel="50000" decel="50000" autoRev="1" fill="hold" nodeType="withEffect">
                                  <p:stCondLst>
                                    <p:cond delay="2000"/>
                                  </p:stCondLst>
                                  <p:childTnLst>
                                    <p:animMotion origin="layout" path="M 3.05556E-6 0.01088 L 0.00069 -0.05532 " pathEditMode="relative" rAng="0" ptsTypes="AA">
                                      <p:cBhvr>
                                        <p:cTn id="27" dur="2000" fill="hold"/>
                                        <p:tgtEl>
                                          <p:spTgt spid="36876"/>
                                        </p:tgtEl>
                                        <p:attrNameLst>
                                          <p:attrName>ppt_x</p:attrName>
                                          <p:attrName>ppt_y</p:attrName>
                                        </p:attrNameLst>
                                      </p:cBhvr>
                                      <p:rCtr x="35" y="-3310"/>
                                    </p:animMotion>
                                  </p:childTnLst>
                                </p:cTn>
                              </p:par>
                              <p:par>
                                <p:cTn id="28" presetID="2" presetClass="entr" presetSubtype="1" accel="50000" decel="50000" fill="hold" grpId="0" nodeType="withEffect">
                                  <p:stCondLst>
                                    <p:cond delay="22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ppt_x"/>
                                          </p:val>
                                        </p:tav>
                                        <p:tav tm="100000">
                                          <p:val>
                                            <p:strVal val="#ppt_x"/>
                                          </p:val>
                                        </p:tav>
                                      </p:tavLst>
                                    </p:anim>
                                    <p:anim calcmode="lin" valueType="num">
                                      <p:cBhvr additive="base">
                                        <p:cTn id="31" dur="20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accel="50000" decel="50000" fill="hold" grpId="0" nodeType="withEffect">
                                  <p:stCondLst>
                                    <p:cond delay="225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2000" fill="hold"/>
                                        <p:tgtEl>
                                          <p:spTgt spid="46"/>
                                        </p:tgtEl>
                                        <p:attrNameLst>
                                          <p:attrName>ppt_x</p:attrName>
                                        </p:attrNameLst>
                                      </p:cBhvr>
                                      <p:tavLst>
                                        <p:tav tm="0">
                                          <p:val>
                                            <p:strVal val="#ppt_x"/>
                                          </p:val>
                                        </p:tav>
                                        <p:tav tm="100000">
                                          <p:val>
                                            <p:strVal val="#ppt_x"/>
                                          </p:val>
                                        </p:tav>
                                      </p:tavLst>
                                    </p:anim>
                                    <p:anim calcmode="lin" valueType="num">
                                      <p:cBhvr additive="base">
                                        <p:cTn id="35" dur="2000" fill="hold"/>
                                        <p:tgtEl>
                                          <p:spTgt spid="46"/>
                                        </p:tgtEl>
                                        <p:attrNameLst>
                                          <p:attrName>ppt_y</p:attrName>
                                        </p:attrNameLst>
                                      </p:cBhvr>
                                      <p:tavLst>
                                        <p:tav tm="0">
                                          <p:val>
                                            <p:strVal val="0-#ppt_h/2"/>
                                          </p:val>
                                        </p:tav>
                                        <p:tav tm="100000">
                                          <p:val>
                                            <p:strVal val="#ppt_y"/>
                                          </p:val>
                                        </p:tav>
                                      </p:tavLst>
                                    </p:anim>
                                  </p:childTnLst>
                                </p:cTn>
                              </p:par>
                              <p:par>
                                <p:cTn id="36" presetID="42" presetClass="path" presetSubtype="0" accel="50000" decel="50000" fill="hold" grpId="1" nodeType="withEffect">
                                  <p:stCondLst>
                                    <p:cond delay="4250"/>
                                  </p:stCondLst>
                                  <p:childTnLst>
                                    <p:animMotion origin="layout" path="M 1.94444E-6 -2.59259E-6 L -0.00295 0.06366 " pathEditMode="relative" rAng="0" ptsTypes="AA">
                                      <p:cBhvr>
                                        <p:cTn id="37" dur="2000" fill="hold"/>
                                        <p:tgtEl>
                                          <p:spTgt spid="46"/>
                                        </p:tgtEl>
                                        <p:attrNameLst>
                                          <p:attrName>ppt_x</p:attrName>
                                          <p:attrName>ppt_y</p:attrName>
                                        </p:attrNameLst>
                                      </p:cBhvr>
                                      <p:rCtr x="-156" y="3171"/>
                                    </p:animMotion>
                                  </p:childTnLst>
                                </p:cTn>
                              </p:par>
                              <p:par>
                                <p:cTn id="38" presetID="42" presetClass="path" presetSubtype="0" accel="50000" decel="50000" fill="hold" grpId="1" nodeType="withEffect">
                                  <p:stCondLst>
                                    <p:cond delay="4250"/>
                                  </p:stCondLst>
                                  <p:childTnLst>
                                    <p:animMotion origin="layout" path="M -3.88889E-6 7.40741E-7 L -0.00295 0.06366 " pathEditMode="relative" rAng="0" ptsTypes="AA">
                                      <p:cBhvr>
                                        <p:cTn id="39" dur="2000" fill="hold"/>
                                        <p:tgtEl>
                                          <p:spTgt spid="4"/>
                                        </p:tgtEl>
                                        <p:attrNameLst>
                                          <p:attrName>ppt_x</p:attrName>
                                          <p:attrName>ppt_y</p:attrName>
                                        </p:attrNameLst>
                                      </p:cBhvr>
                                      <p:rCtr x="-156" y="3171"/>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2000" fill="hold"/>
                                        <p:tgtEl>
                                          <p:spTgt spid="35"/>
                                        </p:tgtEl>
                                        <p:attrNameLst>
                                          <p:attrName>ppt_x</p:attrName>
                                        </p:attrNameLst>
                                      </p:cBhvr>
                                      <p:tavLst>
                                        <p:tav tm="0">
                                          <p:val>
                                            <p:strVal val="#ppt_x"/>
                                          </p:val>
                                        </p:tav>
                                        <p:tav tm="100000">
                                          <p:val>
                                            <p:strVal val="#ppt_x"/>
                                          </p:val>
                                        </p:tav>
                                      </p:tavLst>
                                    </p:anim>
                                    <p:anim calcmode="lin" valueType="num">
                                      <p:cBhvr additive="base">
                                        <p:cTn id="45" dur="2000" fill="hold"/>
                                        <p:tgtEl>
                                          <p:spTgt spid="35"/>
                                        </p:tgtEl>
                                        <p:attrNameLst>
                                          <p:attrName>ppt_y</p:attrName>
                                        </p:attrNameLst>
                                      </p:cBhvr>
                                      <p:tavLst>
                                        <p:tav tm="0">
                                          <p:val>
                                            <p:strVal val="0-#ppt_h/2"/>
                                          </p:val>
                                        </p:tav>
                                        <p:tav tm="100000">
                                          <p:val>
                                            <p:strVal val="#ppt_y"/>
                                          </p:val>
                                        </p:tav>
                                      </p:tavLst>
                                    </p:anim>
                                  </p:childTnLst>
                                </p:cTn>
                              </p:par>
                              <p:par>
                                <p:cTn id="46" presetID="2" presetClass="entr" presetSubtype="1" accel="50000" decel="5000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2000" fill="hold"/>
                                        <p:tgtEl>
                                          <p:spTgt spid="32"/>
                                        </p:tgtEl>
                                        <p:attrNameLst>
                                          <p:attrName>ppt_x</p:attrName>
                                        </p:attrNameLst>
                                      </p:cBhvr>
                                      <p:tavLst>
                                        <p:tav tm="0">
                                          <p:val>
                                            <p:strVal val="#ppt_x"/>
                                          </p:val>
                                        </p:tav>
                                        <p:tav tm="100000">
                                          <p:val>
                                            <p:strVal val="#ppt_x"/>
                                          </p:val>
                                        </p:tav>
                                      </p:tavLst>
                                    </p:anim>
                                    <p:anim calcmode="lin" valueType="num">
                                      <p:cBhvr additive="base">
                                        <p:cTn id="49" dur="2000" fill="hold"/>
                                        <p:tgtEl>
                                          <p:spTgt spid="32"/>
                                        </p:tgtEl>
                                        <p:attrNameLst>
                                          <p:attrName>ppt_y</p:attrName>
                                        </p:attrNameLst>
                                      </p:cBhvr>
                                      <p:tavLst>
                                        <p:tav tm="0">
                                          <p:val>
                                            <p:strVal val="0-#ppt_h/2"/>
                                          </p:val>
                                        </p:tav>
                                        <p:tav tm="100000">
                                          <p:val>
                                            <p:strVal val="#ppt_y"/>
                                          </p:val>
                                        </p:tav>
                                      </p:tavLst>
                                    </p:anim>
                                  </p:childTnLst>
                                </p:cTn>
                              </p:par>
                            </p:childTnLst>
                          </p:cTn>
                        </p:par>
                        <p:par>
                          <p:cTn id="50" fill="hold">
                            <p:stCondLst>
                              <p:cond delay="2000"/>
                            </p:stCondLst>
                            <p:childTnLst>
                              <p:par>
                                <p:cTn id="51" presetID="8" presetClass="emph" presetSubtype="0" fill="hold" nodeType="afterEffect">
                                  <p:stCondLst>
                                    <p:cond delay="0"/>
                                  </p:stCondLst>
                                  <p:childTnLst>
                                    <p:animRot by="1260000">
                                      <p:cBhvr>
                                        <p:cTn id="52" dur="2250" fill="hold"/>
                                        <p:tgtEl>
                                          <p:spTgt spid="36882"/>
                                        </p:tgtEl>
                                        <p:attrNameLst>
                                          <p:attrName>r</p:attrName>
                                        </p:attrNameLst>
                                      </p:cBhvr>
                                    </p:animRot>
                                  </p:childTnLst>
                                </p:cTn>
                              </p:par>
                              <p:par>
                                <p:cTn id="53" presetID="42" presetClass="path" presetSubtype="0" accel="50000" decel="50000" fill="hold" grpId="1" nodeType="withEffect">
                                  <p:stCondLst>
                                    <p:cond delay="0"/>
                                  </p:stCondLst>
                                  <p:childTnLst>
                                    <p:animMotion origin="layout" path="M 3.61111E-6 4.44444E-6 L 0.00191 0.14143 " pathEditMode="relative" rAng="0" ptsTypes="AA">
                                      <p:cBhvr>
                                        <p:cTn id="54" dur="2000" fill="hold"/>
                                        <p:tgtEl>
                                          <p:spTgt spid="35"/>
                                        </p:tgtEl>
                                        <p:attrNameLst>
                                          <p:attrName>ppt_x</p:attrName>
                                          <p:attrName>ppt_y</p:attrName>
                                        </p:attrNameLst>
                                      </p:cBhvr>
                                      <p:rCtr x="87" y="7060"/>
                                    </p:animMotion>
                                  </p:childTnLst>
                                </p:cTn>
                              </p:par>
                              <p:par>
                                <p:cTn id="55" presetID="64" presetClass="path" presetSubtype="0" accel="50000" decel="50000" fill="hold" grpId="1" nodeType="withEffect">
                                  <p:stCondLst>
                                    <p:cond delay="0"/>
                                  </p:stCondLst>
                                  <p:childTnLst>
                                    <p:animMotion origin="layout" path="M -0.00191 0.00787 L -0.00226 -0.12315 " pathEditMode="relative" rAng="0" ptsTypes="AA">
                                      <p:cBhvr>
                                        <p:cTn id="56" dur="2500" fill="hold"/>
                                        <p:tgtEl>
                                          <p:spTgt spid="32"/>
                                        </p:tgtEl>
                                        <p:attrNameLst>
                                          <p:attrName>ppt_x</p:attrName>
                                          <p:attrName>ppt_y</p:attrName>
                                        </p:attrNameLst>
                                      </p:cBhvr>
                                      <p:rCtr x="-17" y="-6551"/>
                                    </p:animMotion>
                                  </p:childTnLst>
                                </p:cTn>
                              </p:par>
                              <p:par>
                                <p:cTn id="57" presetID="42" presetClass="path" presetSubtype="0" accel="50000" decel="50000" fill="hold" grpId="2" nodeType="withEffect">
                                  <p:stCondLst>
                                    <p:cond delay="0"/>
                                  </p:stCondLst>
                                  <p:childTnLst>
                                    <p:animMotion origin="layout" path="M 0 3.7037E-7 L 0.00538 0.14375 " pathEditMode="relative" rAng="0" ptsTypes="AA">
                                      <p:cBhvr>
                                        <p:cTn id="58" dur="2000" fill="hold"/>
                                        <p:tgtEl>
                                          <p:spTgt spid="34"/>
                                        </p:tgtEl>
                                        <p:attrNameLst>
                                          <p:attrName>ppt_x</p:attrName>
                                          <p:attrName>ppt_y</p:attrName>
                                        </p:attrNameLst>
                                      </p:cBhvr>
                                      <p:rCtr x="260" y="7176"/>
                                    </p:animMotion>
                                  </p:childTnLst>
                                </p:cTn>
                              </p:par>
                              <p:par>
                                <p:cTn id="59" presetID="42" presetClass="path" presetSubtype="0" accel="50000" decel="50000" fill="hold" grpId="2" nodeType="withEffect">
                                  <p:stCondLst>
                                    <p:cond delay="0"/>
                                  </p:stCondLst>
                                  <p:childTnLst>
                                    <p:animMotion origin="layout" path="M 1.66667E-6 4.07407E-6 L -0.00104 0.14398 " pathEditMode="relative" rAng="0" ptsTypes="AA">
                                      <p:cBhvr>
                                        <p:cTn id="60" dur="2000" fill="hold"/>
                                        <p:tgtEl>
                                          <p:spTgt spid="22"/>
                                        </p:tgtEl>
                                        <p:attrNameLst>
                                          <p:attrName>ppt_x</p:attrName>
                                          <p:attrName>ppt_y</p:attrName>
                                        </p:attrNameLst>
                                      </p:cBhvr>
                                      <p:rCtr x="-52" y="7199"/>
                                    </p:animMotion>
                                  </p:childTnLst>
                                </p:cTn>
                              </p:par>
                              <p:par>
                                <p:cTn id="61" presetID="42" presetClass="path" presetSubtype="0" accel="50000" decel="50000" fill="hold" nodeType="withEffect">
                                  <p:stCondLst>
                                    <p:cond delay="0"/>
                                  </p:stCondLst>
                                  <p:childTnLst>
                                    <p:animMotion origin="layout" path="M 3.88889E-6 2.22222E-6 L 0.00052 0.15717 " pathEditMode="relative" rAng="0" ptsTypes="AA">
                                      <p:cBhvr>
                                        <p:cTn id="62" dur="2000" fill="hold"/>
                                        <p:tgtEl>
                                          <p:spTgt spid="36877"/>
                                        </p:tgtEl>
                                        <p:attrNameLst>
                                          <p:attrName>ppt_x</p:attrName>
                                          <p:attrName>ppt_y</p:attrName>
                                        </p:attrNameLst>
                                      </p:cBhvr>
                                      <p:rCtr x="17" y="7847"/>
                                    </p:animMotion>
                                  </p:childTnLst>
                                </p:cTn>
                              </p:par>
                              <p:par>
                                <p:cTn id="63" presetID="64" presetClass="path" presetSubtype="0" accel="50000" decel="50000" fill="hold" grpId="2" nodeType="withEffect">
                                  <p:stCondLst>
                                    <p:cond delay="0"/>
                                  </p:stCondLst>
                                  <p:childTnLst>
                                    <p:animMotion origin="layout" path="M 1.94444E-6 0.07847 L 1.94444E-6 -0.0581 " pathEditMode="relative" rAng="0" ptsTypes="AA">
                                      <p:cBhvr>
                                        <p:cTn id="64" dur="2500" fill="hold"/>
                                        <p:tgtEl>
                                          <p:spTgt spid="46"/>
                                        </p:tgtEl>
                                        <p:attrNameLst>
                                          <p:attrName>ppt_x</p:attrName>
                                          <p:attrName>ppt_y</p:attrName>
                                        </p:attrNameLst>
                                      </p:cBhvr>
                                      <p:rCtr x="0" y="-6829"/>
                                    </p:animMotion>
                                  </p:childTnLst>
                                </p:cTn>
                              </p:par>
                              <p:par>
                                <p:cTn id="65" presetID="64" presetClass="path" presetSubtype="0" accel="50000" decel="50000" fill="hold" grpId="2" nodeType="withEffect">
                                  <p:stCondLst>
                                    <p:cond delay="0"/>
                                  </p:stCondLst>
                                  <p:childTnLst>
                                    <p:animMotion origin="layout" path="M -3.88889E-6 0.06111 L 0.00018 -0.06343 " pathEditMode="relative" rAng="0" ptsTypes="AA">
                                      <p:cBhvr>
                                        <p:cTn id="66" dur="2500" fill="hold"/>
                                        <p:tgtEl>
                                          <p:spTgt spid="4"/>
                                        </p:tgtEl>
                                        <p:attrNameLst>
                                          <p:attrName>ppt_x</p:attrName>
                                          <p:attrName>ppt_y</p:attrName>
                                        </p:attrNameLst>
                                      </p:cBhvr>
                                      <p:rCtr x="0" y="-6227"/>
                                    </p:animMotion>
                                  </p:childTnLst>
                                </p:cTn>
                              </p:par>
                              <p:par>
                                <p:cTn id="67" presetID="64" presetClass="path" presetSubtype="0" accel="50000" decel="50000" fill="hold" nodeType="withEffect">
                                  <p:stCondLst>
                                    <p:cond delay="0"/>
                                  </p:stCondLst>
                                  <p:childTnLst>
                                    <p:animMotion origin="layout" path="M -0.00695 0.02153 L -0.004 -0.10463 " pathEditMode="relative" rAng="0" ptsTypes="AA">
                                      <p:cBhvr>
                                        <p:cTn id="68" dur="2500" fill="hold"/>
                                        <p:tgtEl>
                                          <p:spTgt spid="36876"/>
                                        </p:tgtEl>
                                        <p:attrNameLst>
                                          <p:attrName>ppt_x</p:attrName>
                                          <p:attrName>ppt_y</p:attrName>
                                        </p:attrNameLst>
                                      </p:cBhvr>
                                      <p:rCtr x="139" y="-6319"/>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2000" fill="hold"/>
                                        <p:tgtEl>
                                          <p:spTgt spid="2"/>
                                        </p:tgtEl>
                                        <p:attrNameLst>
                                          <p:attrName>ppt_w</p:attrName>
                                        </p:attrNameLst>
                                      </p:cBhvr>
                                      <p:tavLst>
                                        <p:tav tm="0">
                                          <p:val>
                                            <p:strVal val="#ppt_w*0.70"/>
                                          </p:val>
                                        </p:tav>
                                        <p:tav tm="100000">
                                          <p:val>
                                            <p:strVal val="#ppt_w"/>
                                          </p:val>
                                        </p:tav>
                                      </p:tavLst>
                                    </p:anim>
                                    <p:anim calcmode="lin" valueType="num">
                                      <p:cBhvr>
                                        <p:cTn id="74" dur="2000" fill="hold"/>
                                        <p:tgtEl>
                                          <p:spTgt spid="2"/>
                                        </p:tgtEl>
                                        <p:attrNameLst>
                                          <p:attrName>ppt_h</p:attrName>
                                        </p:attrNameLst>
                                      </p:cBhvr>
                                      <p:tavLst>
                                        <p:tav tm="0">
                                          <p:val>
                                            <p:strVal val="#ppt_h"/>
                                          </p:val>
                                        </p:tav>
                                        <p:tav tm="100000">
                                          <p:val>
                                            <p:strVal val="#ppt_h"/>
                                          </p:val>
                                        </p:tav>
                                      </p:tavLst>
                                    </p:anim>
                                    <p:animEffect transition="in" filter="fade">
                                      <p:cBhvr>
                                        <p:cTn id="7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22" grpId="0" animBg="1"/>
      <p:bldP spid="22" grpId="1" animBg="1"/>
      <p:bldP spid="22" grpId="2" animBg="1"/>
      <p:bldP spid="26" grpId="0" animBg="1"/>
      <p:bldP spid="46" grpId="0" animBg="1"/>
      <p:bldP spid="46" grpId="1" animBg="1"/>
      <p:bldP spid="46" grpId="2" animBg="1"/>
      <p:bldP spid="2" grpId="0" animBg="1"/>
      <p:bldP spid="34" grpId="0" animBg="1"/>
      <p:bldP spid="34" grpId="1" animBg="1"/>
      <p:bldP spid="34" grpId="2" animBg="1"/>
      <p:bldP spid="35" grpId="0" animBg="1"/>
      <p:bldP spid="35" grpId="1" animBg="1"/>
      <p:bldP spid="32" grpId="0" animBg="1"/>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圓角矩形 26"/>
          <p:cNvSpPr/>
          <p:nvPr/>
        </p:nvSpPr>
        <p:spPr>
          <a:xfrm>
            <a:off x="1043608" y="2837783"/>
            <a:ext cx="2160000" cy="663225"/>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PAL</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競標非固定之</a:t>
            </a:r>
            <a:r>
              <a:rPr kumimoji="0"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10MHz</a:t>
            </a: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頻段</a:t>
            </a:r>
          </a:p>
        </p:txBody>
      </p:sp>
      <p:sp>
        <p:nvSpPr>
          <p:cNvPr id="34818" name="Rectangle 3"/>
          <p:cNvSpPr>
            <a:spLocks noGrp="1" noChangeArrowheads="1"/>
          </p:cNvSpPr>
          <p:nvPr>
            <p:ph type="body" idx="1"/>
          </p:nvPr>
        </p:nvSpPr>
        <p:spPr>
          <a:xfrm>
            <a:off x="446088" y="1109663"/>
            <a:ext cx="8229600" cy="4525962"/>
          </a:xfrm>
        </p:spPr>
        <p:txBody>
          <a:bodyPr/>
          <a:lstStyle/>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2"/>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819"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76" name="Group 44"/>
          <p:cNvGrpSpPr>
            <a:grpSpLocks/>
          </p:cNvGrpSpPr>
          <p:nvPr/>
        </p:nvGrpSpPr>
        <p:grpSpPr bwMode="auto">
          <a:xfrm>
            <a:off x="1184276" y="2204864"/>
            <a:ext cx="2017713" cy="3565523"/>
            <a:chOff x="1779025" y="1556376"/>
            <a:chExt cx="1766455" cy="3171487"/>
          </a:xfrm>
        </p:grpSpPr>
        <p:cxnSp>
          <p:nvCxnSpPr>
            <p:cNvPr id="8" name="Straight Connector 42"/>
            <p:cNvCxnSpPr/>
            <p:nvPr/>
          </p:nvCxnSpPr>
          <p:spPr>
            <a:xfrm>
              <a:off x="2667119" y="1556376"/>
              <a:ext cx="685176" cy="23510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9"/>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Straight Connector 41"/>
            <p:cNvCxnSpPr/>
            <p:nvPr/>
          </p:nvCxnSpPr>
          <p:spPr>
            <a:xfrm rot="5400000">
              <a:off x="1208305" y="2448643"/>
              <a:ext cx="2231056" cy="686568"/>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877" name="Group 45"/>
          <p:cNvGrpSpPr>
            <a:grpSpLocks/>
          </p:cNvGrpSpPr>
          <p:nvPr/>
        </p:nvGrpSpPr>
        <p:grpSpPr bwMode="auto">
          <a:xfrm>
            <a:off x="5580063" y="2205041"/>
            <a:ext cx="2017712" cy="3430587"/>
            <a:chOff x="1779025" y="1676400"/>
            <a:chExt cx="1766455" cy="3051463"/>
          </a:xfrm>
        </p:grpSpPr>
        <p:cxnSp>
          <p:nvCxnSpPr>
            <p:cNvPr id="12" name="Straight Connector 46"/>
            <p:cNvCxnSpPr/>
            <p:nvPr/>
          </p:nvCxnSpPr>
          <p:spPr>
            <a:xfrm rot="16200000" flipH="1">
              <a:off x="1894178" y="2449338"/>
              <a:ext cx="2231056" cy="6851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47"/>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4" name="Straight Connector 48"/>
            <p:cNvCxnSpPr/>
            <p:nvPr/>
          </p:nvCxnSpPr>
          <p:spPr>
            <a:xfrm rot="5400000">
              <a:off x="1208305" y="2448643"/>
              <a:ext cx="2231056" cy="68656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Oval 31"/>
          <p:cNvSpPr/>
          <p:nvPr/>
        </p:nvSpPr>
        <p:spPr bwMode="auto">
          <a:xfrm>
            <a:off x="3335610" y="5099881"/>
            <a:ext cx="2253205" cy="22184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ounded Rectangle 24"/>
          <p:cNvSpPr/>
          <p:nvPr/>
        </p:nvSpPr>
        <p:spPr bwMode="auto">
          <a:xfrm>
            <a:off x="4385950" y="1916121"/>
            <a:ext cx="185032" cy="4320297"/>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82" name="Group 33"/>
          <p:cNvGrpSpPr>
            <a:grpSpLocks/>
          </p:cNvGrpSpPr>
          <p:nvPr/>
        </p:nvGrpSpPr>
        <p:grpSpPr bwMode="auto">
          <a:xfrm>
            <a:off x="1968504" y="2089150"/>
            <a:ext cx="4979988" cy="446088"/>
            <a:chOff x="2583180" y="1554480"/>
            <a:chExt cx="3977640" cy="292608"/>
          </a:xfrm>
        </p:grpSpPr>
        <p:sp>
          <p:nvSpPr>
            <p:cNvPr id="18" name="Rounded Rectangle 29"/>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Rounded Rectangle 32"/>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 name="圓角矩形 3"/>
          <p:cNvSpPr/>
          <p:nvPr/>
        </p:nvSpPr>
        <p:spPr>
          <a:xfrm>
            <a:off x="1259832" y="3861128"/>
            <a:ext cx="1800000" cy="720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SAS</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21"/>
          <p:cNvSpPr/>
          <p:nvPr/>
        </p:nvSpPr>
        <p:spPr>
          <a:xfrm>
            <a:off x="5664200" y="4061752"/>
            <a:ext cx="1798638" cy="720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基礎法</a:t>
            </a:r>
          </a:p>
        </p:txBody>
      </p:sp>
      <p:sp>
        <p:nvSpPr>
          <p:cNvPr id="26" name="雲形 25"/>
          <p:cNvSpPr/>
          <p:nvPr/>
        </p:nvSpPr>
        <p:spPr>
          <a:xfrm>
            <a:off x="2735264" y="981078"/>
            <a:ext cx="3781425" cy="16557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頻率使用權</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圓角矩形 45"/>
          <p:cNvSpPr/>
          <p:nvPr/>
        </p:nvSpPr>
        <p:spPr>
          <a:xfrm>
            <a:off x="1043608" y="3481743"/>
            <a:ext cx="2160000" cy="379305"/>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階層使用概念</a:t>
            </a:r>
          </a:p>
        </p:txBody>
      </p:sp>
      <p:sp>
        <p:nvSpPr>
          <p:cNvPr id="2" name="圓角矩形圖說文字 1"/>
          <p:cNvSpPr/>
          <p:nvPr/>
        </p:nvSpPr>
        <p:spPr>
          <a:xfrm>
            <a:off x="581061" y="5589240"/>
            <a:ext cx="7794625" cy="987588"/>
          </a:xfrm>
          <a:prstGeom prst="wedgeRoundRectCallout">
            <a:avLst>
              <a:gd name="adj1" fmla="val -25441"/>
              <a:gd name="adj2" fmla="val -78462"/>
              <a:gd name="adj3" fmla="val 16667"/>
            </a:avLst>
          </a:prstGeom>
          <a:solidFill>
            <a:srgbClr val="F0B7AE"/>
          </a:solidFill>
          <a:ln>
            <a:solidFill>
              <a:srgbClr val="F1AD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Tx/>
              <a:buAutoNum type="arabicPeriod"/>
              <a:defRPr/>
            </a:pP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目前法規及基礎法中沒有</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PAL</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此</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種</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許可</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(licensed)</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頻率指配</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使用模式 </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Tx/>
              <a:buAutoNum type="arabicPeriod"/>
              <a:defRPr/>
            </a:pP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若在基礎法架構下看</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SAS</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，頻譜是專屬權還是共同擁有權</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圓角矩形 33"/>
          <p:cNvSpPr/>
          <p:nvPr/>
        </p:nvSpPr>
        <p:spPr>
          <a:xfrm>
            <a:off x="5436097" y="3279058"/>
            <a:ext cx="2160000" cy="7920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zh-TW" sz="20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特定、專屬」</a:t>
            </a:r>
            <a:r>
              <a:rPr kumimoji="0" lang="zh-TW" altLang="zh-TW" sz="20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使用者</a:t>
            </a:r>
            <a:endParaRPr kumimoji="0"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圓角矩形 34"/>
          <p:cNvSpPr/>
          <p:nvPr/>
        </p:nvSpPr>
        <p:spPr>
          <a:xfrm>
            <a:off x="5760312" y="2620880"/>
            <a:ext cx="1620000" cy="664104"/>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管制</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圓角矩形 31"/>
          <p:cNvSpPr/>
          <p:nvPr/>
        </p:nvSpPr>
        <p:spPr>
          <a:xfrm>
            <a:off x="1331640" y="2885933"/>
            <a:ext cx="1620000" cy="399051"/>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管制</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Rectangle 2"/>
          <p:cNvSpPr>
            <a:spLocks noGrp="1" noChangeArrowheads="1"/>
          </p:cNvSpPr>
          <p:nvPr>
            <p:ph type="title" idx="4294967295"/>
          </p:nvPr>
        </p:nvSpPr>
        <p:spPr>
          <a:xfrm>
            <a:off x="971600" y="130846"/>
            <a:ext cx="8229600" cy="777875"/>
          </a:xfrm>
        </p:spPr>
        <p:txBody>
          <a:bodyPr>
            <a:noAutofit/>
          </a:bodyPr>
          <a:lstStyle/>
          <a:p>
            <a:r>
              <a:rPr lang="zh-TW" altLang="zh-TW"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前瞻頻率分享接取設計</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檢視</a:t>
            </a:r>
            <a:r>
              <a:rPr lang="en-US" altLang="zh-TW"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頻率使用</a:t>
            </a:r>
            <a:r>
              <a:rPr lang="zh-TW" altLang="en-US"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權</a:t>
            </a:r>
            <a:endParaRPr lang="zh-TW" altLang="zh-TW"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18</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62557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000" fill="hold"/>
                                        <p:tgtEl>
                                          <p:spTgt spid="22"/>
                                        </p:tgtEl>
                                        <p:attrNameLst>
                                          <p:attrName>ppt_x</p:attrName>
                                        </p:attrNameLst>
                                      </p:cBhvr>
                                      <p:tavLst>
                                        <p:tav tm="0">
                                          <p:val>
                                            <p:strVal val="#ppt_x"/>
                                          </p:val>
                                        </p:tav>
                                        <p:tav tm="100000">
                                          <p:val>
                                            <p:strVal val="#ppt_x"/>
                                          </p:val>
                                        </p:tav>
                                      </p:tavLst>
                                    </p:anim>
                                    <p:anim calcmode="lin" valueType="num">
                                      <p:cBhvr additive="base">
                                        <p:cTn id="13" dur="2000" fill="hold"/>
                                        <p:tgtEl>
                                          <p:spTgt spid="2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2000" fill="hold"/>
                                        <p:tgtEl>
                                          <p:spTgt spid="34"/>
                                        </p:tgtEl>
                                        <p:attrNameLst>
                                          <p:attrName>ppt_x</p:attrName>
                                        </p:attrNameLst>
                                      </p:cBhvr>
                                      <p:tavLst>
                                        <p:tav tm="0">
                                          <p:val>
                                            <p:strVal val="#ppt_x"/>
                                          </p:val>
                                        </p:tav>
                                        <p:tav tm="100000">
                                          <p:val>
                                            <p:strVal val="#ppt_x"/>
                                          </p:val>
                                        </p:tav>
                                      </p:tavLst>
                                    </p:anim>
                                    <p:anim calcmode="lin" valueType="num">
                                      <p:cBhvr additive="base">
                                        <p:cTn id="17" dur="2000" fill="hold"/>
                                        <p:tgtEl>
                                          <p:spTgt spid="34"/>
                                        </p:tgtEl>
                                        <p:attrNameLst>
                                          <p:attrName>ppt_y</p:attrName>
                                        </p:attrNameLst>
                                      </p:cBhvr>
                                      <p:tavLst>
                                        <p:tav tm="0">
                                          <p:val>
                                            <p:strVal val="0-#ppt_h/2"/>
                                          </p:val>
                                        </p:tav>
                                        <p:tav tm="100000">
                                          <p:val>
                                            <p:strVal val="#ppt_y"/>
                                          </p:val>
                                        </p:tav>
                                      </p:tavLst>
                                    </p:anim>
                                  </p:childTnLst>
                                </p:cTn>
                              </p:par>
                              <p:par>
                                <p:cTn id="18" presetID="42" presetClass="path" presetSubtype="0" accel="50000" decel="50000" autoRev="1" fill="hold" grpId="1" nodeType="withEffect">
                                  <p:stCondLst>
                                    <p:cond delay="2000"/>
                                  </p:stCondLst>
                                  <p:childTnLst>
                                    <p:animMotion origin="layout" path="M 0 3.7037E-7 L -0.00104 0.06296 " pathEditMode="relative" rAng="0" ptsTypes="AA">
                                      <p:cBhvr>
                                        <p:cTn id="19" dur="2000" fill="hold"/>
                                        <p:tgtEl>
                                          <p:spTgt spid="34"/>
                                        </p:tgtEl>
                                        <p:attrNameLst>
                                          <p:attrName>ppt_x</p:attrName>
                                          <p:attrName>ppt_y</p:attrName>
                                        </p:attrNameLst>
                                      </p:cBhvr>
                                      <p:rCtr x="-52" y="3148"/>
                                    </p:animMotion>
                                  </p:childTnLst>
                                </p:cTn>
                              </p:par>
                              <p:par>
                                <p:cTn id="20" presetID="8" presetClass="emph" presetSubtype="0" autoRev="1" fill="hold" nodeType="withEffect">
                                  <p:stCondLst>
                                    <p:cond delay="2000"/>
                                  </p:stCondLst>
                                  <p:childTnLst>
                                    <p:animRot by="600000">
                                      <p:cBhvr>
                                        <p:cTn id="21" dur="2000" fill="hold"/>
                                        <p:tgtEl>
                                          <p:spTgt spid="36882"/>
                                        </p:tgtEl>
                                        <p:attrNameLst>
                                          <p:attrName>r</p:attrName>
                                        </p:attrNameLst>
                                      </p:cBhvr>
                                    </p:animRot>
                                  </p:childTnLst>
                                </p:cTn>
                              </p:par>
                              <p:par>
                                <p:cTn id="22" presetID="42" presetClass="path" presetSubtype="0" accel="50000" decel="50000" autoRev="1" fill="hold" nodeType="withEffect">
                                  <p:stCondLst>
                                    <p:cond delay="2000"/>
                                  </p:stCondLst>
                                  <p:childTnLst>
                                    <p:animMotion origin="layout" path="M 3.88889E-6 0.00926 L -0.00278 0.06504 " pathEditMode="relative" rAng="0" ptsTypes="AA">
                                      <p:cBhvr>
                                        <p:cTn id="23" dur="2000" fill="hold"/>
                                        <p:tgtEl>
                                          <p:spTgt spid="36877"/>
                                        </p:tgtEl>
                                        <p:attrNameLst>
                                          <p:attrName>ppt_x</p:attrName>
                                          <p:attrName>ppt_y</p:attrName>
                                        </p:attrNameLst>
                                      </p:cBhvr>
                                      <p:rCtr x="-139" y="2778"/>
                                    </p:animMotion>
                                  </p:childTnLst>
                                </p:cTn>
                              </p:par>
                              <p:par>
                                <p:cTn id="24" presetID="42" presetClass="path" presetSubtype="0" accel="50000" decel="50000" autoRev="1" fill="hold" grpId="1" nodeType="withEffect">
                                  <p:stCondLst>
                                    <p:cond delay="2000"/>
                                  </p:stCondLst>
                                  <p:childTnLst>
                                    <p:animMotion origin="layout" path="M 1.66667E-6 4.07407E-6 L -0.00104 0.06296 " pathEditMode="relative" rAng="0" ptsTypes="AA">
                                      <p:cBhvr>
                                        <p:cTn id="25" dur="2000" fill="hold"/>
                                        <p:tgtEl>
                                          <p:spTgt spid="22"/>
                                        </p:tgtEl>
                                        <p:attrNameLst>
                                          <p:attrName>ppt_x</p:attrName>
                                          <p:attrName>ppt_y</p:attrName>
                                        </p:attrNameLst>
                                      </p:cBhvr>
                                      <p:rCtr x="-52" y="3148"/>
                                    </p:animMotion>
                                  </p:childTnLst>
                                </p:cTn>
                              </p:par>
                              <p:par>
                                <p:cTn id="26" presetID="64" presetClass="path" presetSubtype="0" accel="50000" decel="50000" autoRev="1" fill="hold" nodeType="withEffect">
                                  <p:stCondLst>
                                    <p:cond delay="2000"/>
                                  </p:stCondLst>
                                  <p:childTnLst>
                                    <p:animMotion origin="layout" path="M 3.05556E-6 0.01088 L 0.00069 -0.05532 " pathEditMode="relative" rAng="0" ptsTypes="AA">
                                      <p:cBhvr>
                                        <p:cTn id="27" dur="2000" fill="hold"/>
                                        <p:tgtEl>
                                          <p:spTgt spid="36876"/>
                                        </p:tgtEl>
                                        <p:attrNameLst>
                                          <p:attrName>ppt_x</p:attrName>
                                          <p:attrName>ppt_y</p:attrName>
                                        </p:attrNameLst>
                                      </p:cBhvr>
                                      <p:rCtr x="35" y="-3310"/>
                                    </p:animMotion>
                                  </p:childTnLst>
                                </p:cTn>
                              </p:par>
                              <p:par>
                                <p:cTn id="28" presetID="2" presetClass="entr" presetSubtype="1" accel="50000" decel="50000" fill="hold" grpId="0" nodeType="withEffect">
                                  <p:stCondLst>
                                    <p:cond delay="22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ppt_x"/>
                                          </p:val>
                                        </p:tav>
                                        <p:tav tm="100000">
                                          <p:val>
                                            <p:strVal val="#ppt_x"/>
                                          </p:val>
                                        </p:tav>
                                      </p:tavLst>
                                    </p:anim>
                                    <p:anim calcmode="lin" valueType="num">
                                      <p:cBhvr additive="base">
                                        <p:cTn id="31" dur="20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accel="50000" decel="50000" fill="hold" grpId="0" nodeType="withEffect">
                                  <p:stCondLst>
                                    <p:cond delay="225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2000" fill="hold"/>
                                        <p:tgtEl>
                                          <p:spTgt spid="46"/>
                                        </p:tgtEl>
                                        <p:attrNameLst>
                                          <p:attrName>ppt_x</p:attrName>
                                        </p:attrNameLst>
                                      </p:cBhvr>
                                      <p:tavLst>
                                        <p:tav tm="0">
                                          <p:val>
                                            <p:strVal val="#ppt_x"/>
                                          </p:val>
                                        </p:tav>
                                        <p:tav tm="100000">
                                          <p:val>
                                            <p:strVal val="#ppt_x"/>
                                          </p:val>
                                        </p:tav>
                                      </p:tavLst>
                                    </p:anim>
                                    <p:anim calcmode="lin" valueType="num">
                                      <p:cBhvr additive="base">
                                        <p:cTn id="35" dur="2000" fill="hold"/>
                                        <p:tgtEl>
                                          <p:spTgt spid="46"/>
                                        </p:tgtEl>
                                        <p:attrNameLst>
                                          <p:attrName>ppt_y</p:attrName>
                                        </p:attrNameLst>
                                      </p:cBhvr>
                                      <p:tavLst>
                                        <p:tav tm="0">
                                          <p:val>
                                            <p:strVal val="0-#ppt_h/2"/>
                                          </p:val>
                                        </p:tav>
                                        <p:tav tm="100000">
                                          <p:val>
                                            <p:strVal val="#ppt_y"/>
                                          </p:val>
                                        </p:tav>
                                      </p:tavLst>
                                    </p:anim>
                                  </p:childTnLst>
                                </p:cTn>
                              </p:par>
                              <p:par>
                                <p:cTn id="36" presetID="2" presetClass="entr" presetSubtype="1" accel="50000" decel="50000" fill="hold" grpId="0" nodeType="withEffect">
                                  <p:stCondLst>
                                    <p:cond delay="225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2000" fill="hold"/>
                                        <p:tgtEl>
                                          <p:spTgt spid="27"/>
                                        </p:tgtEl>
                                        <p:attrNameLst>
                                          <p:attrName>ppt_x</p:attrName>
                                        </p:attrNameLst>
                                      </p:cBhvr>
                                      <p:tavLst>
                                        <p:tav tm="0">
                                          <p:val>
                                            <p:strVal val="#ppt_x"/>
                                          </p:val>
                                        </p:tav>
                                        <p:tav tm="100000">
                                          <p:val>
                                            <p:strVal val="#ppt_x"/>
                                          </p:val>
                                        </p:tav>
                                      </p:tavLst>
                                    </p:anim>
                                    <p:anim calcmode="lin" valueType="num">
                                      <p:cBhvr additive="base">
                                        <p:cTn id="39" dur="2000" fill="hold"/>
                                        <p:tgtEl>
                                          <p:spTgt spid="27"/>
                                        </p:tgtEl>
                                        <p:attrNameLst>
                                          <p:attrName>ppt_y</p:attrName>
                                        </p:attrNameLst>
                                      </p:cBhvr>
                                      <p:tavLst>
                                        <p:tav tm="0">
                                          <p:val>
                                            <p:strVal val="0-#ppt_h/2"/>
                                          </p:val>
                                        </p:tav>
                                        <p:tav tm="100000">
                                          <p:val>
                                            <p:strVal val="#ppt_y"/>
                                          </p:val>
                                        </p:tav>
                                      </p:tavLst>
                                    </p:anim>
                                  </p:childTnLst>
                                </p:cTn>
                              </p:par>
                              <p:par>
                                <p:cTn id="40" presetID="42" presetClass="path" presetSubtype="0" accel="50000" decel="50000" fill="hold" grpId="1" nodeType="withEffect">
                                  <p:stCondLst>
                                    <p:cond delay="4250"/>
                                  </p:stCondLst>
                                  <p:childTnLst>
                                    <p:animMotion origin="layout" path="M 1.94444E-6 4.81481E-6 L -0.00295 0.06365 " pathEditMode="relative" rAng="0" ptsTypes="AA">
                                      <p:cBhvr>
                                        <p:cTn id="41" dur="2000" fill="hold"/>
                                        <p:tgtEl>
                                          <p:spTgt spid="46"/>
                                        </p:tgtEl>
                                        <p:attrNameLst>
                                          <p:attrName>ppt_x</p:attrName>
                                          <p:attrName>ppt_y</p:attrName>
                                        </p:attrNameLst>
                                      </p:cBhvr>
                                      <p:rCtr x="-156" y="3171"/>
                                    </p:animMotion>
                                  </p:childTnLst>
                                </p:cTn>
                              </p:par>
                              <p:par>
                                <p:cTn id="42" presetID="42" presetClass="path" presetSubtype="0" accel="50000" decel="50000" fill="hold" grpId="1" nodeType="withEffect">
                                  <p:stCondLst>
                                    <p:cond delay="4250"/>
                                  </p:stCondLst>
                                  <p:childTnLst>
                                    <p:animMotion origin="layout" path="M -1.11111E-6 7.40741E-7 L -0.00295 0.06366 " pathEditMode="relative" rAng="0" ptsTypes="AA">
                                      <p:cBhvr>
                                        <p:cTn id="43" dur="2000" fill="hold"/>
                                        <p:tgtEl>
                                          <p:spTgt spid="4"/>
                                        </p:tgtEl>
                                        <p:attrNameLst>
                                          <p:attrName>ppt_x</p:attrName>
                                          <p:attrName>ppt_y</p:attrName>
                                        </p:attrNameLst>
                                      </p:cBhvr>
                                      <p:rCtr x="-156" y="3171"/>
                                    </p:animMotion>
                                  </p:childTnLst>
                                </p:cTn>
                              </p:par>
                              <p:par>
                                <p:cTn id="44" presetID="42" presetClass="path" presetSubtype="0" accel="50000" decel="50000" fill="hold" grpId="1" nodeType="withEffect">
                                  <p:stCondLst>
                                    <p:cond delay="4250"/>
                                  </p:stCondLst>
                                  <p:childTnLst>
                                    <p:animMotion origin="layout" path="M 1.94444E-6 2.96296E-6 L -0.00295 0.06365 " pathEditMode="relative" rAng="0" ptsTypes="AA">
                                      <p:cBhvr>
                                        <p:cTn id="45" dur="2000" fill="hold"/>
                                        <p:tgtEl>
                                          <p:spTgt spid="27"/>
                                        </p:tgtEl>
                                        <p:attrNameLst>
                                          <p:attrName>ppt_x</p:attrName>
                                          <p:attrName>ppt_y</p:attrName>
                                        </p:attrNameLst>
                                      </p:cBhvr>
                                      <p:rCtr x="-156" y="3171"/>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2000" fill="hold"/>
                                        <p:tgtEl>
                                          <p:spTgt spid="35"/>
                                        </p:tgtEl>
                                        <p:attrNameLst>
                                          <p:attrName>ppt_x</p:attrName>
                                        </p:attrNameLst>
                                      </p:cBhvr>
                                      <p:tavLst>
                                        <p:tav tm="0">
                                          <p:val>
                                            <p:strVal val="#ppt_x"/>
                                          </p:val>
                                        </p:tav>
                                        <p:tav tm="100000">
                                          <p:val>
                                            <p:strVal val="#ppt_x"/>
                                          </p:val>
                                        </p:tav>
                                      </p:tavLst>
                                    </p:anim>
                                    <p:anim calcmode="lin" valueType="num">
                                      <p:cBhvr additive="base">
                                        <p:cTn id="51" dur="2000" fill="hold"/>
                                        <p:tgtEl>
                                          <p:spTgt spid="35"/>
                                        </p:tgtEl>
                                        <p:attrNameLst>
                                          <p:attrName>ppt_y</p:attrName>
                                        </p:attrNameLst>
                                      </p:cBhvr>
                                      <p:tavLst>
                                        <p:tav tm="0">
                                          <p:val>
                                            <p:strVal val="0-#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2000" fill="hold"/>
                                        <p:tgtEl>
                                          <p:spTgt spid="32"/>
                                        </p:tgtEl>
                                        <p:attrNameLst>
                                          <p:attrName>ppt_x</p:attrName>
                                        </p:attrNameLst>
                                      </p:cBhvr>
                                      <p:tavLst>
                                        <p:tav tm="0">
                                          <p:val>
                                            <p:strVal val="#ppt_x"/>
                                          </p:val>
                                        </p:tav>
                                        <p:tav tm="100000">
                                          <p:val>
                                            <p:strVal val="#ppt_x"/>
                                          </p:val>
                                        </p:tav>
                                      </p:tavLst>
                                    </p:anim>
                                    <p:anim calcmode="lin" valueType="num">
                                      <p:cBhvr additive="base">
                                        <p:cTn id="55" dur="2000" fill="hold"/>
                                        <p:tgtEl>
                                          <p:spTgt spid="32"/>
                                        </p:tgtEl>
                                        <p:attrNameLst>
                                          <p:attrName>ppt_y</p:attrName>
                                        </p:attrNameLst>
                                      </p:cBhvr>
                                      <p:tavLst>
                                        <p:tav tm="0">
                                          <p:val>
                                            <p:strVal val="0-#ppt_h/2"/>
                                          </p:val>
                                        </p:tav>
                                        <p:tav tm="100000">
                                          <p:val>
                                            <p:strVal val="#ppt_y"/>
                                          </p:val>
                                        </p:tav>
                                      </p:tavLst>
                                    </p:anim>
                                  </p:childTnLst>
                                </p:cTn>
                              </p:par>
                            </p:childTnLst>
                          </p:cTn>
                        </p:par>
                        <p:par>
                          <p:cTn id="56" fill="hold">
                            <p:stCondLst>
                              <p:cond delay="2000"/>
                            </p:stCondLst>
                            <p:childTnLst>
                              <p:par>
                                <p:cTn id="57" presetID="8" presetClass="emph" presetSubtype="0" fill="hold" nodeType="afterEffect">
                                  <p:stCondLst>
                                    <p:cond delay="0"/>
                                  </p:stCondLst>
                                  <p:childTnLst>
                                    <p:animRot by="1260000">
                                      <p:cBhvr>
                                        <p:cTn id="58" dur="2250" fill="hold"/>
                                        <p:tgtEl>
                                          <p:spTgt spid="36882"/>
                                        </p:tgtEl>
                                        <p:attrNameLst>
                                          <p:attrName>r</p:attrName>
                                        </p:attrNameLst>
                                      </p:cBhvr>
                                    </p:animRot>
                                  </p:childTnLst>
                                </p:cTn>
                              </p:par>
                              <p:par>
                                <p:cTn id="59" presetID="42" presetClass="path" presetSubtype="0" accel="50000" decel="50000" fill="hold" grpId="1" nodeType="withEffect">
                                  <p:stCondLst>
                                    <p:cond delay="0"/>
                                  </p:stCondLst>
                                  <p:childTnLst>
                                    <p:animMotion origin="layout" path="M 3.61111E-6 4.44444E-6 L 0.00191 0.14143 " pathEditMode="relative" rAng="0" ptsTypes="AA">
                                      <p:cBhvr>
                                        <p:cTn id="60" dur="2000" fill="hold"/>
                                        <p:tgtEl>
                                          <p:spTgt spid="35"/>
                                        </p:tgtEl>
                                        <p:attrNameLst>
                                          <p:attrName>ppt_x</p:attrName>
                                          <p:attrName>ppt_y</p:attrName>
                                        </p:attrNameLst>
                                      </p:cBhvr>
                                      <p:rCtr x="87" y="7060"/>
                                    </p:animMotion>
                                  </p:childTnLst>
                                </p:cTn>
                              </p:par>
                              <p:par>
                                <p:cTn id="61" presetID="64" presetClass="path" presetSubtype="0" accel="50000" decel="50000" fill="hold" grpId="1" nodeType="withEffect">
                                  <p:stCondLst>
                                    <p:cond delay="0"/>
                                  </p:stCondLst>
                                  <p:childTnLst>
                                    <p:animMotion origin="layout" path="M -0.00191 0.00787 L -0.00226 -0.12315 " pathEditMode="relative" rAng="0" ptsTypes="AA">
                                      <p:cBhvr>
                                        <p:cTn id="62" dur="2500" fill="hold"/>
                                        <p:tgtEl>
                                          <p:spTgt spid="32"/>
                                        </p:tgtEl>
                                        <p:attrNameLst>
                                          <p:attrName>ppt_x</p:attrName>
                                          <p:attrName>ppt_y</p:attrName>
                                        </p:attrNameLst>
                                      </p:cBhvr>
                                      <p:rCtr x="-17" y="-6551"/>
                                    </p:animMotion>
                                  </p:childTnLst>
                                </p:cTn>
                              </p:par>
                              <p:par>
                                <p:cTn id="63" presetID="42" presetClass="path" presetSubtype="0" accel="50000" decel="50000" fill="hold" grpId="2" nodeType="withEffect">
                                  <p:stCondLst>
                                    <p:cond delay="0"/>
                                  </p:stCondLst>
                                  <p:childTnLst>
                                    <p:animMotion origin="layout" path="M 0 3.7037E-7 L 0.00538 0.14375 " pathEditMode="relative" rAng="0" ptsTypes="AA">
                                      <p:cBhvr>
                                        <p:cTn id="64" dur="2000" fill="hold"/>
                                        <p:tgtEl>
                                          <p:spTgt spid="34"/>
                                        </p:tgtEl>
                                        <p:attrNameLst>
                                          <p:attrName>ppt_x</p:attrName>
                                          <p:attrName>ppt_y</p:attrName>
                                        </p:attrNameLst>
                                      </p:cBhvr>
                                      <p:rCtr x="260" y="7176"/>
                                    </p:animMotion>
                                  </p:childTnLst>
                                </p:cTn>
                              </p:par>
                              <p:par>
                                <p:cTn id="65" presetID="42" presetClass="path" presetSubtype="0" accel="50000" decel="50000" fill="hold" grpId="2" nodeType="withEffect">
                                  <p:stCondLst>
                                    <p:cond delay="0"/>
                                  </p:stCondLst>
                                  <p:childTnLst>
                                    <p:animMotion origin="layout" path="M 1.66667E-6 4.07407E-6 L -0.00104 0.14398 " pathEditMode="relative" rAng="0" ptsTypes="AA">
                                      <p:cBhvr>
                                        <p:cTn id="66" dur="2000" fill="hold"/>
                                        <p:tgtEl>
                                          <p:spTgt spid="22"/>
                                        </p:tgtEl>
                                        <p:attrNameLst>
                                          <p:attrName>ppt_x</p:attrName>
                                          <p:attrName>ppt_y</p:attrName>
                                        </p:attrNameLst>
                                      </p:cBhvr>
                                      <p:rCtr x="-52" y="7199"/>
                                    </p:animMotion>
                                  </p:childTnLst>
                                </p:cTn>
                              </p:par>
                              <p:par>
                                <p:cTn id="67" presetID="42" presetClass="path" presetSubtype="0" accel="50000" decel="50000" fill="hold" nodeType="withEffect">
                                  <p:stCondLst>
                                    <p:cond delay="0"/>
                                  </p:stCondLst>
                                  <p:childTnLst>
                                    <p:animMotion origin="layout" path="M 3.88889E-6 2.22222E-6 L 0.00052 0.15717 " pathEditMode="relative" rAng="0" ptsTypes="AA">
                                      <p:cBhvr>
                                        <p:cTn id="68" dur="2000" fill="hold"/>
                                        <p:tgtEl>
                                          <p:spTgt spid="36877"/>
                                        </p:tgtEl>
                                        <p:attrNameLst>
                                          <p:attrName>ppt_x</p:attrName>
                                          <p:attrName>ppt_y</p:attrName>
                                        </p:attrNameLst>
                                      </p:cBhvr>
                                      <p:rCtr x="17" y="7847"/>
                                    </p:animMotion>
                                  </p:childTnLst>
                                </p:cTn>
                              </p:par>
                              <p:par>
                                <p:cTn id="69" presetID="64" presetClass="path" presetSubtype="0" accel="50000" decel="50000" fill="hold" grpId="2" nodeType="withEffect">
                                  <p:stCondLst>
                                    <p:cond delay="0"/>
                                  </p:stCondLst>
                                  <p:childTnLst>
                                    <p:animMotion origin="layout" path="M 1.94444E-6 0.07847 L 1.94444E-6 -0.05811 " pathEditMode="relative" rAng="0" ptsTypes="AA">
                                      <p:cBhvr>
                                        <p:cTn id="70" dur="2500" fill="hold"/>
                                        <p:tgtEl>
                                          <p:spTgt spid="46"/>
                                        </p:tgtEl>
                                        <p:attrNameLst>
                                          <p:attrName>ppt_x</p:attrName>
                                          <p:attrName>ppt_y</p:attrName>
                                        </p:attrNameLst>
                                      </p:cBhvr>
                                      <p:rCtr x="0" y="-6829"/>
                                    </p:animMotion>
                                  </p:childTnLst>
                                </p:cTn>
                              </p:par>
                              <p:par>
                                <p:cTn id="71" presetID="64" presetClass="path" presetSubtype="0" accel="50000" decel="50000" fill="hold" grpId="2" nodeType="withEffect">
                                  <p:stCondLst>
                                    <p:cond delay="0"/>
                                  </p:stCondLst>
                                  <p:childTnLst>
                                    <p:animMotion origin="layout" path="M -1.11111E-6 0.06111 L 0.00017 -0.06343 " pathEditMode="relative" rAng="0" ptsTypes="AA">
                                      <p:cBhvr>
                                        <p:cTn id="72" dur="2500" fill="hold"/>
                                        <p:tgtEl>
                                          <p:spTgt spid="4"/>
                                        </p:tgtEl>
                                        <p:attrNameLst>
                                          <p:attrName>ppt_x</p:attrName>
                                          <p:attrName>ppt_y</p:attrName>
                                        </p:attrNameLst>
                                      </p:cBhvr>
                                      <p:rCtr x="0" y="-6227"/>
                                    </p:animMotion>
                                  </p:childTnLst>
                                </p:cTn>
                              </p:par>
                              <p:par>
                                <p:cTn id="73" presetID="64" presetClass="path" presetSubtype="0" accel="50000" decel="50000" fill="hold" nodeType="withEffect">
                                  <p:stCondLst>
                                    <p:cond delay="0"/>
                                  </p:stCondLst>
                                  <p:childTnLst>
                                    <p:animMotion origin="layout" path="M -0.00695 0.02153 L -0.004 -0.10463 " pathEditMode="relative" rAng="0" ptsTypes="AA">
                                      <p:cBhvr>
                                        <p:cTn id="74" dur="2500" fill="hold"/>
                                        <p:tgtEl>
                                          <p:spTgt spid="36876"/>
                                        </p:tgtEl>
                                        <p:attrNameLst>
                                          <p:attrName>ppt_x</p:attrName>
                                          <p:attrName>ppt_y</p:attrName>
                                        </p:attrNameLst>
                                      </p:cBhvr>
                                      <p:rCtr x="139" y="-6319"/>
                                    </p:animMotion>
                                  </p:childTnLst>
                                </p:cTn>
                              </p:par>
                              <p:par>
                                <p:cTn id="75" presetID="64" presetClass="path" presetSubtype="0" accel="50000" decel="50000" fill="hold" grpId="2" nodeType="withEffect">
                                  <p:stCondLst>
                                    <p:cond delay="0"/>
                                  </p:stCondLst>
                                  <p:childTnLst>
                                    <p:animMotion origin="layout" path="M 1.94444E-6 0.07847 L 1.94444E-6 -0.0581 " pathEditMode="relative" rAng="0" ptsTypes="AA">
                                      <p:cBhvr>
                                        <p:cTn id="76" dur="2500" fill="hold"/>
                                        <p:tgtEl>
                                          <p:spTgt spid="27"/>
                                        </p:tgtEl>
                                        <p:attrNameLst>
                                          <p:attrName>ppt_x</p:attrName>
                                          <p:attrName>ppt_y</p:attrName>
                                        </p:attrNameLst>
                                      </p:cBhvr>
                                      <p:rCtr x="0" y="-6829"/>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55"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p:cTn id="81" dur="2000" fill="hold"/>
                                        <p:tgtEl>
                                          <p:spTgt spid="2"/>
                                        </p:tgtEl>
                                        <p:attrNameLst>
                                          <p:attrName>ppt_w</p:attrName>
                                        </p:attrNameLst>
                                      </p:cBhvr>
                                      <p:tavLst>
                                        <p:tav tm="0">
                                          <p:val>
                                            <p:strVal val="#ppt_w*0.70"/>
                                          </p:val>
                                        </p:tav>
                                        <p:tav tm="100000">
                                          <p:val>
                                            <p:strVal val="#ppt_w"/>
                                          </p:val>
                                        </p:tav>
                                      </p:tavLst>
                                    </p:anim>
                                    <p:anim calcmode="lin" valueType="num">
                                      <p:cBhvr>
                                        <p:cTn id="82" dur="2000" fill="hold"/>
                                        <p:tgtEl>
                                          <p:spTgt spid="2"/>
                                        </p:tgtEl>
                                        <p:attrNameLst>
                                          <p:attrName>ppt_h</p:attrName>
                                        </p:attrNameLst>
                                      </p:cBhvr>
                                      <p:tavLst>
                                        <p:tav tm="0">
                                          <p:val>
                                            <p:strVal val="#ppt_h"/>
                                          </p:val>
                                        </p:tav>
                                        <p:tav tm="100000">
                                          <p:val>
                                            <p:strVal val="#ppt_h"/>
                                          </p:val>
                                        </p:tav>
                                      </p:tavLst>
                                    </p:anim>
                                    <p:animEffect transition="in" filter="fade">
                                      <p:cBhvr>
                                        <p:cTn id="8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4" grpId="0" animBg="1"/>
      <p:bldP spid="4" grpId="1" animBg="1"/>
      <p:bldP spid="4" grpId="2" animBg="1"/>
      <p:bldP spid="22" grpId="0" animBg="1"/>
      <p:bldP spid="22" grpId="1" animBg="1"/>
      <p:bldP spid="22" grpId="2" animBg="1"/>
      <p:bldP spid="26" grpId="0" animBg="1"/>
      <p:bldP spid="46" grpId="0" animBg="1"/>
      <p:bldP spid="46" grpId="1" animBg="1"/>
      <p:bldP spid="46" grpId="2" animBg="1"/>
      <p:bldP spid="2" grpId="0" animBg="1"/>
      <p:bldP spid="34" grpId="0" animBg="1"/>
      <p:bldP spid="34" grpId="1" animBg="1"/>
      <p:bldP spid="34" grpId="2" animBg="1"/>
      <p:bldP spid="35" grpId="0" animBg="1"/>
      <p:bldP spid="35" grpId="1" animBg="1"/>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46088" y="1109663"/>
            <a:ext cx="8229600" cy="4525962"/>
          </a:xfrm>
        </p:spPr>
        <p:txBody>
          <a:bodyPr/>
          <a:lstStyle/>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2"/>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819"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76" name="Group 44"/>
          <p:cNvGrpSpPr>
            <a:grpSpLocks/>
          </p:cNvGrpSpPr>
          <p:nvPr/>
        </p:nvGrpSpPr>
        <p:grpSpPr bwMode="auto">
          <a:xfrm>
            <a:off x="1184276" y="2225685"/>
            <a:ext cx="2017713" cy="3565523"/>
            <a:chOff x="1779025" y="1556376"/>
            <a:chExt cx="1766455" cy="3171487"/>
          </a:xfrm>
        </p:grpSpPr>
        <p:cxnSp>
          <p:nvCxnSpPr>
            <p:cNvPr id="8" name="Straight Connector 42"/>
            <p:cNvCxnSpPr/>
            <p:nvPr/>
          </p:nvCxnSpPr>
          <p:spPr>
            <a:xfrm>
              <a:off x="2667119" y="1556376"/>
              <a:ext cx="685176" cy="23510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9"/>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Straight Connector 41"/>
            <p:cNvCxnSpPr/>
            <p:nvPr/>
          </p:nvCxnSpPr>
          <p:spPr>
            <a:xfrm rot="5400000">
              <a:off x="1208305" y="2448643"/>
              <a:ext cx="2231056" cy="686568"/>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877" name="Group 45"/>
          <p:cNvGrpSpPr>
            <a:grpSpLocks/>
          </p:cNvGrpSpPr>
          <p:nvPr/>
        </p:nvGrpSpPr>
        <p:grpSpPr bwMode="auto">
          <a:xfrm>
            <a:off x="5580063" y="2205041"/>
            <a:ext cx="2017712" cy="3430587"/>
            <a:chOff x="1779025" y="1676400"/>
            <a:chExt cx="1766455" cy="3051463"/>
          </a:xfrm>
        </p:grpSpPr>
        <p:cxnSp>
          <p:nvCxnSpPr>
            <p:cNvPr id="12" name="Straight Connector 46"/>
            <p:cNvCxnSpPr/>
            <p:nvPr/>
          </p:nvCxnSpPr>
          <p:spPr>
            <a:xfrm rot="16200000" flipH="1">
              <a:off x="1894178" y="2449338"/>
              <a:ext cx="2231056" cy="6851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47"/>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4" name="Straight Connector 48"/>
            <p:cNvCxnSpPr/>
            <p:nvPr/>
          </p:nvCxnSpPr>
          <p:spPr>
            <a:xfrm rot="5400000">
              <a:off x="1208305" y="2448643"/>
              <a:ext cx="2231056" cy="68656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Oval 31"/>
          <p:cNvSpPr/>
          <p:nvPr/>
        </p:nvSpPr>
        <p:spPr bwMode="auto">
          <a:xfrm>
            <a:off x="3335610" y="5099881"/>
            <a:ext cx="2253205" cy="22184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ounded Rectangle 24"/>
          <p:cNvSpPr/>
          <p:nvPr/>
        </p:nvSpPr>
        <p:spPr bwMode="auto">
          <a:xfrm>
            <a:off x="4385950" y="1916121"/>
            <a:ext cx="185032" cy="4320297"/>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82" name="Group 33"/>
          <p:cNvGrpSpPr>
            <a:grpSpLocks/>
          </p:cNvGrpSpPr>
          <p:nvPr/>
        </p:nvGrpSpPr>
        <p:grpSpPr bwMode="auto">
          <a:xfrm>
            <a:off x="1968504" y="2089150"/>
            <a:ext cx="4979988" cy="446088"/>
            <a:chOff x="2583180" y="1554480"/>
            <a:chExt cx="3977640" cy="292608"/>
          </a:xfrm>
        </p:grpSpPr>
        <p:sp>
          <p:nvSpPr>
            <p:cNvPr id="18" name="Rounded Rectangle 29"/>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Rounded Rectangle 32"/>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 name="圓角矩形 3"/>
          <p:cNvSpPr/>
          <p:nvPr/>
        </p:nvSpPr>
        <p:spPr>
          <a:xfrm>
            <a:off x="1255713" y="4154090"/>
            <a:ext cx="1797050" cy="42703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SAS</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21"/>
          <p:cNvSpPr/>
          <p:nvPr/>
        </p:nvSpPr>
        <p:spPr>
          <a:xfrm>
            <a:off x="5664200" y="4311650"/>
            <a:ext cx="1798638" cy="4858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基礎法</a:t>
            </a:r>
          </a:p>
        </p:txBody>
      </p:sp>
      <p:sp>
        <p:nvSpPr>
          <p:cNvPr id="26" name="雲形 25"/>
          <p:cNvSpPr/>
          <p:nvPr/>
        </p:nvSpPr>
        <p:spPr>
          <a:xfrm>
            <a:off x="2735264" y="981078"/>
            <a:ext cx="3781425" cy="16557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取得頻率模式</a:t>
            </a:r>
          </a:p>
        </p:txBody>
      </p:sp>
      <p:sp>
        <p:nvSpPr>
          <p:cNvPr id="45" name="圓角矩形 44"/>
          <p:cNvSpPr/>
          <p:nvPr/>
        </p:nvSpPr>
        <p:spPr>
          <a:xfrm>
            <a:off x="5519738" y="3649663"/>
            <a:ext cx="2076450" cy="3683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22</a:t>
            </a:r>
            <a:r>
              <a:rPr kumimoji="0" lang="zh-TW" altLang="en-US" sz="16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頻率核配</a:t>
            </a:r>
          </a:p>
        </p:txBody>
      </p:sp>
      <p:sp>
        <p:nvSpPr>
          <p:cNvPr id="46" name="圓角矩形 45"/>
          <p:cNvSpPr/>
          <p:nvPr/>
        </p:nvSpPr>
        <p:spPr>
          <a:xfrm>
            <a:off x="1108080" y="3728640"/>
            <a:ext cx="2095500" cy="414338"/>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GAA:</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登記使用</a:t>
            </a:r>
          </a:p>
        </p:txBody>
      </p:sp>
      <p:sp>
        <p:nvSpPr>
          <p:cNvPr id="25" name="圓角矩形 24"/>
          <p:cNvSpPr/>
          <p:nvPr/>
        </p:nvSpPr>
        <p:spPr>
          <a:xfrm>
            <a:off x="1109666" y="3293665"/>
            <a:ext cx="2093912" cy="43815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PAL:</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短期頻率競標</a:t>
            </a:r>
          </a:p>
        </p:txBody>
      </p:sp>
      <p:sp>
        <p:nvSpPr>
          <p:cNvPr id="2" name="圓角矩形圖說文字 1"/>
          <p:cNvSpPr/>
          <p:nvPr/>
        </p:nvSpPr>
        <p:spPr>
          <a:xfrm>
            <a:off x="581061" y="5407025"/>
            <a:ext cx="7794625" cy="1244600"/>
          </a:xfrm>
          <a:prstGeom prst="wedgeRoundRectCallout">
            <a:avLst>
              <a:gd name="adj1" fmla="val -25441"/>
              <a:gd name="adj2" fmla="val -78462"/>
              <a:gd name="adj3" fmla="val 16667"/>
            </a:avLst>
          </a:prstGeom>
          <a:solidFill>
            <a:srgbClr val="F0B7AE"/>
          </a:solidFill>
          <a:ln>
            <a:solidFill>
              <a:srgbClr val="F1AD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Tx/>
              <a:buAutoNum type="arabicPeriod"/>
              <a:defRPr/>
            </a:pPr>
            <a:r>
              <a:rPr kumimoji="0"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SAS</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管理者與系統可經主管機關認證後營運</a:t>
            </a:r>
            <a:endPar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Tx/>
              <a:buAutoNum type="arabicPeriod"/>
              <a:defRPr/>
            </a:pP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現行拍賣</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制為</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釋出經營特許執照，頻譜是被核配給取得</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特</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許執照之業者 </a:t>
            </a:r>
            <a:endPar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Tx/>
              <a:buAutoNum type="arabicPeriod"/>
              <a:defRPr/>
            </a:pP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特許執照有效期限約</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PAL</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競標取得</a:t>
            </a:r>
            <a:r>
              <a:rPr kumimoji="0" lang="en-US"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頻譜</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權 </a:t>
            </a:r>
            <a:endPar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Tx/>
              <a:buAutoNum type="arabicPeriod"/>
              <a:defRPr/>
            </a:pP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目前頻率</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無</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登記制」，惟基礎法</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似乎尚有說明之空間</a:t>
            </a:r>
          </a:p>
        </p:txBody>
      </p:sp>
      <p:sp>
        <p:nvSpPr>
          <p:cNvPr id="27" name="圓角矩形 26"/>
          <p:cNvSpPr/>
          <p:nvPr/>
        </p:nvSpPr>
        <p:spPr>
          <a:xfrm>
            <a:off x="5519738" y="3276600"/>
            <a:ext cx="2076450" cy="3683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26</a:t>
            </a:r>
            <a:r>
              <a:rPr kumimoji="0" lang="zh-TW" altLang="en-US" sz="16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申請頻率共享</a:t>
            </a:r>
          </a:p>
        </p:txBody>
      </p:sp>
      <p:sp>
        <p:nvSpPr>
          <p:cNvPr id="28" name="圓角矩形 27"/>
          <p:cNvSpPr/>
          <p:nvPr/>
        </p:nvSpPr>
        <p:spPr>
          <a:xfrm>
            <a:off x="5519738" y="2901950"/>
            <a:ext cx="2076450" cy="3683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27</a:t>
            </a:r>
            <a:r>
              <a:rPr kumimoji="0" lang="zh-TW" altLang="en-US" sz="16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頻率出租出借</a:t>
            </a:r>
          </a:p>
        </p:txBody>
      </p:sp>
      <p:sp>
        <p:nvSpPr>
          <p:cNvPr id="30" name="圓角矩形 29"/>
          <p:cNvSpPr/>
          <p:nvPr/>
        </p:nvSpPr>
        <p:spPr>
          <a:xfrm>
            <a:off x="5519738" y="2557463"/>
            <a:ext cx="2076450" cy="366712"/>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kumimoji="0" lang="zh-TW" altLang="en-US" sz="16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申請頻率轉讓</a:t>
            </a:r>
          </a:p>
        </p:txBody>
      </p:sp>
      <p:sp>
        <p:nvSpPr>
          <p:cNvPr id="33" name="圓角矩形 32"/>
          <p:cNvSpPr/>
          <p:nvPr/>
        </p:nvSpPr>
        <p:spPr>
          <a:xfrm>
            <a:off x="1109666" y="2918842"/>
            <a:ext cx="2093912" cy="43815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IA</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頻率</a:t>
            </a:r>
            <a:r>
              <a:rPr kumimoji="0" lang="zh-TW" altLang="en-US"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核配</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圓角矩形 33"/>
          <p:cNvSpPr/>
          <p:nvPr/>
        </p:nvSpPr>
        <p:spPr>
          <a:xfrm>
            <a:off x="5508629" y="3997325"/>
            <a:ext cx="2074863" cy="3683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r>
              <a:rPr kumimoji="0" lang="zh-TW" altLang="en-US" sz="16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免執照共享</a:t>
            </a:r>
          </a:p>
        </p:txBody>
      </p:sp>
      <p:sp>
        <p:nvSpPr>
          <p:cNvPr id="35" name="圓角矩形 34"/>
          <p:cNvSpPr/>
          <p:nvPr/>
        </p:nvSpPr>
        <p:spPr>
          <a:xfrm>
            <a:off x="5689600" y="2019300"/>
            <a:ext cx="1798638" cy="541338"/>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主管機關</a:t>
            </a:r>
          </a:p>
        </p:txBody>
      </p:sp>
      <p:sp>
        <p:nvSpPr>
          <p:cNvPr id="32" name="圓角矩形 31"/>
          <p:cNvSpPr/>
          <p:nvPr/>
        </p:nvSpPr>
        <p:spPr>
          <a:xfrm>
            <a:off x="1308440" y="2918842"/>
            <a:ext cx="1679385" cy="438150"/>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SAS</a:t>
            </a: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管理者</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Rectangle 2"/>
          <p:cNvSpPr>
            <a:spLocks noGrp="1" noChangeArrowheads="1"/>
          </p:cNvSpPr>
          <p:nvPr>
            <p:ph type="title" idx="4294967295"/>
          </p:nvPr>
        </p:nvSpPr>
        <p:spPr>
          <a:xfrm>
            <a:off x="971600" y="130846"/>
            <a:ext cx="8229600" cy="777875"/>
          </a:xfrm>
        </p:spPr>
        <p:txBody>
          <a:bodyPr>
            <a:noAutofit/>
          </a:bodyPr>
          <a:lstStyle/>
          <a:p>
            <a:r>
              <a:rPr lang="zh-TW" altLang="zh-TW"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前瞻頻率分享接取設計</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檢視</a:t>
            </a:r>
            <a:r>
              <a:rPr lang="en-US" altLang="zh-TW"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取得頻率模式</a:t>
            </a:r>
            <a:endParaRPr lang="zh-TW" altLang="zh-TW"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19</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7169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000" fill="hold"/>
                                        <p:tgtEl>
                                          <p:spTgt spid="22"/>
                                        </p:tgtEl>
                                        <p:attrNameLst>
                                          <p:attrName>ppt_x</p:attrName>
                                        </p:attrNameLst>
                                      </p:cBhvr>
                                      <p:tavLst>
                                        <p:tav tm="0">
                                          <p:val>
                                            <p:strVal val="#ppt_x"/>
                                          </p:val>
                                        </p:tav>
                                        <p:tav tm="100000">
                                          <p:val>
                                            <p:strVal val="#ppt_x"/>
                                          </p:val>
                                        </p:tav>
                                      </p:tavLst>
                                    </p:anim>
                                    <p:anim calcmode="lin" valueType="num">
                                      <p:cBhvr additive="base">
                                        <p:cTn id="13" dur="2000" fill="hold"/>
                                        <p:tgtEl>
                                          <p:spTgt spid="2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2000" fill="hold"/>
                                        <p:tgtEl>
                                          <p:spTgt spid="34"/>
                                        </p:tgtEl>
                                        <p:attrNameLst>
                                          <p:attrName>ppt_x</p:attrName>
                                        </p:attrNameLst>
                                      </p:cBhvr>
                                      <p:tavLst>
                                        <p:tav tm="0">
                                          <p:val>
                                            <p:strVal val="#ppt_x"/>
                                          </p:val>
                                        </p:tav>
                                        <p:tav tm="100000">
                                          <p:val>
                                            <p:strVal val="#ppt_x"/>
                                          </p:val>
                                        </p:tav>
                                      </p:tavLst>
                                    </p:anim>
                                    <p:anim calcmode="lin" valueType="num">
                                      <p:cBhvr additive="base">
                                        <p:cTn id="17" dur="2000" fill="hold"/>
                                        <p:tgtEl>
                                          <p:spTgt spid="34"/>
                                        </p:tgtEl>
                                        <p:attrNameLst>
                                          <p:attrName>ppt_y</p:attrName>
                                        </p:attrNameLst>
                                      </p:cBhvr>
                                      <p:tavLst>
                                        <p:tav tm="0">
                                          <p:val>
                                            <p:strVal val="0-#ppt_h/2"/>
                                          </p:val>
                                        </p:tav>
                                        <p:tav tm="100000">
                                          <p:val>
                                            <p:strVal val="#ppt_y"/>
                                          </p:val>
                                        </p:tav>
                                      </p:tavLst>
                                    </p:anim>
                                  </p:childTnLst>
                                </p:cTn>
                              </p:par>
                              <p:par>
                                <p:cTn id="18" presetID="42" presetClass="path" presetSubtype="0" accel="50000" decel="50000" autoRev="1" fill="hold" grpId="1" nodeType="withEffect">
                                  <p:stCondLst>
                                    <p:cond delay="2000"/>
                                  </p:stCondLst>
                                  <p:childTnLst>
                                    <p:animMotion origin="layout" path="M 1.38889E-6 -2.22222E-6 L -0.00104 0.06297 " pathEditMode="relative" rAng="0" ptsTypes="AA">
                                      <p:cBhvr>
                                        <p:cTn id="19" dur="2000" fill="hold"/>
                                        <p:tgtEl>
                                          <p:spTgt spid="34"/>
                                        </p:tgtEl>
                                        <p:attrNameLst>
                                          <p:attrName>ppt_x</p:attrName>
                                          <p:attrName>ppt_y</p:attrName>
                                        </p:attrNameLst>
                                      </p:cBhvr>
                                      <p:rCtr x="-52" y="3148"/>
                                    </p:animMotion>
                                  </p:childTnLst>
                                </p:cTn>
                              </p:par>
                              <p:par>
                                <p:cTn id="20" presetID="2" presetClass="entr" presetSubtype="1"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2000" fill="hold"/>
                                        <p:tgtEl>
                                          <p:spTgt spid="45"/>
                                        </p:tgtEl>
                                        <p:attrNameLst>
                                          <p:attrName>ppt_x</p:attrName>
                                        </p:attrNameLst>
                                      </p:cBhvr>
                                      <p:tavLst>
                                        <p:tav tm="0">
                                          <p:val>
                                            <p:strVal val="#ppt_x"/>
                                          </p:val>
                                        </p:tav>
                                        <p:tav tm="100000">
                                          <p:val>
                                            <p:strVal val="#ppt_x"/>
                                          </p:val>
                                        </p:tav>
                                      </p:tavLst>
                                    </p:anim>
                                    <p:anim calcmode="lin" valueType="num">
                                      <p:cBhvr additive="base">
                                        <p:cTn id="23" dur="2000" fill="hold"/>
                                        <p:tgtEl>
                                          <p:spTgt spid="45"/>
                                        </p:tgtEl>
                                        <p:attrNameLst>
                                          <p:attrName>ppt_y</p:attrName>
                                        </p:attrNameLst>
                                      </p:cBhvr>
                                      <p:tavLst>
                                        <p:tav tm="0">
                                          <p:val>
                                            <p:strVal val="0-#ppt_h/2"/>
                                          </p:val>
                                        </p:tav>
                                        <p:tav tm="100000">
                                          <p:val>
                                            <p:strVal val="#ppt_y"/>
                                          </p:val>
                                        </p:tav>
                                      </p:tavLst>
                                    </p:anim>
                                  </p:childTnLst>
                                </p:cTn>
                              </p:par>
                              <p:par>
                                <p:cTn id="24" presetID="42" presetClass="path" presetSubtype="0" accel="50000" decel="50000" autoRev="1" fill="hold" grpId="1" nodeType="withEffect">
                                  <p:stCondLst>
                                    <p:cond delay="2000"/>
                                  </p:stCondLst>
                                  <p:childTnLst>
                                    <p:animMotion origin="layout" path="M 2.5E-6 2.22222E-6 L -0.00104 0.06296 " pathEditMode="relative" rAng="0" ptsTypes="AA">
                                      <p:cBhvr>
                                        <p:cTn id="25" dur="2000" fill="hold"/>
                                        <p:tgtEl>
                                          <p:spTgt spid="45"/>
                                        </p:tgtEl>
                                        <p:attrNameLst>
                                          <p:attrName>ppt_x</p:attrName>
                                          <p:attrName>ppt_y</p:attrName>
                                        </p:attrNameLst>
                                      </p:cBhvr>
                                      <p:rCtr x="-52" y="3148"/>
                                    </p:animMotion>
                                  </p:childTnLst>
                                </p:cTn>
                              </p:par>
                              <p:par>
                                <p:cTn id="26" presetID="2"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2000" fill="hold"/>
                                        <p:tgtEl>
                                          <p:spTgt spid="27"/>
                                        </p:tgtEl>
                                        <p:attrNameLst>
                                          <p:attrName>ppt_x</p:attrName>
                                        </p:attrNameLst>
                                      </p:cBhvr>
                                      <p:tavLst>
                                        <p:tav tm="0">
                                          <p:val>
                                            <p:strVal val="#ppt_x"/>
                                          </p:val>
                                        </p:tav>
                                        <p:tav tm="100000">
                                          <p:val>
                                            <p:strVal val="#ppt_x"/>
                                          </p:val>
                                        </p:tav>
                                      </p:tavLst>
                                    </p:anim>
                                    <p:anim calcmode="lin" valueType="num">
                                      <p:cBhvr additive="base">
                                        <p:cTn id="29" dur="2000" fill="hold"/>
                                        <p:tgtEl>
                                          <p:spTgt spid="27"/>
                                        </p:tgtEl>
                                        <p:attrNameLst>
                                          <p:attrName>ppt_y</p:attrName>
                                        </p:attrNameLst>
                                      </p:cBhvr>
                                      <p:tavLst>
                                        <p:tav tm="0">
                                          <p:val>
                                            <p:strVal val="0-#ppt_h/2"/>
                                          </p:val>
                                        </p:tav>
                                        <p:tav tm="100000">
                                          <p:val>
                                            <p:strVal val="#ppt_y"/>
                                          </p:val>
                                        </p:tav>
                                      </p:tavLst>
                                    </p:anim>
                                  </p:childTnLst>
                                </p:cTn>
                              </p:par>
                              <p:par>
                                <p:cTn id="30" presetID="42" presetClass="path" presetSubtype="0" accel="50000" decel="50000" autoRev="1" fill="hold" grpId="1" nodeType="withEffect">
                                  <p:stCondLst>
                                    <p:cond delay="2000"/>
                                  </p:stCondLst>
                                  <p:childTnLst>
                                    <p:animMotion origin="layout" path="M 2.5E-6 3.7037E-7 L -0.00104 0.06296 " pathEditMode="relative" rAng="0" ptsTypes="AA">
                                      <p:cBhvr>
                                        <p:cTn id="31" dur="2000" fill="hold"/>
                                        <p:tgtEl>
                                          <p:spTgt spid="27"/>
                                        </p:tgtEl>
                                        <p:attrNameLst>
                                          <p:attrName>ppt_x</p:attrName>
                                          <p:attrName>ppt_y</p:attrName>
                                        </p:attrNameLst>
                                      </p:cBhvr>
                                      <p:rCtr x="-52" y="3148"/>
                                    </p:animMotion>
                                  </p:childTnLst>
                                </p:cTn>
                              </p:par>
                              <p:par>
                                <p:cTn id="32" presetID="2" presetClass="entr" presetSubtype="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2000" fill="hold"/>
                                        <p:tgtEl>
                                          <p:spTgt spid="28"/>
                                        </p:tgtEl>
                                        <p:attrNameLst>
                                          <p:attrName>ppt_x</p:attrName>
                                        </p:attrNameLst>
                                      </p:cBhvr>
                                      <p:tavLst>
                                        <p:tav tm="0">
                                          <p:val>
                                            <p:strVal val="#ppt_x"/>
                                          </p:val>
                                        </p:tav>
                                        <p:tav tm="100000">
                                          <p:val>
                                            <p:strVal val="#ppt_x"/>
                                          </p:val>
                                        </p:tav>
                                      </p:tavLst>
                                    </p:anim>
                                    <p:anim calcmode="lin" valueType="num">
                                      <p:cBhvr additive="base">
                                        <p:cTn id="35" dur="2000" fill="hold"/>
                                        <p:tgtEl>
                                          <p:spTgt spid="28"/>
                                        </p:tgtEl>
                                        <p:attrNameLst>
                                          <p:attrName>ppt_y</p:attrName>
                                        </p:attrNameLst>
                                      </p:cBhvr>
                                      <p:tavLst>
                                        <p:tav tm="0">
                                          <p:val>
                                            <p:strVal val="0-#ppt_h/2"/>
                                          </p:val>
                                        </p:tav>
                                        <p:tav tm="100000">
                                          <p:val>
                                            <p:strVal val="#ppt_y"/>
                                          </p:val>
                                        </p:tav>
                                      </p:tavLst>
                                    </p:anim>
                                  </p:childTnLst>
                                </p:cTn>
                              </p:par>
                              <p:par>
                                <p:cTn id="36" presetID="42" presetClass="path" presetSubtype="0" accel="50000" decel="50000" autoRev="1" fill="hold" grpId="1" nodeType="withEffect">
                                  <p:stCondLst>
                                    <p:cond delay="2000"/>
                                  </p:stCondLst>
                                  <p:childTnLst>
                                    <p:animMotion origin="layout" path="M 2.5E-6 0 L -0.00104 0.06296 " pathEditMode="relative" rAng="0" ptsTypes="AA">
                                      <p:cBhvr>
                                        <p:cTn id="37" dur="2000" fill="hold"/>
                                        <p:tgtEl>
                                          <p:spTgt spid="28"/>
                                        </p:tgtEl>
                                        <p:attrNameLst>
                                          <p:attrName>ppt_x</p:attrName>
                                          <p:attrName>ppt_y</p:attrName>
                                        </p:attrNameLst>
                                      </p:cBhvr>
                                      <p:rCtr x="-52" y="3148"/>
                                    </p:animMotion>
                                  </p:childTnLst>
                                </p:cTn>
                              </p:par>
                              <p:par>
                                <p:cTn id="38" presetID="2" presetClass="entr" presetSubtype="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2000" fill="hold"/>
                                        <p:tgtEl>
                                          <p:spTgt spid="30"/>
                                        </p:tgtEl>
                                        <p:attrNameLst>
                                          <p:attrName>ppt_x</p:attrName>
                                        </p:attrNameLst>
                                      </p:cBhvr>
                                      <p:tavLst>
                                        <p:tav tm="0">
                                          <p:val>
                                            <p:strVal val="#ppt_x"/>
                                          </p:val>
                                        </p:tav>
                                        <p:tav tm="100000">
                                          <p:val>
                                            <p:strVal val="#ppt_x"/>
                                          </p:val>
                                        </p:tav>
                                      </p:tavLst>
                                    </p:anim>
                                    <p:anim calcmode="lin" valueType="num">
                                      <p:cBhvr additive="base">
                                        <p:cTn id="41" dur="2000" fill="hold"/>
                                        <p:tgtEl>
                                          <p:spTgt spid="30"/>
                                        </p:tgtEl>
                                        <p:attrNameLst>
                                          <p:attrName>ppt_y</p:attrName>
                                        </p:attrNameLst>
                                      </p:cBhvr>
                                      <p:tavLst>
                                        <p:tav tm="0">
                                          <p:val>
                                            <p:strVal val="0-#ppt_h/2"/>
                                          </p:val>
                                        </p:tav>
                                        <p:tav tm="100000">
                                          <p:val>
                                            <p:strVal val="#ppt_y"/>
                                          </p:val>
                                        </p:tav>
                                      </p:tavLst>
                                    </p:anim>
                                  </p:childTnLst>
                                </p:cTn>
                              </p:par>
                              <p:par>
                                <p:cTn id="42" presetID="42" presetClass="path" presetSubtype="0" accel="50000" decel="50000" autoRev="1" fill="hold" grpId="1" nodeType="withEffect">
                                  <p:stCondLst>
                                    <p:cond delay="2000"/>
                                  </p:stCondLst>
                                  <p:childTnLst>
                                    <p:animMotion origin="layout" path="M 2.5E-6 2.96296E-6 L -0.00104 0.06296 " pathEditMode="relative" rAng="0" ptsTypes="AA">
                                      <p:cBhvr>
                                        <p:cTn id="43" dur="2000" fill="hold"/>
                                        <p:tgtEl>
                                          <p:spTgt spid="30"/>
                                        </p:tgtEl>
                                        <p:attrNameLst>
                                          <p:attrName>ppt_x</p:attrName>
                                          <p:attrName>ppt_y</p:attrName>
                                        </p:attrNameLst>
                                      </p:cBhvr>
                                      <p:rCtr x="-52" y="3148"/>
                                    </p:animMotion>
                                  </p:childTnLst>
                                </p:cTn>
                              </p:par>
                              <p:par>
                                <p:cTn id="44" presetID="8" presetClass="emph" presetSubtype="0" autoRev="1" fill="hold" nodeType="withEffect">
                                  <p:stCondLst>
                                    <p:cond delay="2000"/>
                                  </p:stCondLst>
                                  <p:childTnLst>
                                    <p:animRot by="600000">
                                      <p:cBhvr>
                                        <p:cTn id="45" dur="2000" fill="hold"/>
                                        <p:tgtEl>
                                          <p:spTgt spid="36882"/>
                                        </p:tgtEl>
                                        <p:attrNameLst>
                                          <p:attrName>r</p:attrName>
                                        </p:attrNameLst>
                                      </p:cBhvr>
                                    </p:animRot>
                                  </p:childTnLst>
                                </p:cTn>
                              </p:par>
                              <p:par>
                                <p:cTn id="46" presetID="42" presetClass="path" presetSubtype="0" accel="50000" decel="50000" autoRev="1" fill="hold" nodeType="withEffect">
                                  <p:stCondLst>
                                    <p:cond delay="2000"/>
                                  </p:stCondLst>
                                  <p:childTnLst>
                                    <p:animMotion origin="layout" path="M 3.88889E-6 0.00926 L -0.00278 0.06504 " pathEditMode="relative" rAng="0" ptsTypes="AA">
                                      <p:cBhvr>
                                        <p:cTn id="47" dur="2000" fill="hold"/>
                                        <p:tgtEl>
                                          <p:spTgt spid="36877"/>
                                        </p:tgtEl>
                                        <p:attrNameLst>
                                          <p:attrName>ppt_x</p:attrName>
                                          <p:attrName>ppt_y</p:attrName>
                                        </p:attrNameLst>
                                      </p:cBhvr>
                                      <p:rCtr x="-139" y="2778"/>
                                    </p:animMotion>
                                  </p:childTnLst>
                                </p:cTn>
                              </p:par>
                              <p:par>
                                <p:cTn id="48" presetID="42" presetClass="path" presetSubtype="0" accel="50000" decel="50000" autoRev="1" fill="hold" grpId="1" nodeType="withEffect">
                                  <p:stCondLst>
                                    <p:cond delay="2000"/>
                                  </p:stCondLst>
                                  <p:childTnLst>
                                    <p:animMotion origin="layout" path="M 1.66667E-6 -3.7037E-7 L -0.00104 0.06296 " pathEditMode="relative" rAng="0" ptsTypes="AA">
                                      <p:cBhvr>
                                        <p:cTn id="49" dur="2000" fill="hold"/>
                                        <p:tgtEl>
                                          <p:spTgt spid="22"/>
                                        </p:tgtEl>
                                        <p:attrNameLst>
                                          <p:attrName>ppt_x</p:attrName>
                                          <p:attrName>ppt_y</p:attrName>
                                        </p:attrNameLst>
                                      </p:cBhvr>
                                      <p:rCtr x="-52" y="3148"/>
                                    </p:animMotion>
                                  </p:childTnLst>
                                </p:cTn>
                              </p:par>
                              <p:par>
                                <p:cTn id="50" presetID="64" presetClass="path" presetSubtype="0" accel="50000" decel="50000" autoRev="1" fill="hold" nodeType="withEffect">
                                  <p:stCondLst>
                                    <p:cond delay="2000"/>
                                  </p:stCondLst>
                                  <p:childTnLst>
                                    <p:animMotion origin="layout" path="M 3.05556E-6 0.01088 L 0.00069 -0.05532 " pathEditMode="relative" rAng="0" ptsTypes="AA">
                                      <p:cBhvr>
                                        <p:cTn id="51" dur="2000" fill="hold"/>
                                        <p:tgtEl>
                                          <p:spTgt spid="36876"/>
                                        </p:tgtEl>
                                        <p:attrNameLst>
                                          <p:attrName>ppt_x</p:attrName>
                                          <p:attrName>ppt_y</p:attrName>
                                        </p:attrNameLst>
                                      </p:cBhvr>
                                      <p:rCtr x="35" y="-3310"/>
                                    </p:animMotion>
                                  </p:childTnLst>
                                </p:cTn>
                              </p:par>
                              <p:par>
                                <p:cTn id="52" presetID="2" presetClass="entr" presetSubtype="1" accel="50000" decel="50000" fill="hold" grpId="0" nodeType="withEffect">
                                  <p:stCondLst>
                                    <p:cond delay="225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2000" fill="hold"/>
                                        <p:tgtEl>
                                          <p:spTgt spid="4"/>
                                        </p:tgtEl>
                                        <p:attrNameLst>
                                          <p:attrName>ppt_x</p:attrName>
                                        </p:attrNameLst>
                                      </p:cBhvr>
                                      <p:tavLst>
                                        <p:tav tm="0">
                                          <p:val>
                                            <p:strVal val="#ppt_x"/>
                                          </p:val>
                                        </p:tav>
                                        <p:tav tm="100000">
                                          <p:val>
                                            <p:strVal val="#ppt_x"/>
                                          </p:val>
                                        </p:tav>
                                      </p:tavLst>
                                    </p:anim>
                                    <p:anim calcmode="lin" valueType="num">
                                      <p:cBhvr additive="base">
                                        <p:cTn id="55" dur="2000" fill="hold"/>
                                        <p:tgtEl>
                                          <p:spTgt spid="4"/>
                                        </p:tgtEl>
                                        <p:attrNameLst>
                                          <p:attrName>ppt_y</p:attrName>
                                        </p:attrNameLst>
                                      </p:cBhvr>
                                      <p:tavLst>
                                        <p:tav tm="0">
                                          <p:val>
                                            <p:strVal val="0-#ppt_h/2"/>
                                          </p:val>
                                        </p:tav>
                                        <p:tav tm="100000">
                                          <p:val>
                                            <p:strVal val="#ppt_y"/>
                                          </p:val>
                                        </p:tav>
                                      </p:tavLst>
                                    </p:anim>
                                  </p:childTnLst>
                                </p:cTn>
                              </p:par>
                              <p:par>
                                <p:cTn id="56" presetID="2" presetClass="entr" presetSubtype="1" accel="50000" decel="50000" fill="hold" grpId="0" nodeType="withEffect">
                                  <p:stCondLst>
                                    <p:cond delay="225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2000" fill="hold"/>
                                        <p:tgtEl>
                                          <p:spTgt spid="46"/>
                                        </p:tgtEl>
                                        <p:attrNameLst>
                                          <p:attrName>ppt_x</p:attrName>
                                        </p:attrNameLst>
                                      </p:cBhvr>
                                      <p:tavLst>
                                        <p:tav tm="0">
                                          <p:val>
                                            <p:strVal val="#ppt_x"/>
                                          </p:val>
                                        </p:tav>
                                        <p:tav tm="100000">
                                          <p:val>
                                            <p:strVal val="#ppt_x"/>
                                          </p:val>
                                        </p:tav>
                                      </p:tavLst>
                                    </p:anim>
                                    <p:anim calcmode="lin" valueType="num">
                                      <p:cBhvr additive="base">
                                        <p:cTn id="59" dur="2000" fill="hold"/>
                                        <p:tgtEl>
                                          <p:spTgt spid="46"/>
                                        </p:tgtEl>
                                        <p:attrNameLst>
                                          <p:attrName>ppt_y</p:attrName>
                                        </p:attrNameLst>
                                      </p:cBhvr>
                                      <p:tavLst>
                                        <p:tav tm="0">
                                          <p:val>
                                            <p:strVal val="0-#ppt_h/2"/>
                                          </p:val>
                                        </p:tav>
                                        <p:tav tm="100000">
                                          <p:val>
                                            <p:strVal val="#ppt_y"/>
                                          </p:val>
                                        </p:tav>
                                      </p:tavLst>
                                    </p:anim>
                                  </p:childTnLst>
                                </p:cTn>
                              </p:par>
                              <p:par>
                                <p:cTn id="60" presetID="42" presetClass="path" presetSubtype="0" accel="50000" decel="50000" fill="hold" grpId="1" nodeType="withEffect">
                                  <p:stCondLst>
                                    <p:cond delay="4250"/>
                                  </p:stCondLst>
                                  <p:childTnLst>
                                    <p:animMotion origin="layout" path="M -3.88889E-6 -2.59259E-6 L -0.00295 0.06366 " pathEditMode="relative" rAng="0" ptsTypes="AA">
                                      <p:cBhvr>
                                        <p:cTn id="61" dur="2000" fill="hold"/>
                                        <p:tgtEl>
                                          <p:spTgt spid="46"/>
                                        </p:tgtEl>
                                        <p:attrNameLst>
                                          <p:attrName>ppt_x</p:attrName>
                                          <p:attrName>ppt_y</p:attrName>
                                        </p:attrNameLst>
                                      </p:cBhvr>
                                      <p:rCtr x="-156" y="3171"/>
                                    </p:animMotion>
                                  </p:childTnLst>
                                </p:cTn>
                              </p:par>
                              <p:par>
                                <p:cTn id="62" presetID="2" presetClass="entr" presetSubtype="1" accel="50000" decel="50000" fill="hold" grpId="0" nodeType="withEffect">
                                  <p:stCondLst>
                                    <p:cond delay="225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2000" fill="hold"/>
                                        <p:tgtEl>
                                          <p:spTgt spid="25"/>
                                        </p:tgtEl>
                                        <p:attrNameLst>
                                          <p:attrName>ppt_x</p:attrName>
                                        </p:attrNameLst>
                                      </p:cBhvr>
                                      <p:tavLst>
                                        <p:tav tm="0">
                                          <p:val>
                                            <p:strVal val="#ppt_x"/>
                                          </p:val>
                                        </p:tav>
                                        <p:tav tm="100000">
                                          <p:val>
                                            <p:strVal val="#ppt_x"/>
                                          </p:val>
                                        </p:tav>
                                      </p:tavLst>
                                    </p:anim>
                                    <p:anim calcmode="lin" valueType="num">
                                      <p:cBhvr additive="base">
                                        <p:cTn id="65" dur="2000" fill="hold"/>
                                        <p:tgtEl>
                                          <p:spTgt spid="25"/>
                                        </p:tgtEl>
                                        <p:attrNameLst>
                                          <p:attrName>ppt_y</p:attrName>
                                        </p:attrNameLst>
                                      </p:cBhvr>
                                      <p:tavLst>
                                        <p:tav tm="0">
                                          <p:val>
                                            <p:strVal val="0-#ppt_h/2"/>
                                          </p:val>
                                        </p:tav>
                                        <p:tav tm="100000">
                                          <p:val>
                                            <p:strVal val="#ppt_y"/>
                                          </p:val>
                                        </p:tav>
                                      </p:tavLst>
                                    </p:anim>
                                  </p:childTnLst>
                                </p:cTn>
                              </p:par>
                              <p:par>
                                <p:cTn id="66" presetID="42" presetClass="path" presetSubtype="0" accel="50000" decel="50000" fill="hold" grpId="1" nodeType="withEffect">
                                  <p:stCondLst>
                                    <p:cond delay="4250"/>
                                  </p:stCondLst>
                                  <p:childTnLst>
                                    <p:animMotion origin="layout" path="M -3.88889E-6 1.48148E-6 L -0.00295 0.06366 " pathEditMode="relative" rAng="0" ptsTypes="AA">
                                      <p:cBhvr>
                                        <p:cTn id="67" dur="2000" fill="hold"/>
                                        <p:tgtEl>
                                          <p:spTgt spid="25"/>
                                        </p:tgtEl>
                                        <p:attrNameLst>
                                          <p:attrName>ppt_x</p:attrName>
                                          <p:attrName>ppt_y</p:attrName>
                                        </p:attrNameLst>
                                      </p:cBhvr>
                                      <p:rCtr x="-156" y="3171"/>
                                    </p:animMotion>
                                  </p:childTnLst>
                                </p:cTn>
                              </p:par>
                              <p:par>
                                <p:cTn id="68" presetID="2" presetClass="entr" presetSubtype="1" accel="50000" decel="50000" fill="hold" grpId="0" nodeType="withEffect">
                                  <p:stCondLst>
                                    <p:cond delay="225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2000" fill="hold"/>
                                        <p:tgtEl>
                                          <p:spTgt spid="33"/>
                                        </p:tgtEl>
                                        <p:attrNameLst>
                                          <p:attrName>ppt_x</p:attrName>
                                        </p:attrNameLst>
                                      </p:cBhvr>
                                      <p:tavLst>
                                        <p:tav tm="0">
                                          <p:val>
                                            <p:strVal val="#ppt_x"/>
                                          </p:val>
                                        </p:tav>
                                        <p:tav tm="100000">
                                          <p:val>
                                            <p:strVal val="#ppt_x"/>
                                          </p:val>
                                        </p:tav>
                                      </p:tavLst>
                                    </p:anim>
                                    <p:anim calcmode="lin" valueType="num">
                                      <p:cBhvr additive="base">
                                        <p:cTn id="71" dur="2000" fill="hold"/>
                                        <p:tgtEl>
                                          <p:spTgt spid="33"/>
                                        </p:tgtEl>
                                        <p:attrNameLst>
                                          <p:attrName>ppt_y</p:attrName>
                                        </p:attrNameLst>
                                      </p:cBhvr>
                                      <p:tavLst>
                                        <p:tav tm="0">
                                          <p:val>
                                            <p:strVal val="0-#ppt_h/2"/>
                                          </p:val>
                                        </p:tav>
                                        <p:tav tm="100000">
                                          <p:val>
                                            <p:strVal val="#ppt_y"/>
                                          </p:val>
                                        </p:tav>
                                      </p:tavLst>
                                    </p:anim>
                                  </p:childTnLst>
                                </p:cTn>
                              </p:par>
                              <p:par>
                                <p:cTn id="72" presetID="42" presetClass="path" presetSubtype="0" accel="50000" decel="50000" fill="hold" grpId="1" nodeType="withEffect">
                                  <p:stCondLst>
                                    <p:cond delay="4250"/>
                                  </p:stCondLst>
                                  <p:childTnLst>
                                    <p:animMotion origin="layout" path="M -3.88889E-6 2.22222E-6 L -0.00295 0.06366 " pathEditMode="relative" rAng="0" ptsTypes="AA">
                                      <p:cBhvr>
                                        <p:cTn id="73" dur="2000" fill="hold"/>
                                        <p:tgtEl>
                                          <p:spTgt spid="33"/>
                                        </p:tgtEl>
                                        <p:attrNameLst>
                                          <p:attrName>ppt_x</p:attrName>
                                          <p:attrName>ppt_y</p:attrName>
                                        </p:attrNameLst>
                                      </p:cBhvr>
                                      <p:rCtr x="-156" y="3171"/>
                                    </p:animMotion>
                                  </p:childTnLst>
                                </p:cTn>
                              </p:par>
                              <p:par>
                                <p:cTn id="74" presetID="42" presetClass="path" presetSubtype="0" accel="50000" decel="50000" fill="hold" grpId="1" nodeType="withEffect">
                                  <p:stCondLst>
                                    <p:cond delay="4250"/>
                                  </p:stCondLst>
                                  <p:childTnLst>
                                    <p:animMotion origin="layout" path="M -2.77778E-7 4.44444E-6 L -0.00295 0.06365 " pathEditMode="relative" rAng="0" ptsTypes="AA">
                                      <p:cBhvr>
                                        <p:cTn id="75" dur="2000" fill="hold"/>
                                        <p:tgtEl>
                                          <p:spTgt spid="4"/>
                                        </p:tgtEl>
                                        <p:attrNameLst>
                                          <p:attrName>ppt_x</p:attrName>
                                          <p:attrName>ppt_y</p:attrName>
                                        </p:attrNameLst>
                                      </p:cBhvr>
                                      <p:rCtr x="-156" y="3171"/>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1"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2000" fill="hold"/>
                                        <p:tgtEl>
                                          <p:spTgt spid="35"/>
                                        </p:tgtEl>
                                        <p:attrNameLst>
                                          <p:attrName>ppt_x</p:attrName>
                                        </p:attrNameLst>
                                      </p:cBhvr>
                                      <p:tavLst>
                                        <p:tav tm="0">
                                          <p:val>
                                            <p:strVal val="#ppt_x"/>
                                          </p:val>
                                        </p:tav>
                                        <p:tav tm="100000">
                                          <p:val>
                                            <p:strVal val="#ppt_x"/>
                                          </p:val>
                                        </p:tav>
                                      </p:tavLst>
                                    </p:anim>
                                    <p:anim calcmode="lin" valueType="num">
                                      <p:cBhvr additive="base">
                                        <p:cTn id="81" dur="2000" fill="hold"/>
                                        <p:tgtEl>
                                          <p:spTgt spid="35"/>
                                        </p:tgtEl>
                                        <p:attrNameLst>
                                          <p:attrName>ppt_y</p:attrName>
                                        </p:attrNameLst>
                                      </p:cBhvr>
                                      <p:tavLst>
                                        <p:tav tm="0">
                                          <p:val>
                                            <p:strVal val="0-#ppt_h/2"/>
                                          </p:val>
                                        </p:tav>
                                        <p:tav tm="100000">
                                          <p:val>
                                            <p:strVal val="#ppt_y"/>
                                          </p:val>
                                        </p:tav>
                                      </p:tavLst>
                                    </p:anim>
                                  </p:childTnLst>
                                </p:cTn>
                              </p:par>
                              <p:par>
                                <p:cTn id="82" presetID="2" presetClass="entr" presetSubtype="1" accel="50000" decel="5000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2000" fill="hold"/>
                                        <p:tgtEl>
                                          <p:spTgt spid="32"/>
                                        </p:tgtEl>
                                        <p:attrNameLst>
                                          <p:attrName>ppt_x</p:attrName>
                                        </p:attrNameLst>
                                      </p:cBhvr>
                                      <p:tavLst>
                                        <p:tav tm="0">
                                          <p:val>
                                            <p:strVal val="#ppt_x"/>
                                          </p:val>
                                        </p:tav>
                                        <p:tav tm="100000">
                                          <p:val>
                                            <p:strVal val="#ppt_x"/>
                                          </p:val>
                                        </p:tav>
                                      </p:tavLst>
                                    </p:anim>
                                    <p:anim calcmode="lin" valueType="num">
                                      <p:cBhvr additive="base">
                                        <p:cTn id="85" dur="2000" fill="hold"/>
                                        <p:tgtEl>
                                          <p:spTgt spid="32"/>
                                        </p:tgtEl>
                                        <p:attrNameLst>
                                          <p:attrName>ppt_y</p:attrName>
                                        </p:attrNameLst>
                                      </p:cBhvr>
                                      <p:tavLst>
                                        <p:tav tm="0">
                                          <p:val>
                                            <p:strVal val="0-#ppt_h/2"/>
                                          </p:val>
                                        </p:tav>
                                        <p:tav tm="100000">
                                          <p:val>
                                            <p:strVal val="#ppt_y"/>
                                          </p:val>
                                        </p:tav>
                                      </p:tavLst>
                                    </p:anim>
                                  </p:childTnLst>
                                </p:cTn>
                              </p:par>
                            </p:childTnLst>
                          </p:cTn>
                        </p:par>
                        <p:par>
                          <p:cTn id="86" fill="hold">
                            <p:stCondLst>
                              <p:cond delay="2000"/>
                            </p:stCondLst>
                            <p:childTnLst>
                              <p:par>
                                <p:cTn id="87" presetID="8" presetClass="emph" presetSubtype="0" fill="hold" nodeType="afterEffect">
                                  <p:stCondLst>
                                    <p:cond delay="0"/>
                                  </p:stCondLst>
                                  <p:childTnLst>
                                    <p:animRot by="1260000">
                                      <p:cBhvr>
                                        <p:cTn id="88" dur="2250" fill="hold"/>
                                        <p:tgtEl>
                                          <p:spTgt spid="36882"/>
                                        </p:tgtEl>
                                        <p:attrNameLst>
                                          <p:attrName>r</p:attrName>
                                        </p:attrNameLst>
                                      </p:cBhvr>
                                    </p:animRot>
                                  </p:childTnLst>
                                </p:cTn>
                              </p:par>
                              <p:par>
                                <p:cTn id="89" presetID="42" presetClass="path" presetSubtype="0" accel="50000" decel="50000" fill="hold" grpId="1" nodeType="withEffect">
                                  <p:stCondLst>
                                    <p:cond delay="0"/>
                                  </p:stCondLst>
                                  <p:childTnLst>
                                    <p:animMotion origin="layout" path="M 3.88889E-6 3.7037E-6 L -0.0033 0.17083 " pathEditMode="relative" rAng="0" ptsTypes="AA">
                                      <p:cBhvr>
                                        <p:cTn id="90" dur="2000" fill="hold"/>
                                        <p:tgtEl>
                                          <p:spTgt spid="35"/>
                                        </p:tgtEl>
                                        <p:attrNameLst>
                                          <p:attrName>ppt_x</p:attrName>
                                          <p:attrName>ppt_y</p:attrName>
                                        </p:attrNameLst>
                                      </p:cBhvr>
                                      <p:rCtr x="-191" y="6759"/>
                                    </p:animMotion>
                                  </p:childTnLst>
                                </p:cTn>
                              </p:par>
                              <p:par>
                                <p:cTn id="91" presetID="64" presetClass="path" presetSubtype="0" accel="50000" decel="50000" fill="hold" grpId="1" nodeType="withEffect">
                                  <p:stCondLst>
                                    <p:cond delay="0"/>
                                  </p:stCondLst>
                                  <p:childTnLst>
                                    <p:animMotion origin="layout" path="M 4.16667E-6 0.00046 L -0.00226 -0.11343 " pathEditMode="relative" rAng="0" ptsTypes="AA">
                                      <p:cBhvr>
                                        <p:cTn id="92" dur="2500" fill="hold"/>
                                        <p:tgtEl>
                                          <p:spTgt spid="32"/>
                                        </p:tgtEl>
                                        <p:attrNameLst>
                                          <p:attrName>ppt_x</p:attrName>
                                          <p:attrName>ppt_y</p:attrName>
                                        </p:attrNameLst>
                                      </p:cBhvr>
                                      <p:rCtr x="-122" y="-5694"/>
                                    </p:animMotion>
                                  </p:childTnLst>
                                </p:cTn>
                              </p:par>
                              <p:par>
                                <p:cTn id="93" presetID="42" presetClass="path" presetSubtype="0" accel="50000" decel="50000" fill="hold" grpId="2" nodeType="withEffect">
                                  <p:stCondLst>
                                    <p:cond delay="0"/>
                                  </p:stCondLst>
                                  <p:childTnLst>
                                    <p:animMotion origin="layout" path="M 2.5E-6 2.96296E-6 L 3.33333E-6 0.15949 " pathEditMode="relative" rAng="0" ptsTypes="AA">
                                      <p:cBhvr>
                                        <p:cTn id="94" dur="2000" fill="hold"/>
                                        <p:tgtEl>
                                          <p:spTgt spid="30"/>
                                        </p:tgtEl>
                                        <p:attrNameLst>
                                          <p:attrName>ppt_x</p:attrName>
                                          <p:attrName>ppt_y</p:attrName>
                                        </p:attrNameLst>
                                      </p:cBhvr>
                                      <p:rCtr x="-35" y="6250"/>
                                    </p:animMotion>
                                  </p:childTnLst>
                                </p:cTn>
                              </p:par>
                              <p:par>
                                <p:cTn id="95" presetID="42" presetClass="path" presetSubtype="0" accel="50000" decel="50000" fill="hold" grpId="2" nodeType="withEffect">
                                  <p:stCondLst>
                                    <p:cond delay="0"/>
                                  </p:stCondLst>
                                  <p:childTnLst>
                                    <p:animMotion origin="layout" path="M 2.5E-6 0 L -0.00139 0.15972 " pathEditMode="relative" rAng="0" ptsTypes="AA">
                                      <p:cBhvr>
                                        <p:cTn id="96" dur="2000" fill="hold"/>
                                        <p:tgtEl>
                                          <p:spTgt spid="28"/>
                                        </p:tgtEl>
                                        <p:attrNameLst>
                                          <p:attrName>ppt_x</p:attrName>
                                          <p:attrName>ppt_y</p:attrName>
                                        </p:attrNameLst>
                                      </p:cBhvr>
                                      <p:rCtr x="-35" y="6620"/>
                                    </p:animMotion>
                                  </p:childTnLst>
                                </p:cTn>
                              </p:par>
                              <p:par>
                                <p:cTn id="97" presetID="42" presetClass="path" presetSubtype="0" accel="50000" decel="50000" fill="hold" grpId="2" nodeType="withEffect">
                                  <p:stCondLst>
                                    <p:cond delay="0"/>
                                  </p:stCondLst>
                                  <p:childTnLst>
                                    <p:animMotion origin="layout" path="M 2.5E-6 3.7037E-7 L 0.00052 0.15533 " pathEditMode="relative" rAng="0" ptsTypes="AA">
                                      <p:cBhvr>
                                        <p:cTn id="98" dur="2000" fill="hold"/>
                                        <p:tgtEl>
                                          <p:spTgt spid="27"/>
                                        </p:tgtEl>
                                        <p:attrNameLst>
                                          <p:attrName>ppt_x</p:attrName>
                                          <p:attrName>ppt_y</p:attrName>
                                        </p:attrNameLst>
                                      </p:cBhvr>
                                      <p:rCtr x="-35" y="8333"/>
                                    </p:animMotion>
                                  </p:childTnLst>
                                </p:cTn>
                              </p:par>
                              <p:par>
                                <p:cTn id="99" presetID="42" presetClass="path" presetSubtype="0" accel="50000" decel="50000" fill="hold" grpId="2" nodeType="withEffect">
                                  <p:stCondLst>
                                    <p:cond delay="0"/>
                                  </p:stCondLst>
                                  <p:childTnLst>
                                    <p:animMotion origin="layout" path="M 2.5E-6 2.22222E-6 L 0.00382 0.15509 " pathEditMode="relative" rAng="0" ptsTypes="AA">
                                      <p:cBhvr>
                                        <p:cTn id="100" dur="2000" fill="hold"/>
                                        <p:tgtEl>
                                          <p:spTgt spid="45"/>
                                        </p:tgtEl>
                                        <p:attrNameLst>
                                          <p:attrName>ppt_x</p:attrName>
                                          <p:attrName>ppt_y</p:attrName>
                                        </p:attrNameLst>
                                      </p:cBhvr>
                                      <p:rCtr x="191" y="7755"/>
                                    </p:animMotion>
                                  </p:childTnLst>
                                </p:cTn>
                              </p:par>
                              <p:par>
                                <p:cTn id="101" presetID="42" presetClass="path" presetSubtype="0" accel="50000" decel="50000" fill="hold" grpId="2" nodeType="withEffect">
                                  <p:stCondLst>
                                    <p:cond delay="0"/>
                                  </p:stCondLst>
                                  <p:childTnLst>
                                    <p:animMotion origin="layout" path="M 1.38889E-6 -2.22222E-6 L 0.00538 0.14375 " pathEditMode="relative" rAng="0" ptsTypes="AA">
                                      <p:cBhvr>
                                        <p:cTn id="102" dur="2000" fill="hold"/>
                                        <p:tgtEl>
                                          <p:spTgt spid="34"/>
                                        </p:tgtEl>
                                        <p:attrNameLst>
                                          <p:attrName>ppt_x</p:attrName>
                                          <p:attrName>ppt_y</p:attrName>
                                        </p:attrNameLst>
                                      </p:cBhvr>
                                      <p:rCtr x="260" y="7176"/>
                                    </p:animMotion>
                                  </p:childTnLst>
                                </p:cTn>
                              </p:par>
                              <p:par>
                                <p:cTn id="103" presetID="42" presetClass="path" presetSubtype="0" accel="50000" decel="50000" fill="hold" grpId="2" nodeType="withEffect">
                                  <p:stCondLst>
                                    <p:cond delay="0"/>
                                  </p:stCondLst>
                                  <p:childTnLst>
                                    <p:animMotion origin="layout" path="M 1.66667E-6 -3.7037E-7 L -0.00104 0.14398 " pathEditMode="relative" rAng="0" ptsTypes="AA">
                                      <p:cBhvr>
                                        <p:cTn id="104" dur="2000" fill="hold"/>
                                        <p:tgtEl>
                                          <p:spTgt spid="22"/>
                                        </p:tgtEl>
                                        <p:attrNameLst>
                                          <p:attrName>ppt_x</p:attrName>
                                          <p:attrName>ppt_y</p:attrName>
                                        </p:attrNameLst>
                                      </p:cBhvr>
                                      <p:rCtr x="-52" y="7199"/>
                                    </p:animMotion>
                                  </p:childTnLst>
                                </p:cTn>
                              </p:par>
                              <p:par>
                                <p:cTn id="105" presetID="42" presetClass="path" presetSubtype="0" accel="50000" decel="50000" fill="hold" nodeType="withEffect">
                                  <p:stCondLst>
                                    <p:cond delay="0"/>
                                  </p:stCondLst>
                                  <p:childTnLst>
                                    <p:animMotion origin="layout" path="M 3.88889E-6 2.22222E-6 L 0.00052 0.15717 " pathEditMode="relative" rAng="0" ptsTypes="AA">
                                      <p:cBhvr>
                                        <p:cTn id="106" dur="2000" fill="hold"/>
                                        <p:tgtEl>
                                          <p:spTgt spid="36877"/>
                                        </p:tgtEl>
                                        <p:attrNameLst>
                                          <p:attrName>ppt_x</p:attrName>
                                          <p:attrName>ppt_y</p:attrName>
                                        </p:attrNameLst>
                                      </p:cBhvr>
                                      <p:rCtr x="17" y="7847"/>
                                    </p:animMotion>
                                  </p:childTnLst>
                                </p:cTn>
                              </p:par>
                              <p:par>
                                <p:cTn id="107" presetID="64" presetClass="path" presetSubtype="0" accel="50000" decel="50000" fill="hold" grpId="2" nodeType="withEffect">
                                  <p:stCondLst>
                                    <p:cond delay="0"/>
                                  </p:stCondLst>
                                  <p:childTnLst>
                                    <p:animMotion origin="layout" path="M 0.00035 0.06921 L -0.00312 -0.05093 " pathEditMode="relative" rAng="0" ptsTypes="AA">
                                      <p:cBhvr>
                                        <p:cTn id="108" dur="2500" fill="hold"/>
                                        <p:tgtEl>
                                          <p:spTgt spid="33"/>
                                        </p:tgtEl>
                                        <p:attrNameLst>
                                          <p:attrName>ppt_x</p:attrName>
                                          <p:attrName>ppt_y</p:attrName>
                                        </p:attrNameLst>
                                      </p:cBhvr>
                                      <p:rCtr x="-174" y="-6019"/>
                                    </p:animMotion>
                                  </p:childTnLst>
                                </p:cTn>
                              </p:par>
                              <p:par>
                                <p:cTn id="109" presetID="64" presetClass="path" presetSubtype="0" accel="50000" decel="50000" fill="hold" grpId="2" nodeType="withEffect">
                                  <p:stCondLst>
                                    <p:cond delay="0"/>
                                  </p:stCondLst>
                                  <p:childTnLst>
                                    <p:animMotion origin="layout" path="M -3.88889E-6 0.07153 L 1.11111E-6 -0.05463 " pathEditMode="relative" rAng="0" ptsTypes="AA">
                                      <p:cBhvr>
                                        <p:cTn id="110" dur="2500" fill="hold"/>
                                        <p:tgtEl>
                                          <p:spTgt spid="25"/>
                                        </p:tgtEl>
                                        <p:attrNameLst>
                                          <p:attrName>ppt_x</p:attrName>
                                          <p:attrName>ppt_y</p:attrName>
                                        </p:attrNameLst>
                                      </p:cBhvr>
                                      <p:rCtr x="156" y="-6319"/>
                                    </p:animMotion>
                                  </p:childTnLst>
                                </p:cTn>
                              </p:par>
                              <p:par>
                                <p:cTn id="111" presetID="64" presetClass="path" presetSubtype="0" accel="50000" decel="50000" fill="hold" grpId="2" nodeType="withEffect">
                                  <p:stCondLst>
                                    <p:cond delay="0"/>
                                  </p:stCondLst>
                                  <p:childTnLst>
                                    <p:animMotion origin="layout" path="M -3.88889E-6 0.07847 L -3.88889E-6 -0.0581 " pathEditMode="relative" rAng="0" ptsTypes="AA">
                                      <p:cBhvr>
                                        <p:cTn id="112" dur="2500" fill="hold"/>
                                        <p:tgtEl>
                                          <p:spTgt spid="46"/>
                                        </p:tgtEl>
                                        <p:attrNameLst>
                                          <p:attrName>ppt_x</p:attrName>
                                          <p:attrName>ppt_y</p:attrName>
                                        </p:attrNameLst>
                                      </p:cBhvr>
                                      <p:rCtr x="0" y="-6829"/>
                                    </p:animMotion>
                                  </p:childTnLst>
                                </p:cTn>
                              </p:par>
                              <p:par>
                                <p:cTn id="113" presetID="64" presetClass="path" presetSubtype="0" accel="50000" decel="50000" fill="hold" grpId="2" nodeType="withEffect">
                                  <p:stCondLst>
                                    <p:cond delay="0"/>
                                  </p:stCondLst>
                                  <p:childTnLst>
                                    <p:animMotion origin="layout" path="M -2.77778E-7 0.06111 L 0.00017 -0.06343 " pathEditMode="relative" rAng="0" ptsTypes="AA">
                                      <p:cBhvr>
                                        <p:cTn id="114" dur="2500" fill="hold"/>
                                        <p:tgtEl>
                                          <p:spTgt spid="4"/>
                                        </p:tgtEl>
                                        <p:attrNameLst>
                                          <p:attrName>ppt_x</p:attrName>
                                          <p:attrName>ppt_y</p:attrName>
                                        </p:attrNameLst>
                                      </p:cBhvr>
                                      <p:rCtr x="0" y="-6227"/>
                                    </p:animMotion>
                                  </p:childTnLst>
                                </p:cTn>
                              </p:par>
                              <p:par>
                                <p:cTn id="115" presetID="64" presetClass="path" presetSubtype="0" accel="50000" decel="50000" fill="hold" nodeType="withEffect">
                                  <p:stCondLst>
                                    <p:cond delay="0"/>
                                  </p:stCondLst>
                                  <p:childTnLst>
                                    <p:animMotion origin="layout" path="M -0.00695 0.02153 L -0.004 -0.10463 " pathEditMode="relative" rAng="0" ptsTypes="AA">
                                      <p:cBhvr>
                                        <p:cTn id="116" dur="2500" fill="hold"/>
                                        <p:tgtEl>
                                          <p:spTgt spid="36876"/>
                                        </p:tgtEl>
                                        <p:attrNameLst>
                                          <p:attrName>ppt_x</p:attrName>
                                          <p:attrName>ppt_y</p:attrName>
                                        </p:attrNameLst>
                                      </p:cBhvr>
                                      <p:rCtr x="139" y="-6319"/>
                                    </p:animMotion>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5"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p:cTn id="121" dur="2000" fill="hold"/>
                                        <p:tgtEl>
                                          <p:spTgt spid="2"/>
                                        </p:tgtEl>
                                        <p:attrNameLst>
                                          <p:attrName>ppt_w</p:attrName>
                                        </p:attrNameLst>
                                      </p:cBhvr>
                                      <p:tavLst>
                                        <p:tav tm="0">
                                          <p:val>
                                            <p:strVal val="#ppt_w*0.70"/>
                                          </p:val>
                                        </p:tav>
                                        <p:tav tm="100000">
                                          <p:val>
                                            <p:strVal val="#ppt_w"/>
                                          </p:val>
                                        </p:tav>
                                      </p:tavLst>
                                    </p:anim>
                                    <p:anim calcmode="lin" valueType="num">
                                      <p:cBhvr>
                                        <p:cTn id="122" dur="2000" fill="hold"/>
                                        <p:tgtEl>
                                          <p:spTgt spid="2"/>
                                        </p:tgtEl>
                                        <p:attrNameLst>
                                          <p:attrName>ppt_h</p:attrName>
                                        </p:attrNameLst>
                                      </p:cBhvr>
                                      <p:tavLst>
                                        <p:tav tm="0">
                                          <p:val>
                                            <p:strVal val="#ppt_h"/>
                                          </p:val>
                                        </p:tav>
                                        <p:tav tm="100000">
                                          <p:val>
                                            <p:strVal val="#ppt_h"/>
                                          </p:val>
                                        </p:tav>
                                      </p:tavLst>
                                    </p:anim>
                                    <p:animEffect transition="in" filter="fade">
                                      <p:cBhvr>
                                        <p:cTn id="1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22" grpId="0" animBg="1"/>
      <p:bldP spid="22" grpId="1" animBg="1"/>
      <p:bldP spid="22" grpId="2" animBg="1"/>
      <p:bldP spid="26" grpId="0" animBg="1"/>
      <p:bldP spid="45" grpId="0" animBg="1"/>
      <p:bldP spid="45" grpId="1" animBg="1"/>
      <p:bldP spid="45" grpId="2" animBg="1"/>
      <p:bldP spid="46" grpId="0" animBg="1"/>
      <p:bldP spid="46" grpId="1" animBg="1"/>
      <p:bldP spid="46" grpId="2" animBg="1"/>
      <p:bldP spid="25" grpId="0" animBg="1"/>
      <p:bldP spid="25" grpId="1" animBg="1"/>
      <p:bldP spid="25" grpId="2" animBg="1"/>
      <p:bldP spid="2" grpId="0" animBg="1"/>
      <p:bldP spid="27" grpId="0" animBg="1"/>
      <p:bldP spid="27" grpId="1" animBg="1"/>
      <p:bldP spid="27" grpId="2" animBg="1"/>
      <p:bldP spid="28" grpId="0" animBg="1"/>
      <p:bldP spid="28" grpId="1" animBg="1"/>
      <p:bldP spid="28" grpId="2" animBg="1"/>
      <p:bldP spid="30" grpId="0" animBg="1"/>
      <p:bldP spid="30" grpId="1" animBg="1"/>
      <p:bldP spid="30" grpId="2" animBg="1"/>
      <p:bldP spid="33" grpId="0" animBg="1"/>
      <p:bldP spid="33" grpId="1" animBg="1"/>
      <p:bldP spid="33" grpId="2" animBg="1"/>
      <p:bldP spid="34" grpId="0" animBg="1"/>
      <p:bldP spid="34" grpId="1" animBg="1"/>
      <p:bldP spid="34" grpId="2" animBg="1"/>
      <p:bldP spid="35" grpId="0" animBg="1"/>
      <p:bldP spid="35" grpId="1" animBg="1"/>
      <p:bldP spid="32" grpId="0" animBg="1"/>
      <p:bldP spid="3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971600" y="116633"/>
            <a:ext cx="6696744" cy="777875"/>
          </a:xfrm>
        </p:spPr>
        <p:txBody>
          <a:bodyPr/>
          <a:lstStyle/>
          <a:p>
            <a:pPr algn="ctr" eaLnBrk="1" hangingPunct="1"/>
            <a:r>
              <a:rPr lang="zh-TW" altLang="en-US" sz="3600" b="1" dirty="0">
                <a:solidFill>
                  <a:srgbClr val="FF0000"/>
                </a:solidFill>
                <a:latin typeface="Times New Roman" charset="0"/>
                <a:ea typeface="標楷體" charset="0"/>
                <a:cs typeface="Times New Roman" charset="0"/>
              </a:rPr>
              <a:t>大綱</a:t>
            </a:r>
            <a:endParaRPr lang="zh-TW" altLang="zh-TW" sz="3600" b="1" dirty="0">
              <a:solidFill>
                <a:srgbClr val="FF0000"/>
              </a:solidFill>
              <a:latin typeface="Times New Roman" charset="0"/>
              <a:ea typeface="標楷體" charset="0"/>
              <a:cs typeface="Times New Roman" charset="0"/>
            </a:endParaRPr>
          </a:p>
        </p:txBody>
      </p:sp>
      <p:sp>
        <p:nvSpPr>
          <p:cNvPr id="16386" name="Rectangle 3"/>
          <p:cNvSpPr>
            <a:spLocks noGrp="1" noChangeArrowheads="1"/>
          </p:cNvSpPr>
          <p:nvPr>
            <p:ph idx="1"/>
          </p:nvPr>
        </p:nvSpPr>
        <p:spPr>
          <a:xfrm>
            <a:off x="457200" y="981147"/>
            <a:ext cx="8686800" cy="4525963"/>
          </a:xfrm>
        </p:spPr>
        <p:txBody>
          <a:bodyPr>
            <a:normAutofit/>
          </a:bodyPr>
          <a:lstStyle/>
          <a:p>
            <a:r>
              <a:rPr lang="zh-TW" altLang="en-US" sz="2800" b="1" dirty="0" smtClean="0">
                <a:solidFill>
                  <a:srgbClr val="0033CC"/>
                </a:solidFill>
                <a:latin typeface="標楷體" charset="0"/>
                <a:ea typeface="標楷體" charset="0"/>
              </a:rPr>
              <a:t>法</a:t>
            </a:r>
            <a:r>
              <a:rPr lang="en-US" altLang="zh-TW" sz="2800" b="1" dirty="0" smtClean="0">
                <a:solidFill>
                  <a:srgbClr val="0033CC"/>
                </a:solidFill>
                <a:latin typeface="標楷體" charset="0"/>
                <a:ea typeface="標楷體" charset="0"/>
              </a:rPr>
              <a:t>:</a:t>
            </a:r>
            <a:r>
              <a:rPr lang="zh-TW" altLang="en-US" sz="2800" b="1" dirty="0">
                <a:solidFill>
                  <a:srgbClr val="0033CC"/>
                </a:solidFill>
                <a:latin typeface="標楷體" charset="0"/>
                <a:ea typeface="標楷體" charset="0"/>
              </a:rPr>
              <a:t>前瞻頻率分享接</a:t>
            </a:r>
            <a:r>
              <a:rPr lang="zh-TW" altLang="en-US" sz="2800" b="1" dirty="0" smtClean="0">
                <a:solidFill>
                  <a:srgbClr val="0033CC"/>
                </a:solidFill>
                <a:latin typeface="標楷體" charset="0"/>
                <a:ea typeface="標楷體" charset="0"/>
              </a:rPr>
              <a:t>取</a:t>
            </a:r>
            <a:endParaRPr lang="en-US" altLang="zh-TW" sz="2800" b="1" dirty="0" smtClean="0">
              <a:solidFill>
                <a:srgbClr val="0033CC"/>
              </a:solidFill>
              <a:latin typeface="標楷體" charset="0"/>
              <a:ea typeface="標楷體" charset="0"/>
            </a:endParaRPr>
          </a:p>
          <a:p>
            <a:pPr lvl="1"/>
            <a:r>
              <a:rPr lang="zh-TW" altLang="en-US" sz="2600" b="1" dirty="0" smtClean="0">
                <a:solidFill>
                  <a:srgbClr val="0033CC"/>
                </a:solidFill>
                <a:latin typeface="標楷體" charset="0"/>
                <a:ea typeface="標楷體" charset="0"/>
              </a:rPr>
              <a:t>頻譜配置</a:t>
            </a:r>
            <a:endParaRPr lang="en-US" altLang="zh-TW" sz="2600" b="1" dirty="0" smtClean="0">
              <a:solidFill>
                <a:srgbClr val="0033CC"/>
              </a:solidFill>
              <a:latin typeface="標楷體" charset="0"/>
              <a:ea typeface="標楷體" charset="0"/>
            </a:endParaRPr>
          </a:p>
          <a:p>
            <a:pPr lvl="2"/>
            <a:r>
              <a:rPr lang="zh-TW" altLang="en-US" sz="2200" b="1" dirty="0" smtClean="0">
                <a:solidFill>
                  <a:srgbClr val="0033CC"/>
                </a:solidFill>
                <a:latin typeface="標楷體" charset="0"/>
                <a:ea typeface="標楷體" charset="0"/>
              </a:rPr>
              <a:t>接</a:t>
            </a:r>
            <a:r>
              <a:rPr lang="zh-TW" altLang="en-US" sz="2200" b="1" dirty="0">
                <a:solidFill>
                  <a:srgbClr val="0033CC"/>
                </a:solidFill>
                <a:latin typeface="標楷體" charset="0"/>
                <a:ea typeface="標楷體" charset="0"/>
              </a:rPr>
              <a:t>軌國際</a:t>
            </a:r>
            <a:r>
              <a:rPr lang="en-US" altLang="zh-TW" sz="2200" b="1" dirty="0">
                <a:solidFill>
                  <a:srgbClr val="0033CC"/>
                </a:solidFill>
                <a:latin typeface="標楷體" charset="0"/>
                <a:ea typeface="標楷體" charset="0"/>
              </a:rPr>
              <a:t>:</a:t>
            </a:r>
            <a:r>
              <a:rPr lang="zh-TW" altLang="en-US" sz="2200" b="1" dirty="0">
                <a:solidFill>
                  <a:srgbClr val="0033CC"/>
                </a:solidFill>
                <a:latin typeface="標楷體" charset="0"/>
                <a:ea typeface="標楷體" charset="0"/>
              </a:rPr>
              <a:t> </a:t>
            </a:r>
            <a:r>
              <a:rPr lang="en-US" altLang="zh-TW" sz="2200" b="1" dirty="0">
                <a:solidFill>
                  <a:srgbClr val="0033CC"/>
                </a:solidFill>
                <a:latin typeface="標楷體" charset="0"/>
                <a:ea typeface="標楷體" charset="0"/>
                <a:cs typeface="標楷體" charset="0"/>
              </a:rPr>
              <a:t>WRC-15 </a:t>
            </a:r>
            <a:r>
              <a:rPr lang="zh-TW" altLang="en-US" sz="2200" b="1" dirty="0">
                <a:solidFill>
                  <a:srgbClr val="0033CC"/>
                </a:solidFill>
                <a:latin typeface="標楷體" charset="0"/>
                <a:ea typeface="標楷體" charset="0"/>
                <a:cs typeface="標楷體" charset="0"/>
              </a:rPr>
              <a:t>頻率規劃趨勢</a:t>
            </a:r>
            <a:endParaRPr lang="en-US" altLang="zh-TW" sz="2200" b="1" dirty="0">
              <a:solidFill>
                <a:srgbClr val="0033CC"/>
              </a:solidFill>
              <a:latin typeface="標楷體" charset="0"/>
              <a:ea typeface="標楷體" charset="0"/>
              <a:cs typeface="標楷體" charset="0"/>
            </a:endParaRPr>
          </a:p>
          <a:p>
            <a:pPr marL="857250" lvl="3">
              <a:spcBef>
                <a:spcPts val="750"/>
              </a:spcBef>
            </a:pPr>
            <a:r>
              <a:rPr lang="zh-TW" altLang="en-US" sz="2350" b="1" dirty="0">
                <a:solidFill>
                  <a:srgbClr val="0033CC"/>
                </a:solidFill>
                <a:latin typeface="標楷體" charset="0"/>
                <a:ea typeface="標楷體" charset="0"/>
              </a:rPr>
              <a:t>我國</a:t>
            </a:r>
            <a:r>
              <a:rPr lang="zh-TW" altLang="zh-TW" sz="2350" b="1" dirty="0">
                <a:solidFill>
                  <a:srgbClr val="0033CC"/>
                </a:solidFill>
                <a:latin typeface="標楷體" charset="0"/>
                <a:ea typeface="標楷體" charset="0"/>
              </a:rPr>
              <a:t>前瞻頻率</a:t>
            </a:r>
            <a:r>
              <a:rPr lang="zh-TW" altLang="en-US" sz="2350" b="1" dirty="0">
                <a:solidFill>
                  <a:srgbClr val="0033CC"/>
                </a:solidFill>
                <a:latin typeface="標楷體" charset="0"/>
                <a:ea typeface="標楷體" charset="0"/>
              </a:rPr>
              <a:t>供應</a:t>
            </a:r>
            <a:r>
              <a:rPr lang="zh-TW" altLang="en-US" sz="2350" b="1" dirty="0" smtClean="0">
                <a:solidFill>
                  <a:srgbClr val="0033CC"/>
                </a:solidFill>
                <a:latin typeface="標楷體" charset="0"/>
                <a:ea typeface="標楷體" charset="0"/>
              </a:rPr>
              <a:t>計畫</a:t>
            </a:r>
            <a:endParaRPr lang="en-US" altLang="zh-TW" sz="2350" b="1" dirty="0" smtClean="0">
              <a:solidFill>
                <a:srgbClr val="0033CC"/>
              </a:solidFill>
              <a:latin typeface="標楷體" charset="0"/>
              <a:ea typeface="標楷體" charset="0"/>
            </a:endParaRPr>
          </a:p>
          <a:p>
            <a:pPr marL="514350" lvl="2">
              <a:spcBef>
                <a:spcPts val="750"/>
              </a:spcBef>
            </a:pPr>
            <a:r>
              <a:rPr lang="zh-TW" altLang="en-US" sz="2600" b="1" dirty="0">
                <a:solidFill>
                  <a:srgbClr val="0033CC"/>
                </a:solidFill>
                <a:latin typeface="標楷體" charset="0"/>
                <a:ea typeface="標楷體" charset="0"/>
              </a:rPr>
              <a:t>頻</a:t>
            </a:r>
            <a:r>
              <a:rPr lang="zh-TW" altLang="en-US" sz="2600" b="1" dirty="0" smtClean="0">
                <a:solidFill>
                  <a:srgbClr val="0033CC"/>
                </a:solidFill>
                <a:latin typeface="標楷體" charset="0"/>
                <a:ea typeface="標楷體" charset="0"/>
              </a:rPr>
              <a:t>譜監</a:t>
            </a:r>
            <a:r>
              <a:rPr lang="zh-TW" altLang="en-US" sz="2600" b="1" dirty="0">
                <a:solidFill>
                  <a:srgbClr val="0033CC"/>
                </a:solidFill>
                <a:latin typeface="標楷體" charset="0"/>
                <a:ea typeface="標楷體" charset="0"/>
              </a:rPr>
              <a:t>理</a:t>
            </a:r>
            <a:endParaRPr lang="en-US" altLang="zh-TW" sz="2600" b="1" dirty="0">
              <a:solidFill>
                <a:srgbClr val="0033CC"/>
              </a:solidFill>
              <a:latin typeface="標楷體" charset="0"/>
              <a:ea typeface="標楷體" charset="0"/>
            </a:endParaRPr>
          </a:p>
          <a:p>
            <a:pPr marL="857250" lvl="3">
              <a:spcBef>
                <a:spcPts val="750"/>
              </a:spcBef>
            </a:pPr>
            <a:r>
              <a:rPr lang="zh-TW" altLang="en-US" sz="2350" b="1" dirty="0" smtClean="0">
                <a:solidFill>
                  <a:srgbClr val="0033CC"/>
                </a:solidFill>
                <a:latin typeface="標楷體" charset="0"/>
                <a:ea typeface="標楷體" charset="0"/>
              </a:rPr>
              <a:t>國際</a:t>
            </a:r>
            <a:r>
              <a:rPr lang="zh-TW" altLang="zh-TW" sz="2350" b="1" dirty="0">
                <a:solidFill>
                  <a:srgbClr val="0033CC"/>
                </a:solidFill>
                <a:latin typeface="標楷體" charset="0"/>
                <a:ea typeface="標楷體" charset="0"/>
              </a:rPr>
              <a:t>頻率</a:t>
            </a:r>
            <a:r>
              <a:rPr lang="zh-TW" altLang="en-US" sz="2350" b="1" dirty="0">
                <a:solidFill>
                  <a:srgbClr val="0033CC"/>
                </a:solidFill>
                <a:latin typeface="標楷體" charset="0"/>
                <a:ea typeface="標楷體" charset="0"/>
              </a:rPr>
              <a:t>分享接取</a:t>
            </a:r>
            <a:r>
              <a:rPr lang="zh-TW" altLang="en-US" sz="2350" b="1" dirty="0">
                <a:solidFill>
                  <a:srgbClr val="0033CC"/>
                </a:solidFill>
                <a:latin typeface="標楷體" charset="0"/>
                <a:ea typeface="標楷體" charset="0"/>
                <a:cs typeface="標楷體" charset="0"/>
              </a:rPr>
              <a:t>趨勢</a:t>
            </a:r>
            <a:r>
              <a:rPr lang="en-US" altLang="zh-TW" sz="2350" b="1" dirty="0">
                <a:solidFill>
                  <a:srgbClr val="0033CC"/>
                </a:solidFill>
                <a:latin typeface="標楷體" charset="0"/>
                <a:ea typeface="標楷體" charset="0"/>
                <a:cs typeface="標楷體" charset="0"/>
              </a:rPr>
              <a:t>:FCC</a:t>
            </a:r>
            <a:r>
              <a:rPr lang="zh-TW" altLang="en-US" sz="2350" b="1" dirty="0">
                <a:solidFill>
                  <a:srgbClr val="0033CC"/>
                </a:solidFill>
                <a:latin typeface="標楷體" charset="0"/>
                <a:ea typeface="標楷體" charset="0"/>
                <a:cs typeface="標楷體" charset="0"/>
              </a:rPr>
              <a:t> </a:t>
            </a:r>
            <a:r>
              <a:rPr lang="en-US" altLang="zh-TW" sz="2350" b="1" dirty="0">
                <a:solidFill>
                  <a:srgbClr val="0033CC"/>
                </a:solidFill>
                <a:latin typeface="標楷體" charset="0"/>
                <a:ea typeface="標楷體" charset="0"/>
                <a:cs typeface="標楷體" charset="0"/>
              </a:rPr>
              <a:t>CBRS(3.55~3.7GHz)</a:t>
            </a:r>
            <a:r>
              <a:rPr lang="zh-TW" altLang="en-US" sz="2350" b="1" dirty="0">
                <a:solidFill>
                  <a:srgbClr val="0033CC"/>
                </a:solidFill>
                <a:latin typeface="標楷體" charset="0"/>
                <a:ea typeface="標楷體" charset="0"/>
                <a:cs typeface="標楷體" charset="0"/>
              </a:rPr>
              <a:t>為例</a:t>
            </a:r>
            <a:endParaRPr lang="en-US" altLang="zh-TW" sz="2050" b="1" dirty="0">
              <a:solidFill>
                <a:srgbClr val="0033CC"/>
              </a:solidFill>
              <a:latin typeface="標楷體" charset="0"/>
              <a:ea typeface="標楷體" charset="0"/>
            </a:endParaRPr>
          </a:p>
          <a:p>
            <a:pPr marL="857250" lvl="3">
              <a:spcBef>
                <a:spcPts val="750"/>
              </a:spcBef>
            </a:pPr>
            <a:r>
              <a:rPr lang="zh-TW" altLang="zh-TW" sz="2350" b="1" dirty="0">
                <a:solidFill>
                  <a:srgbClr val="0033CC"/>
                </a:solidFill>
                <a:latin typeface="標楷體" charset="0"/>
                <a:ea typeface="標楷體" charset="0"/>
              </a:rPr>
              <a:t>基礎</a:t>
            </a:r>
            <a:r>
              <a:rPr lang="zh-TW" altLang="en-US" sz="2350" b="1" dirty="0">
                <a:solidFill>
                  <a:srgbClr val="0033CC"/>
                </a:solidFill>
                <a:latin typeface="標楷體" charset="0"/>
                <a:ea typeface="標楷體" charset="0"/>
              </a:rPr>
              <a:t>法</a:t>
            </a:r>
            <a:r>
              <a:rPr lang="zh-TW" altLang="zh-TW" sz="2350" b="1" dirty="0">
                <a:solidFill>
                  <a:srgbClr val="0033CC"/>
                </a:solidFill>
                <a:latin typeface="標楷體" charset="0"/>
                <a:ea typeface="標楷體" charset="0"/>
              </a:rPr>
              <a:t>中前瞻頻率分享接取設計</a:t>
            </a:r>
            <a:r>
              <a:rPr lang="zh-TW" altLang="en-US" sz="2350" b="1" dirty="0">
                <a:solidFill>
                  <a:srgbClr val="0033CC"/>
                </a:solidFill>
                <a:latin typeface="標楷體" charset="0"/>
                <a:ea typeface="標楷體" charset="0"/>
              </a:rPr>
              <a:t>之檢視評估</a:t>
            </a:r>
          </a:p>
          <a:p>
            <a:pPr marL="171450" lvl="1">
              <a:spcBef>
                <a:spcPts val="750"/>
              </a:spcBef>
            </a:pPr>
            <a:r>
              <a:rPr lang="zh-TW" altLang="en-US" sz="2800" b="1" dirty="0">
                <a:solidFill>
                  <a:srgbClr val="0033CC"/>
                </a:solidFill>
                <a:latin typeface="標楷體" charset="0"/>
                <a:ea typeface="標楷體" charset="0"/>
              </a:rPr>
              <a:t>結語與建議</a:t>
            </a:r>
            <a:endParaRPr lang="en-US" altLang="zh-TW" sz="2800" b="1" dirty="0">
              <a:solidFill>
                <a:srgbClr val="0033CC"/>
              </a:solidFill>
              <a:latin typeface="標楷體" charset="0"/>
              <a:ea typeface="標楷體" charset="0"/>
            </a:endParaRPr>
          </a:p>
          <a:p>
            <a:pPr eaLnBrk="1" hangingPunct="1"/>
            <a:endParaRPr lang="en-US" altLang="zh-TW" sz="2400" dirty="0">
              <a:latin typeface="標楷體" charset="0"/>
              <a:ea typeface="標楷體" charset="0"/>
            </a:endParaRPr>
          </a:p>
        </p:txBody>
      </p:sp>
      <p:sp>
        <p:nvSpPr>
          <p:cNvPr id="16387"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投影片編號版面配置區 1"/>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a:t>2</a:t>
            </a:r>
          </a:p>
        </p:txBody>
      </p:sp>
    </p:spTree>
    <p:extLst>
      <p:ext uri="{BB962C8B-B14F-4D97-AF65-F5344CB8AC3E}">
        <p14:creationId xmlns:p14="http://schemas.microsoft.com/office/powerpoint/2010/main" val="4247611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46088" y="1109663"/>
            <a:ext cx="8229600" cy="4525962"/>
          </a:xfrm>
        </p:spPr>
        <p:txBody>
          <a:bodyPr/>
          <a:lstStyle/>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2"/>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819"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76" name="Group 44"/>
          <p:cNvGrpSpPr>
            <a:grpSpLocks/>
          </p:cNvGrpSpPr>
          <p:nvPr/>
        </p:nvGrpSpPr>
        <p:grpSpPr bwMode="auto">
          <a:xfrm>
            <a:off x="1184276" y="2225685"/>
            <a:ext cx="2017713" cy="3565523"/>
            <a:chOff x="1779025" y="1556376"/>
            <a:chExt cx="1766455" cy="3171487"/>
          </a:xfrm>
        </p:grpSpPr>
        <p:cxnSp>
          <p:nvCxnSpPr>
            <p:cNvPr id="8" name="Straight Connector 42"/>
            <p:cNvCxnSpPr/>
            <p:nvPr/>
          </p:nvCxnSpPr>
          <p:spPr>
            <a:xfrm>
              <a:off x="2667119" y="1556376"/>
              <a:ext cx="685176" cy="23510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9"/>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Straight Connector 41"/>
            <p:cNvCxnSpPr/>
            <p:nvPr/>
          </p:nvCxnSpPr>
          <p:spPr>
            <a:xfrm rot="5400000">
              <a:off x="1208305" y="2448643"/>
              <a:ext cx="2231056" cy="686568"/>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877" name="Group 45"/>
          <p:cNvGrpSpPr>
            <a:grpSpLocks/>
          </p:cNvGrpSpPr>
          <p:nvPr/>
        </p:nvGrpSpPr>
        <p:grpSpPr bwMode="auto">
          <a:xfrm>
            <a:off x="5580063" y="2205041"/>
            <a:ext cx="2017712" cy="3430587"/>
            <a:chOff x="1779025" y="1676400"/>
            <a:chExt cx="1766455" cy="3051463"/>
          </a:xfrm>
        </p:grpSpPr>
        <p:cxnSp>
          <p:nvCxnSpPr>
            <p:cNvPr id="12" name="Straight Connector 46"/>
            <p:cNvCxnSpPr/>
            <p:nvPr/>
          </p:nvCxnSpPr>
          <p:spPr>
            <a:xfrm rot="16200000" flipH="1">
              <a:off x="1894178" y="2449338"/>
              <a:ext cx="2231056" cy="6851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47"/>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4" name="Straight Connector 48"/>
            <p:cNvCxnSpPr/>
            <p:nvPr/>
          </p:nvCxnSpPr>
          <p:spPr>
            <a:xfrm rot="5400000">
              <a:off x="1208305" y="2448643"/>
              <a:ext cx="2231056" cy="68656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Oval 31"/>
          <p:cNvSpPr/>
          <p:nvPr/>
        </p:nvSpPr>
        <p:spPr bwMode="auto">
          <a:xfrm>
            <a:off x="3335610" y="5099881"/>
            <a:ext cx="2253205" cy="22184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ounded Rectangle 24"/>
          <p:cNvSpPr/>
          <p:nvPr/>
        </p:nvSpPr>
        <p:spPr bwMode="auto">
          <a:xfrm>
            <a:off x="4385950" y="1916121"/>
            <a:ext cx="185032" cy="4320297"/>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82" name="Group 33"/>
          <p:cNvGrpSpPr>
            <a:grpSpLocks/>
          </p:cNvGrpSpPr>
          <p:nvPr/>
        </p:nvGrpSpPr>
        <p:grpSpPr bwMode="auto">
          <a:xfrm>
            <a:off x="1968504" y="2089150"/>
            <a:ext cx="4979988" cy="446088"/>
            <a:chOff x="2583180" y="1554480"/>
            <a:chExt cx="3977640" cy="292608"/>
          </a:xfrm>
        </p:grpSpPr>
        <p:sp>
          <p:nvSpPr>
            <p:cNvPr id="18" name="Rounded Rectangle 29"/>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Rounded Rectangle 32"/>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 name="圓角矩形 3"/>
          <p:cNvSpPr/>
          <p:nvPr/>
        </p:nvSpPr>
        <p:spPr>
          <a:xfrm>
            <a:off x="1255713" y="4070970"/>
            <a:ext cx="1797050" cy="51015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SAS</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21"/>
          <p:cNvSpPr/>
          <p:nvPr/>
        </p:nvSpPr>
        <p:spPr>
          <a:xfrm>
            <a:off x="5664200" y="4254572"/>
            <a:ext cx="1798638" cy="5429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基礎法</a:t>
            </a:r>
          </a:p>
        </p:txBody>
      </p:sp>
      <p:sp>
        <p:nvSpPr>
          <p:cNvPr id="26" name="雲形 25"/>
          <p:cNvSpPr/>
          <p:nvPr/>
        </p:nvSpPr>
        <p:spPr>
          <a:xfrm>
            <a:off x="2735264" y="981078"/>
            <a:ext cx="3781425" cy="16557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干擾處理</a:t>
            </a:r>
          </a:p>
        </p:txBody>
      </p:sp>
      <p:sp>
        <p:nvSpPr>
          <p:cNvPr id="45" name="圓角矩形 44"/>
          <p:cNvSpPr/>
          <p:nvPr/>
        </p:nvSpPr>
        <p:spPr>
          <a:xfrm>
            <a:off x="5519738" y="2996952"/>
            <a:ext cx="2076450" cy="646872"/>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無法協議及專用由主管機關協調</a:t>
            </a:r>
          </a:p>
        </p:txBody>
      </p:sp>
      <p:sp>
        <p:nvSpPr>
          <p:cNvPr id="46" name="圓角矩形 45"/>
          <p:cNvSpPr/>
          <p:nvPr/>
        </p:nvSpPr>
        <p:spPr>
          <a:xfrm>
            <a:off x="1108080" y="3573016"/>
            <a:ext cx="2095500" cy="527043"/>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GAA</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不受保護</a:t>
            </a: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defRPr/>
            </a:pP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不得干擾</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圓角矩形 24"/>
          <p:cNvSpPr/>
          <p:nvPr/>
        </p:nvSpPr>
        <p:spPr>
          <a:xfrm>
            <a:off x="1109666" y="3140968"/>
            <a:ext cx="2093912" cy="43815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PAL</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不可對</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IA</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干擾 </a:t>
            </a:r>
            <a:endPar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圓角矩形圖說文字 1"/>
          <p:cNvSpPr/>
          <p:nvPr/>
        </p:nvSpPr>
        <p:spPr>
          <a:xfrm>
            <a:off x="581061" y="5407025"/>
            <a:ext cx="7794625" cy="1244600"/>
          </a:xfrm>
          <a:prstGeom prst="wedgeRoundRectCallout">
            <a:avLst>
              <a:gd name="adj1" fmla="val -25441"/>
              <a:gd name="adj2" fmla="val -78462"/>
              <a:gd name="adj3" fmla="val 16667"/>
            </a:avLst>
          </a:prstGeom>
          <a:solidFill>
            <a:srgbClr val="F0B7AE"/>
          </a:solidFill>
          <a:ln>
            <a:solidFill>
              <a:srgbClr val="F1AD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Tx/>
              <a:buAutoNum type="arabicPeriod"/>
              <a:defRPr/>
            </a:pP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電波監理業務管理辦法第</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zh-TW"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任何頻率</a:t>
            </a:r>
            <a:r>
              <a:rPr kumimoji="0" lang="en-US"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不得對同等級以上業務之既設合法電臺所提供之業務造成妨害性干擾。</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Tx/>
              <a:buAutoNum type="arabicPeriod"/>
              <a:defRPr/>
            </a:pP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SAS</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，共享使用者架設的為合法電臺</a:t>
            </a:r>
          </a:p>
          <a:p>
            <a:pPr marL="342900" indent="-342900" eaLnBrk="1" hangingPunct="1">
              <a:buFontTx/>
              <a:buAutoNum type="arabicPeriod"/>
              <a:defRPr/>
            </a:pP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基礎法及現行法規只針對「既設」合法電臺，沒有階層概念 </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圓角矩形 32"/>
          <p:cNvSpPr/>
          <p:nvPr/>
        </p:nvSpPr>
        <p:spPr>
          <a:xfrm>
            <a:off x="1109666" y="2708920"/>
            <a:ext cx="2093912" cy="43815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IA</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受</a:t>
            </a: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保護</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圓角矩形 33"/>
          <p:cNvSpPr/>
          <p:nvPr/>
        </p:nvSpPr>
        <p:spPr>
          <a:xfrm>
            <a:off x="5508629" y="3656111"/>
            <a:ext cx="2074863" cy="636985"/>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29</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自行協議</a:t>
            </a:r>
          </a:p>
        </p:txBody>
      </p:sp>
      <p:sp>
        <p:nvSpPr>
          <p:cNvPr id="35" name="圓角矩形 34"/>
          <p:cNvSpPr/>
          <p:nvPr/>
        </p:nvSpPr>
        <p:spPr>
          <a:xfrm>
            <a:off x="5689600" y="2455614"/>
            <a:ext cx="1798638" cy="541338"/>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主管機關</a:t>
            </a:r>
          </a:p>
        </p:txBody>
      </p:sp>
      <p:sp>
        <p:nvSpPr>
          <p:cNvPr id="32" name="圓角矩形 31"/>
          <p:cNvSpPr/>
          <p:nvPr/>
        </p:nvSpPr>
        <p:spPr>
          <a:xfrm>
            <a:off x="1308440" y="2708920"/>
            <a:ext cx="1679385" cy="438150"/>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SAS</a:t>
            </a: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管理者</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Rectangle 2"/>
          <p:cNvSpPr>
            <a:spLocks noGrp="1" noChangeArrowheads="1"/>
          </p:cNvSpPr>
          <p:nvPr>
            <p:ph type="title" idx="4294967295"/>
          </p:nvPr>
        </p:nvSpPr>
        <p:spPr>
          <a:xfrm>
            <a:off x="971600" y="130846"/>
            <a:ext cx="8229600" cy="777875"/>
          </a:xfrm>
        </p:spPr>
        <p:txBody>
          <a:bodyPr>
            <a:noAutofit/>
          </a:bodyPr>
          <a:lstStyle/>
          <a:p>
            <a:r>
              <a:rPr lang="zh-TW" altLang="zh-TW"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前瞻頻率分享接取設計</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檢視</a:t>
            </a:r>
            <a:r>
              <a:rPr lang="en-US" altLang="zh-TW"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干擾處理</a:t>
            </a:r>
            <a:endParaRPr lang="zh-TW" altLang="zh-TW"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06265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000" fill="hold"/>
                                        <p:tgtEl>
                                          <p:spTgt spid="22"/>
                                        </p:tgtEl>
                                        <p:attrNameLst>
                                          <p:attrName>ppt_x</p:attrName>
                                        </p:attrNameLst>
                                      </p:cBhvr>
                                      <p:tavLst>
                                        <p:tav tm="0">
                                          <p:val>
                                            <p:strVal val="#ppt_x"/>
                                          </p:val>
                                        </p:tav>
                                        <p:tav tm="100000">
                                          <p:val>
                                            <p:strVal val="#ppt_x"/>
                                          </p:val>
                                        </p:tav>
                                      </p:tavLst>
                                    </p:anim>
                                    <p:anim calcmode="lin" valueType="num">
                                      <p:cBhvr additive="base">
                                        <p:cTn id="13" dur="2000" fill="hold"/>
                                        <p:tgtEl>
                                          <p:spTgt spid="2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2000" fill="hold"/>
                                        <p:tgtEl>
                                          <p:spTgt spid="34"/>
                                        </p:tgtEl>
                                        <p:attrNameLst>
                                          <p:attrName>ppt_x</p:attrName>
                                        </p:attrNameLst>
                                      </p:cBhvr>
                                      <p:tavLst>
                                        <p:tav tm="0">
                                          <p:val>
                                            <p:strVal val="#ppt_x"/>
                                          </p:val>
                                        </p:tav>
                                        <p:tav tm="100000">
                                          <p:val>
                                            <p:strVal val="#ppt_x"/>
                                          </p:val>
                                        </p:tav>
                                      </p:tavLst>
                                    </p:anim>
                                    <p:anim calcmode="lin" valueType="num">
                                      <p:cBhvr additive="base">
                                        <p:cTn id="17" dur="2000" fill="hold"/>
                                        <p:tgtEl>
                                          <p:spTgt spid="34"/>
                                        </p:tgtEl>
                                        <p:attrNameLst>
                                          <p:attrName>ppt_y</p:attrName>
                                        </p:attrNameLst>
                                      </p:cBhvr>
                                      <p:tavLst>
                                        <p:tav tm="0">
                                          <p:val>
                                            <p:strVal val="0-#ppt_h/2"/>
                                          </p:val>
                                        </p:tav>
                                        <p:tav tm="100000">
                                          <p:val>
                                            <p:strVal val="#ppt_y"/>
                                          </p:val>
                                        </p:tav>
                                      </p:tavLst>
                                    </p:anim>
                                  </p:childTnLst>
                                </p:cTn>
                              </p:par>
                              <p:par>
                                <p:cTn id="18" presetID="42" presetClass="path" presetSubtype="0" accel="50000" decel="50000" autoRev="1" fill="hold" grpId="1" nodeType="withEffect">
                                  <p:stCondLst>
                                    <p:cond delay="2000"/>
                                  </p:stCondLst>
                                  <p:childTnLst>
                                    <p:animMotion origin="layout" path="M 1.38889E-6 1.85185E-6 L -0.00104 0.06296 " pathEditMode="relative" rAng="0" ptsTypes="AA">
                                      <p:cBhvr>
                                        <p:cTn id="19" dur="2000" fill="hold"/>
                                        <p:tgtEl>
                                          <p:spTgt spid="34"/>
                                        </p:tgtEl>
                                        <p:attrNameLst>
                                          <p:attrName>ppt_x</p:attrName>
                                          <p:attrName>ppt_y</p:attrName>
                                        </p:attrNameLst>
                                      </p:cBhvr>
                                      <p:rCtr x="-52" y="3148"/>
                                    </p:animMotion>
                                  </p:childTnLst>
                                </p:cTn>
                              </p:par>
                              <p:par>
                                <p:cTn id="20" presetID="2" presetClass="entr" presetSubtype="1"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2000" fill="hold"/>
                                        <p:tgtEl>
                                          <p:spTgt spid="45"/>
                                        </p:tgtEl>
                                        <p:attrNameLst>
                                          <p:attrName>ppt_x</p:attrName>
                                        </p:attrNameLst>
                                      </p:cBhvr>
                                      <p:tavLst>
                                        <p:tav tm="0">
                                          <p:val>
                                            <p:strVal val="#ppt_x"/>
                                          </p:val>
                                        </p:tav>
                                        <p:tav tm="100000">
                                          <p:val>
                                            <p:strVal val="#ppt_x"/>
                                          </p:val>
                                        </p:tav>
                                      </p:tavLst>
                                    </p:anim>
                                    <p:anim calcmode="lin" valueType="num">
                                      <p:cBhvr additive="base">
                                        <p:cTn id="23" dur="2000" fill="hold"/>
                                        <p:tgtEl>
                                          <p:spTgt spid="45"/>
                                        </p:tgtEl>
                                        <p:attrNameLst>
                                          <p:attrName>ppt_y</p:attrName>
                                        </p:attrNameLst>
                                      </p:cBhvr>
                                      <p:tavLst>
                                        <p:tav tm="0">
                                          <p:val>
                                            <p:strVal val="0-#ppt_h/2"/>
                                          </p:val>
                                        </p:tav>
                                        <p:tav tm="100000">
                                          <p:val>
                                            <p:strVal val="#ppt_y"/>
                                          </p:val>
                                        </p:tav>
                                      </p:tavLst>
                                    </p:anim>
                                  </p:childTnLst>
                                </p:cTn>
                              </p:par>
                              <p:par>
                                <p:cTn id="24" presetID="42" presetClass="path" presetSubtype="0" accel="50000" decel="50000" autoRev="1" fill="hold" grpId="1" nodeType="withEffect">
                                  <p:stCondLst>
                                    <p:cond delay="2000"/>
                                  </p:stCondLst>
                                  <p:childTnLst>
                                    <p:animMotion origin="layout" path="M 2.5E-6 2.22222E-6 L -0.00104 0.06296 " pathEditMode="relative" rAng="0" ptsTypes="AA">
                                      <p:cBhvr>
                                        <p:cTn id="25" dur="2000" fill="hold"/>
                                        <p:tgtEl>
                                          <p:spTgt spid="45"/>
                                        </p:tgtEl>
                                        <p:attrNameLst>
                                          <p:attrName>ppt_x</p:attrName>
                                          <p:attrName>ppt_y</p:attrName>
                                        </p:attrNameLst>
                                      </p:cBhvr>
                                      <p:rCtr x="-52" y="3148"/>
                                    </p:animMotion>
                                  </p:childTnLst>
                                </p:cTn>
                              </p:par>
                              <p:par>
                                <p:cTn id="26" presetID="8" presetClass="emph" presetSubtype="0" autoRev="1" fill="hold" nodeType="withEffect">
                                  <p:stCondLst>
                                    <p:cond delay="2000"/>
                                  </p:stCondLst>
                                  <p:childTnLst>
                                    <p:animRot by="600000">
                                      <p:cBhvr>
                                        <p:cTn id="27" dur="2000" fill="hold"/>
                                        <p:tgtEl>
                                          <p:spTgt spid="36882"/>
                                        </p:tgtEl>
                                        <p:attrNameLst>
                                          <p:attrName>r</p:attrName>
                                        </p:attrNameLst>
                                      </p:cBhvr>
                                    </p:animRot>
                                  </p:childTnLst>
                                </p:cTn>
                              </p:par>
                              <p:par>
                                <p:cTn id="28" presetID="42" presetClass="path" presetSubtype="0" accel="50000" decel="50000" autoRev="1" fill="hold" nodeType="withEffect">
                                  <p:stCondLst>
                                    <p:cond delay="2000"/>
                                  </p:stCondLst>
                                  <p:childTnLst>
                                    <p:animMotion origin="layout" path="M 3.88889E-6 0.00926 L -0.00278 0.06504 " pathEditMode="relative" rAng="0" ptsTypes="AA">
                                      <p:cBhvr>
                                        <p:cTn id="29" dur="2000" fill="hold"/>
                                        <p:tgtEl>
                                          <p:spTgt spid="36877"/>
                                        </p:tgtEl>
                                        <p:attrNameLst>
                                          <p:attrName>ppt_x</p:attrName>
                                          <p:attrName>ppt_y</p:attrName>
                                        </p:attrNameLst>
                                      </p:cBhvr>
                                      <p:rCtr x="-139" y="2778"/>
                                    </p:animMotion>
                                  </p:childTnLst>
                                </p:cTn>
                              </p:par>
                              <p:par>
                                <p:cTn id="30" presetID="42" presetClass="path" presetSubtype="0" accel="50000" decel="50000" autoRev="1" fill="hold" grpId="1" nodeType="withEffect">
                                  <p:stCondLst>
                                    <p:cond delay="2000"/>
                                  </p:stCondLst>
                                  <p:childTnLst>
                                    <p:animMotion origin="layout" path="M 1.66667E-6 -3.7037E-6 L -0.00104 0.06297 " pathEditMode="relative" rAng="0" ptsTypes="AA">
                                      <p:cBhvr>
                                        <p:cTn id="31" dur="2000" fill="hold"/>
                                        <p:tgtEl>
                                          <p:spTgt spid="22"/>
                                        </p:tgtEl>
                                        <p:attrNameLst>
                                          <p:attrName>ppt_x</p:attrName>
                                          <p:attrName>ppt_y</p:attrName>
                                        </p:attrNameLst>
                                      </p:cBhvr>
                                      <p:rCtr x="-52" y="3148"/>
                                    </p:animMotion>
                                  </p:childTnLst>
                                </p:cTn>
                              </p:par>
                              <p:par>
                                <p:cTn id="32" presetID="64" presetClass="path" presetSubtype="0" accel="50000" decel="50000" autoRev="1" fill="hold" nodeType="withEffect">
                                  <p:stCondLst>
                                    <p:cond delay="2000"/>
                                  </p:stCondLst>
                                  <p:childTnLst>
                                    <p:animMotion origin="layout" path="M 3.05556E-6 0.01088 L 0.00069 -0.05532 " pathEditMode="relative" rAng="0" ptsTypes="AA">
                                      <p:cBhvr>
                                        <p:cTn id="33" dur="2000" fill="hold"/>
                                        <p:tgtEl>
                                          <p:spTgt spid="36876"/>
                                        </p:tgtEl>
                                        <p:attrNameLst>
                                          <p:attrName>ppt_x</p:attrName>
                                          <p:attrName>ppt_y</p:attrName>
                                        </p:attrNameLst>
                                      </p:cBhvr>
                                      <p:rCtr x="35" y="-3310"/>
                                    </p:animMotion>
                                  </p:childTnLst>
                                </p:cTn>
                              </p:par>
                              <p:par>
                                <p:cTn id="34" presetID="2" presetClass="entr" presetSubtype="1" accel="50000" decel="50000" fill="hold" grpId="0" nodeType="withEffect">
                                  <p:stCondLst>
                                    <p:cond delay="225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000" fill="hold"/>
                                        <p:tgtEl>
                                          <p:spTgt spid="4"/>
                                        </p:tgtEl>
                                        <p:attrNameLst>
                                          <p:attrName>ppt_x</p:attrName>
                                        </p:attrNameLst>
                                      </p:cBhvr>
                                      <p:tavLst>
                                        <p:tav tm="0">
                                          <p:val>
                                            <p:strVal val="#ppt_x"/>
                                          </p:val>
                                        </p:tav>
                                        <p:tav tm="100000">
                                          <p:val>
                                            <p:strVal val="#ppt_x"/>
                                          </p:val>
                                        </p:tav>
                                      </p:tavLst>
                                    </p:anim>
                                    <p:anim calcmode="lin" valueType="num">
                                      <p:cBhvr additive="base">
                                        <p:cTn id="37" dur="2000" fill="hold"/>
                                        <p:tgtEl>
                                          <p:spTgt spid="4"/>
                                        </p:tgtEl>
                                        <p:attrNameLst>
                                          <p:attrName>ppt_y</p:attrName>
                                        </p:attrNameLst>
                                      </p:cBhvr>
                                      <p:tavLst>
                                        <p:tav tm="0">
                                          <p:val>
                                            <p:strVal val="0-#ppt_h/2"/>
                                          </p:val>
                                        </p:tav>
                                        <p:tav tm="100000">
                                          <p:val>
                                            <p:strVal val="#ppt_y"/>
                                          </p:val>
                                        </p:tav>
                                      </p:tavLst>
                                    </p:anim>
                                  </p:childTnLst>
                                </p:cTn>
                              </p:par>
                              <p:par>
                                <p:cTn id="38" presetID="2" presetClass="entr" presetSubtype="1" accel="50000" decel="50000" fill="hold" grpId="0" nodeType="withEffect">
                                  <p:stCondLst>
                                    <p:cond delay="225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2000" fill="hold"/>
                                        <p:tgtEl>
                                          <p:spTgt spid="46"/>
                                        </p:tgtEl>
                                        <p:attrNameLst>
                                          <p:attrName>ppt_x</p:attrName>
                                        </p:attrNameLst>
                                      </p:cBhvr>
                                      <p:tavLst>
                                        <p:tav tm="0">
                                          <p:val>
                                            <p:strVal val="#ppt_x"/>
                                          </p:val>
                                        </p:tav>
                                        <p:tav tm="100000">
                                          <p:val>
                                            <p:strVal val="#ppt_x"/>
                                          </p:val>
                                        </p:tav>
                                      </p:tavLst>
                                    </p:anim>
                                    <p:anim calcmode="lin" valueType="num">
                                      <p:cBhvr additive="base">
                                        <p:cTn id="41" dur="2000" fill="hold"/>
                                        <p:tgtEl>
                                          <p:spTgt spid="46"/>
                                        </p:tgtEl>
                                        <p:attrNameLst>
                                          <p:attrName>ppt_y</p:attrName>
                                        </p:attrNameLst>
                                      </p:cBhvr>
                                      <p:tavLst>
                                        <p:tav tm="0">
                                          <p:val>
                                            <p:strVal val="0-#ppt_h/2"/>
                                          </p:val>
                                        </p:tav>
                                        <p:tav tm="100000">
                                          <p:val>
                                            <p:strVal val="#ppt_y"/>
                                          </p:val>
                                        </p:tav>
                                      </p:tavLst>
                                    </p:anim>
                                  </p:childTnLst>
                                </p:cTn>
                              </p:par>
                              <p:par>
                                <p:cTn id="42" presetID="42" presetClass="path" presetSubtype="0" accel="50000" decel="50000" fill="hold" grpId="1" nodeType="withEffect">
                                  <p:stCondLst>
                                    <p:cond delay="4250"/>
                                  </p:stCondLst>
                                  <p:childTnLst>
                                    <p:animMotion origin="layout" path="M -3.88889E-6 -7.40741E-7 L -0.00295 0.06366 " pathEditMode="relative" rAng="0" ptsTypes="AA">
                                      <p:cBhvr>
                                        <p:cTn id="43" dur="2000" fill="hold"/>
                                        <p:tgtEl>
                                          <p:spTgt spid="46"/>
                                        </p:tgtEl>
                                        <p:attrNameLst>
                                          <p:attrName>ppt_x</p:attrName>
                                          <p:attrName>ppt_y</p:attrName>
                                        </p:attrNameLst>
                                      </p:cBhvr>
                                      <p:rCtr x="-156" y="3171"/>
                                    </p:animMotion>
                                  </p:childTnLst>
                                </p:cTn>
                              </p:par>
                              <p:par>
                                <p:cTn id="44" presetID="2" presetClass="entr" presetSubtype="1" accel="50000" decel="50000" fill="hold" grpId="0" nodeType="withEffect">
                                  <p:stCondLst>
                                    <p:cond delay="225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2000" fill="hold"/>
                                        <p:tgtEl>
                                          <p:spTgt spid="25"/>
                                        </p:tgtEl>
                                        <p:attrNameLst>
                                          <p:attrName>ppt_x</p:attrName>
                                        </p:attrNameLst>
                                      </p:cBhvr>
                                      <p:tavLst>
                                        <p:tav tm="0">
                                          <p:val>
                                            <p:strVal val="#ppt_x"/>
                                          </p:val>
                                        </p:tav>
                                        <p:tav tm="100000">
                                          <p:val>
                                            <p:strVal val="#ppt_x"/>
                                          </p:val>
                                        </p:tav>
                                      </p:tavLst>
                                    </p:anim>
                                    <p:anim calcmode="lin" valueType="num">
                                      <p:cBhvr additive="base">
                                        <p:cTn id="47" dur="2000" fill="hold"/>
                                        <p:tgtEl>
                                          <p:spTgt spid="25"/>
                                        </p:tgtEl>
                                        <p:attrNameLst>
                                          <p:attrName>ppt_y</p:attrName>
                                        </p:attrNameLst>
                                      </p:cBhvr>
                                      <p:tavLst>
                                        <p:tav tm="0">
                                          <p:val>
                                            <p:strVal val="0-#ppt_h/2"/>
                                          </p:val>
                                        </p:tav>
                                        <p:tav tm="100000">
                                          <p:val>
                                            <p:strVal val="#ppt_y"/>
                                          </p:val>
                                        </p:tav>
                                      </p:tavLst>
                                    </p:anim>
                                  </p:childTnLst>
                                </p:cTn>
                              </p:par>
                              <p:par>
                                <p:cTn id="48" presetID="42" presetClass="path" presetSubtype="0" accel="50000" decel="50000" fill="hold" grpId="1" nodeType="withEffect">
                                  <p:stCondLst>
                                    <p:cond delay="4250"/>
                                  </p:stCondLst>
                                  <p:childTnLst>
                                    <p:animMotion origin="layout" path="M -3.88889E-6 3.7037E-6 L -0.00295 0.06365 " pathEditMode="relative" rAng="0" ptsTypes="AA">
                                      <p:cBhvr>
                                        <p:cTn id="49" dur="2000" fill="hold"/>
                                        <p:tgtEl>
                                          <p:spTgt spid="25"/>
                                        </p:tgtEl>
                                        <p:attrNameLst>
                                          <p:attrName>ppt_x</p:attrName>
                                          <p:attrName>ppt_y</p:attrName>
                                        </p:attrNameLst>
                                      </p:cBhvr>
                                      <p:rCtr x="-156" y="3171"/>
                                    </p:animMotion>
                                  </p:childTnLst>
                                </p:cTn>
                              </p:par>
                              <p:par>
                                <p:cTn id="50" presetID="2" presetClass="entr" presetSubtype="1" accel="50000" decel="50000" fill="hold" grpId="0" nodeType="withEffect">
                                  <p:stCondLst>
                                    <p:cond delay="225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2000" fill="hold"/>
                                        <p:tgtEl>
                                          <p:spTgt spid="33"/>
                                        </p:tgtEl>
                                        <p:attrNameLst>
                                          <p:attrName>ppt_x</p:attrName>
                                        </p:attrNameLst>
                                      </p:cBhvr>
                                      <p:tavLst>
                                        <p:tav tm="0">
                                          <p:val>
                                            <p:strVal val="#ppt_x"/>
                                          </p:val>
                                        </p:tav>
                                        <p:tav tm="100000">
                                          <p:val>
                                            <p:strVal val="#ppt_x"/>
                                          </p:val>
                                        </p:tav>
                                      </p:tavLst>
                                    </p:anim>
                                    <p:anim calcmode="lin" valueType="num">
                                      <p:cBhvr additive="base">
                                        <p:cTn id="53" dur="2000" fill="hold"/>
                                        <p:tgtEl>
                                          <p:spTgt spid="33"/>
                                        </p:tgtEl>
                                        <p:attrNameLst>
                                          <p:attrName>ppt_y</p:attrName>
                                        </p:attrNameLst>
                                      </p:cBhvr>
                                      <p:tavLst>
                                        <p:tav tm="0">
                                          <p:val>
                                            <p:strVal val="0-#ppt_h/2"/>
                                          </p:val>
                                        </p:tav>
                                        <p:tav tm="100000">
                                          <p:val>
                                            <p:strVal val="#ppt_y"/>
                                          </p:val>
                                        </p:tav>
                                      </p:tavLst>
                                    </p:anim>
                                  </p:childTnLst>
                                </p:cTn>
                              </p:par>
                              <p:par>
                                <p:cTn id="54" presetID="42" presetClass="path" presetSubtype="0" accel="50000" decel="50000" fill="hold" grpId="1" nodeType="withEffect">
                                  <p:stCondLst>
                                    <p:cond delay="4250"/>
                                  </p:stCondLst>
                                  <p:childTnLst>
                                    <p:animMotion origin="layout" path="M -3.88889E-6 -1.85185E-6 L -0.00295 0.06366 " pathEditMode="relative" rAng="0" ptsTypes="AA">
                                      <p:cBhvr>
                                        <p:cTn id="55" dur="2000" fill="hold"/>
                                        <p:tgtEl>
                                          <p:spTgt spid="33"/>
                                        </p:tgtEl>
                                        <p:attrNameLst>
                                          <p:attrName>ppt_x</p:attrName>
                                          <p:attrName>ppt_y</p:attrName>
                                        </p:attrNameLst>
                                      </p:cBhvr>
                                      <p:rCtr x="-156" y="3171"/>
                                    </p:animMotion>
                                  </p:childTnLst>
                                </p:cTn>
                              </p:par>
                              <p:par>
                                <p:cTn id="56" presetID="42" presetClass="path" presetSubtype="0" accel="50000" decel="50000" fill="hold" grpId="1" nodeType="withEffect">
                                  <p:stCondLst>
                                    <p:cond delay="4250"/>
                                  </p:stCondLst>
                                  <p:childTnLst>
                                    <p:animMotion origin="layout" path="M -2.77778E-7 2.96296E-6 L -0.00295 0.06365 " pathEditMode="relative" rAng="0" ptsTypes="AA">
                                      <p:cBhvr>
                                        <p:cTn id="57" dur="2000" fill="hold"/>
                                        <p:tgtEl>
                                          <p:spTgt spid="4"/>
                                        </p:tgtEl>
                                        <p:attrNameLst>
                                          <p:attrName>ppt_x</p:attrName>
                                          <p:attrName>ppt_y</p:attrName>
                                        </p:attrNameLst>
                                      </p:cBhvr>
                                      <p:rCtr x="-156" y="3171"/>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2000" fill="hold"/>
                                        <p:tgtEl>
                                          <p:spTgt spid="35"/>
                                        </p:tgtEl>
                                        <p:attrNameLst>
                                          <p:attrName>ppt_x</p:attrName>
                                        </p:attrNameLst>
                                      </p:cBhvr>
                                      <p:tavLst>
                                        <p:tav tm="0">
                                          <p:val>
                                            <p:strVal val="#ppt_x"/>
                                          </p:val>
                                        </p:tav>
                                        <p:tav tm="100000">
                                          <p:val>
                                            <p:strVal val="#ppt_x"/>
                                          </p:val>
                                        </p:tav>
                                      </p:tavLst>
                                    </p:anim>
                                    <p:anim calcmode="lin" valueType="num">
                                      <p:cBhvr additive="base">
                                        <p:cTn id="63" dur="200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accel="50000" decel="5000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2000" fill="hold"/>
                                        <p:tgtEl>
                                          <p:spTgt spid="32"/>
                                        </p:tgtEl>
                                        <p:attrNameLst>
                                          <p:attrName>ppt_x</p:attrName>
                                        </p:attrNameLst>
                                      </p:cBhvr>
                                      <p:tavLst>
                                        <p:tav tm="0">
                                          <p:val>
                                            <p:strVal val="#ppt_x"/>
                                          </p:val>
                                        </p:tav>
                                        <p:tav tm="100000">
                                          <p:val>
                                            <p:strVal val="#ppt_x"/>
                                          </p:val>
                                        </p:tav>
                                      </p:tavLst>
                                    </p:anim>
                                    <p:anim calcmode="lin" valueType="num">
                                      <p:cBhvr additive="base">
                                        <p:cTn id="67" dur="2000" fill="hold"/>
                                        <p:tgtEl>
                                          <p:spTgt spid="32"/>
                                        </p:tgtEl>
                                        <p:attrNameLst>
                                          <p:attrName>ppt_y</p:attrName>
                                        </p:attrNameLst>
                                      </p:cBhvr>
                                      <p:tavLst>
                                        <p:tav tm="0">
                                          <p:val>
                                            <p:strVal val="0-#ppt_h/2"/>
                                          </p:val>
                                        </p:tav>
                                        <p:tav tm="100000">
                                          <p:val>
                                            <p:strVal val="#ppt_y"/>
                                          </p:val>
                                        </p:tav>
                                      </p:tavLst>
                                    </p:anim>
                                  </p:childTnLst>
                                </p:cTn>
                              </p:par>
                            </p:childTnLst>
                          </p:cTn>
                        </p:par>
                        <p:par>
                          <p:cTn id="68" fill="hold">
                            <p:stCondLst>
                              <p:cond delay="2000"/>
                            </p:stCondLst>
                            <p:childTnLst>
                              <p:par>
                                <p:cTn id="69" presetID="8" presetClass="emph" presetSubtype="0" fill="hold" nodeType="afterEffect">
                                  <p:stCondLst>
                                    <p:cond delay="0"/>
                                  </p:stCondLst>
                                  <p:childTnLst>
                                    <p:animRot by="1260000">
                                      <p:cBhvr>
                                        <p:cTn id="70" dur="2250" fill="hold"/>
                                        <p:tgtEl>
                                          <p:spTgt spid="36882"/>
                                        </p:tgtEl>
                                        <p:attrNameLst>
                                          <p:attrName>r</p:attrName>
                                        </p:attrNameLst>
                                      </p:cBhvr>
                                    </p:animRot>
                                  </p:childTnLst>
                                </p:cTn>
                              </p:par>
                              <p:par>
                                <p:cTn id="71" presetID="42" presetClass="path" presetSubtype="0" accel="50000" decel="50000" fill="hold" grpId="1" nodeType="withEffect">
                                  <p:stCondLst>
                                    <p:cond delay="0"/>
                                  </p:stCondLst>
                                  <p:childTnLst>
                                    <p:animMotion origin="layout" path="M -4.16667E-6 2.22222E-6 L -0.00469 0.15857 " pathEditMode="relative" rAng="0" ptsTypes="AA">
                                      <p:cBhvr>
                                        <p:cTn id="72" dur="2000" fill="hold"/>
                                        <p:tgtEl>
                                          <p:spTgt spid="35"/>
                                        </p:tgtEl>
                                        <p:attrNameLst>
                                          <p:attrName>ppt_x</p:attrName>
                                          <p:attrName>ppt_y</p:attrName>
                                        </p:attrNameLst>
                                      </p:cBhvr>
                                      <p:rCtr x="-278" y="9213"/>
                                    </p:animMotion>
                                  </p:childTnLst>
                                </p:cTn>
                              </p:par>
                              <p:par>
                                <p:cTn id="73" presetID="64" presetClass="path" presetSubtype="0" accel="50000" decel="50000" fill="hold" grpId="1" nodeType="withEffect">
                                  <p:stCondLst>
                                    <p:cond delay="0"/>
                                  </p:stCondLst>
                                  <p:childTnLst>
                                    <p:animMotion origin="layout" path="M 4.16667E-6 0.00046 L -0.00226 -0.11342 " pathEditMode="relative" rAng="0" ptsTypes="AA">
                                      <p:cBhvr>
                                        <p:cTn id="74" dur="2500" fill="hold"/>
                                        <p:tgtEl>
                                          <p:spTgt spid="32"/>
                                        </p:tgtEl>
                                        <p:attrNameLst>
                                          <p:attrName>ppt_x</p:attrName>
                                          <p:attrName>ppt_y</p:attrName>
                                        </p:attrNameLst>
                                      </p:cBhvr>
                                      <p:rCtr x="-122" y="-5694"/>
                                    </p:animMotion>
                                  </p:childTnLst>
                                </p:cTn>
                              </p:par>
                              <p:par>
                                <p:cTn id="75" presetID="42" presetClass="path" presetSubtype="0" accel="50000" decel="50000" fill="hold" grpId="2" nodeType="withEffect">
                                  <p:stCondLst>
                                    <p:cond delay="0"/>
                                  </p:stCondLst>
                                  <p:childTnLst>
                                    <p:animMotion origin="layout" path="M 2.5E-6 2.22222E-6 L 0.00382 0.15509 " pathEditMode="relative" rAng="0" ptsTypes="AA">
                                      <p:cBhvr>
                                        <p:cTn id="76" dur="2000" fill="hold"/>
                                        <p:tgtEl>
                                          <p:spTgt spid="45"/>
                                        </p:tgtEl>
                                        <p:attrNameLst>
                                          <p:attrName>ppt_x</p:attrName>
                                          <p:attrName>ppt_y</p:attrName>
                                        </p:attrNameLst>
                                      </p:cBhvr>
                                      <p:rCtr x="191" y="7755"/>
                                    </p:animMotion>
                                  </p:childTnLst>
                                </p:cTn>
                              </p:par>
                              <p:par>
                                <p:cTn id="77" presetID="42" presetClass="path" presetSubtype="0" accel="50000" decel="50000" fill="hold" grpId="2" nodeType="withEffect">
                                  <p:stCondLst>
                                    <p:cond delay="0"/>
                                  </p:stCondLst>
                                  <p:childTnLst>
                                    <p:animMotion origin="layout" path="M 1.38889E-6 1.85185E-6 L 0.00538 0.14375 " pathEditMode="relative" rAng="0" ptsTypes="AA">
                                      <p:cBhvr>
                                        <p:cTn id="78" dur="2000" fill="hold"/>
                                        <p:tgtEl>
                                          <p:spTgt spid="34"/>
                                        </p:tgtEl>
                                        <p:attrNameLst>
                                          <p:attrName>ppt_x</p:attrName>
                                          <p:attrName>ppt_y</p:attrName>
                                        </p:attrNameLst>
                                      </p:cBhvr>
                                      <p:rCtr x="260" y="7176"/>
                                    </p:animMotion>
                                  </p:childTnLst>
                                </p:cTn>
                              </p:par>
                              <p:par>
                                <p:cTn id="79" presetID="42" presetClass="path" presetSubtype="0" accel="50000" decel="50000" fill="hold" grpId="2" nodeType="withEffect">
                                  <p:stCondLst>
                                    <p:cond delay="0"/>
                                  </p:stCondLst>
                                  <p:childTnLst>
                                    <p:animMotion origin="layout" path="M 1.66667E-6 -3.7037E-6 L -0.00104 0.14399 " pathEditMode="relative" rAng="0" ptsTypes="AA">
                                      <p:cBhvr>
                                        <p:cTn id="80" dur="2000" fill="hold"/>
                                        <p:tgtEl>
                                          <p:spTgt spid="22"/>
                                        </p:tgtEl>
                                        <p:attrNameLst>
                                          <p:attrName>ppt_x</p:attrName>
                                          <p:attrName>ppt_y</p:attrName>
                                        </p:attrNameLst>
                                      </p:cBhvr>
                                      <p:rCtr x="-52" y="7199"/>
                                    </p:animMotion>
                                  </p:childTnLst>
                                </p:cTn>
                              </p:par>
                              <p:par>
                                <p:cTn id="81" presetID="42" presetClass="path" presetSubtype="0" accel="50000" decel="50000" fill="hold" nodeType="withEffect">
                                  <p:stCondLst>
                                    <p:cond delay="0"/>
                                  </p:stCondLst>
                                  <p:childTnLst>
                                    <p:animMotion origin="layout" path="M 3.88889E-6 2.22222E-6 L 0.00052 0.15717 " pathEditMode="relative" rAng="0" ptsTypes="AA">
                                      <p:cBhvr>
                                        <p:cTn id="82" dur="2000" fill="hold"/>
                                        <p:tgtEl>
                                          <p:spTgt spid="36877"/>
                                        </p:tgtEl>
                                        <p:attrNameLst>
                                          <p:attrName>ppt_x</p:attrName>
                                          <p:attrName>ppt_y</p:attrName>
                                        </p:attrNameLst>
                                      </p:cBhvr>
                                      <p:rCtr x="17" y="7847"/>
                                    </p:animMotion>
                                  </p:childTnLst>
                                </p:cTn>
                              </p:par>
                              <p:par>
                                <p:cTn id="83" presetID="64" presetClass="path" presetSubtype="0" accel="50000" decel="50000" fill="hold" grpId="2" nodeType="withEffect">
                                  <p:stCondLst>
                                    <p:cond delay="0"/>
                                  </p:stCondLst>
                                  <p:childTnLst>
                                    <p:animMotion origin="layout" path="M 0.00035 0.06921 L -0.00312 -0.05092 " pathEditMode="relative" rAng="0" ptsTypes="AA">
                                      <p:cBhvr>
                                        <p:cTn id="84" dur="2500" fill="hold"/>
                                        <p:tgtEl>
                                          <p:spTgt spid="33"/>
                                        </p:tgtEl>
                                        <p:attrNameLst>
                                          <p:attrName>ppt_x</p:attrName>
                                          <p:attrName>ppt_y</p:attrName>
                                        </p:attrNameLst>
                                      </p:cBhvr>
                                      <p:rCtr x="-174" y="-6019"/>
                                    </p:animMotion>
                                  </p:childTnLst>
                                </p:cTn>
                              </p:par>
                              <p:par>
                                <p:cTn id="85" presetID="64" presetClass="path" presetSubtype="0" accel="50000" decel="50000" fill="hold" grpId="2" nodeType="withEffect">
                                  <p:stCondLst>
                                    <p:cond delay="0"/>
                                  </p:stCondLst>
                                  <p:childTnLst>
                                    <p:animMotion origin="layout" path="M -3.88889E-6 0.07152 L -3.88889E-6 -0.05463 " pathEditMode="relative" rAng="0" ptsTypes="AA">
                                      <p:cBhvr>
                                        <p:cTn id="86" dur="2500" fill="hold"/>
                                        <p:tgtEl>
                                          <p:spTgt spid="25"/>
                                        </p:tgtEl>
                                        <p:attrNameLst>
                                          <p:attrName>ppt_x</p:attrName>
                                          <p:attrName>ppt_y</p:attrName>
                                        </p:attrNameLst>
                                      </p:cBhvr>
                                      <p:rCtr x="0" y="-6319"/>
                                    </p:animMotion>
                                  </p:childTnLst>
                                </p:cTn>
                              </p:par>
                              <p:par>
                                <p:cTn id="87" presetID="64" presetClass="path" presetSubtype="0" accel="50000" decel="50000" fill="hold" grpId="2" nodeType="withEffect">
                                  <p:stCondLst>
                                    <p:cond delay="0"/>
                                  </p:stCondLst>
                                  <p:childTnLst>
                                    <p:animMotion origin="layout" path="M -3.88889E-6 0.07847 L -3.88889E-6 -0.0581 " pathEditMode="relative" rAng="0" ptsTypes="AA">
                                      <p:cBhvr>
                                        <p:cTn id="88" dur="2500" fill="hold"/>
                                        <p:tgtEl>
                                          <p:spTgt spid="46"/>
                                        </p:tgtEl>
                                        <p:attrNameLst>
                                          <p:attrName>ppt_x</p:attrName>
                                          <p:attrName>ppt_y</p:attrName>
                                        </p:attrNameLst>
                                      </p:cBhvr>
                                      <p:rCtr x="0" y="-6829"/>
                                    </p:animMotion>
                                  </p:childTnLst>
                                </p:cTn>
                              </p:par>
                              <p:par>
                                <p:cTn id="89" presetID="64" presetClass="path" presetSubtype="0" accel="50000" decel="50000" fill="hold" grpId="2" nodeType="withEffect">
                                  <p:stCondLst>
                                    <p:cond delay="0"/>
                                  </p:stCondLst>
                                  <p:childTnLst>
                                    <p:animMotion origin="layout" path="M -2.77778E-7 0.06111 L 0.00017 -0.06343 " pathEditMode="relative" rAng="0" ptsTypes="AA">
                                      <p:cBhvr>
                                        <p:cTn id="90" dur="2500" fill="hold"/>
                                        <p:tgtEl>
                                          <p:spTgt spid="4"/>
                                        </p:tgtEl>
                                        <p:attrNameLst>
                                          <p:attrName>ppt_x</p:attrName>
                                          <p:attrName>ppt_y</p:attrName>
                                        </p:attrNameLst>
                                      </p:cBhvr>
                                      <p:rCtr x="0" y="-6227"/>
                                    </p:animMotion>
                                  </p:childTnLst>
                                </p:cTn>
                              </p:par>
                              <p:par>
                                <p:cTn id="91" presetID="64" presetClass="path" presetSubtype="0" accel="50000" decel="50000" fill="hold" nodeType="withEffect">
                                  <p:stCondLst>
                                    <p:cond delay="0"/>
                                  </p:stCondLst>
                                  <p:childTnLst>
                                    <p:animMotion origin="layout" path="M -0.00695 0.02153 L -0.004 -0.10463 " pathEditMode="relative" rAng="0" ptsTypes="AA">
                                      <p:cBhvr>
                                        <p:cTn id="92" dur="2500" fill="hold"/>
                                        <p:tgtEl>
                                          <p:spTgt spid="36876"/>
                                        </p:tgtEl>
                                        <p:attrNameLst>
                                          <p:attrName>ppt_x</p:attrName>
                                          <p:attrName>ppt_y</p:attrName>
                                        </p:attrNameLst>
                                      </p:cBhvr>
                                      <p:rCtr x="139" y="-6319"/>
                                    </p:animMotion>
                                  </p:childTnLst>
                                </p:cTn>
                              </p:par>
                            </p:childTnLst>
                          </p:cTn>
                        </p:par>
                      </p:childTnLst>
                    </p:cTn>
                  </p:par>
                  <p:par>
                    <p:cTn id="93" fill="hold" nodeType="clickPar">
                      <p:stCondLst>
                        <p:cond delay="indefinite"/>
                      </p:stCondLst>
                      <p:childTnLst>
                        <p:par>
                          <p:cTn id="94" fill="hold" nodeType="withGroup">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2000" fill="hold"/>
                                        <p:tgtEl>
                                          <p:spTgt spid="2"/>
                                        </p:tgtEl>
                                        <p:attrNameLst>
                                          <p:attrName>ppt_w</p:attrName>
                                        </p:attrNameLst>
                                      </p:cBhvr>
                                      <p:tavLst>
                                        <p:tav tm="0">
                                          <p:val>
                                            <p:strVal val="#ppt_w*0.70"/>
                                          </p:val>
                                        </p:tav>
                                        <p:tav tm="100000">
                                          <p:val>
                                            <p:strVal val="#ppt_w"/>
                                          </p:val>
                                        </p:tav>
                                      </p:tavLst>
                                    </p:anim>
                                    <p:anim calcmode="lin" valueType="num">
                                      <p:cBhvr>
                                        <p:cTn id="98" dur="2000" fill="hold"/>
                                        <p:tgtEl>
                                          <p:spTgt spid="2"/>
                                        </p:tgtEl>
                                        <p:attrNameLst>
                                          <p:attrName>ppt_h</p:attrName>
                                        </p:attrNameLst>
                                      </p:cBhvr>
                                      <p:tavLst>
                                        <p:tav tm="0">
                                          <p:val>
                                            <p:strVal val="#ppt_h"/>
                                          </p:val>
                                        </p:tav>
                                        <p:tav tm="100000">
                                          <p:val>
                                            <p:strVal val="#ppt_h"/>
                                          </p:val>
                                        </p:tav>
                                      </p:tavLst>
                                    </p:anim>
                                    <p:animEffect transition="in" filter="fade">
                                      <p:cBhvr>
                                        <p:cTn id="9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22" grpId="0" animBg="1"/>
      <p:bldP spid="22" grpId="1" animBg="1"/>
      <p:bldP spid="22" grpId="2" animBg="1"/>
      <p:bldP spid="26" grpId="0" animBg="1"/>
      <p:bldP spid="45" grpId="0" animBg="1"/>
      <p:bldP spid="45" grpId="1" animBg="1"/>
      <p:bldP spid="45" grpId="2" animBg="1"/>
      <p:bldP spid="46" grpId="0" animBg="1"/>
      <p:bldP spid="46" grpId="1" animBg="1"/>
      <p:bldP spid="46" grpId="2" animBg="1"/>
      <p:bldP spid="25" grpId="0" animBg="1"/>
      <p:bldP spid="25" grpId="1" animBg="1"/>
      <p:bldP spid="25" grpId="2" animBg="1"/>
      <p:bldP spid="2" grpId="0" animBg="1"/>
      <p:bldP spid="33" grpId="0" animBg="1"/>
      <p:bldP spid="33" grpId="1" animBg="1"/>
      <p:bldP spid="33" grpId="2" animBg="1"/>
      <p:bldP spid="34" grpId="0" animBg="1"/>
      <p:bldP spid="34" grpId="1" animBg="1"/>
      <p:bldP spid="34" grpId="2" animBg="1"/>
      <p:bldP spid="35" grpId="0" animBg="1"/>
      <p:bldP spid="35" grpId="1" animBg="1"/>
      <p:bldP spid="32" grpId="0" animBg="1"/>
      <p:bldP spid="3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圓角矩形 26"/>
          <p:cNvSpPr/>
          <p:nvPr/>
        </p:nvSpPr>
        <p:spPr>
          <a:xfrm>
            <a:off x="1043608" y="2636912"/>
            <a:ext cx="2160000" cy="880128"/>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PAL</a:t>
            </a: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GAA</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向</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SAS</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管理者及</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資料庫管理者取得可用頻譜</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819"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76" name="Group 44"/>
          <p:cNvGrpSpPr>
            <a:grpSpLocks/>
          </p:cNvGrpSpPr>
          <p:nvPr/>
        </p:nvGrpSpPr>
        <p:grpSpPr bwMode="auto">
          <a:xfrm>
            <a:off x="1184276" y="2204864"/>
            <a:ext cx="2017713" cy="3565523"/>
            <a:chOff x="1779025" y="1556376"/>
            <a:chExt cx="1766455" cy="3171487"/>
          </a:xfrm>
        </p:grpSpPr>
        <p:cxnSp>
          <p:nvCxnSpPr>
            <p:cNvPr id="8" name="Straight Connector 42"/>
            <p:cNvCxnSpPr/>
            <p:nvPr/>
          </p:nvCxnSpPr>
          <p:spPr>
            <a:xfrm>
              <a:off x="2667119" y="1556376"/>
              <a:ext cx="685176" cy="23510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9"/>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Straight Connector 41"/>
            <p:cNvCxnSpPr/>
            <p:nvPr/>
          </p:nvCxnSpPr>
          <p:spPr>
            <a:xfrm rot="5400000">
              <a:off x="1208305" y="2448643"/>
              <a:ext cx="2231056" cy="686568"/>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877" name="Group 45"/>
          <p:cNvGrpSpPr>
            <a:grpSpLocks/>
          </p:cNvGrpSpPr>
          <p:nvPr/>
        </p:nvGrpSpPr>
        <p:grpSpPr bwMode="auto">
          <a:xfrm>
            <a:off x="5580063" y="2205041"/>
            <a:ext cx="2017712" cy="3430587"/>
            <a:chOff x="1779025" y="1676400"/>
            <a:chExt cx="1766455" cy="3051463"/>
          </a:xfrm>
        </p:grpSpPr>
        <p:cxnSp>
          <p:nvCxnSpPr>
            <p:cNvPr id="12" name="Straight Connector 46"/>
            <p:cNvCxnSpPr/>
            <p:nvPr/>
          </p:nvCxnSpPr>
          <p:spPr>
            <a:xfrm rot="16200000" flipH="1">
              <a:off x="1894178" y="2449338"/>
              <a:ext cx="2231056" cy="6851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47"/>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4" name="Straight Connector 48"/>
            <p:cNvCxnSpPr/>
            <p:nvPr/>
          </p:nvCxnSpPr>
          <p:spPr>
            <a:xfrm rot="5400000">
              <a:off x="1208305" y="2448643"/>
              <a:ext cx="2231056" cy="68656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Oval 31"/>
          <p:cNvSpPr/>
          <p:nvPr/>
        </p:nvSpPr>
        <p:spPr bwMode="auto">
          <a:xfrm>
            <a:off x="3335610" y="5099881"/>
            <a:ext cx="2253205" cy="22184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ounded Rectangle 24"/>
          <p:cNvSpPr/>
          <p:nvPr/>
        </p:nvSpPr>
        <p:spPr bwMode="auto">
          <a:xfrm>
            <a:off x="4385950" y="1916121"/>
            <a:ext cx="185032" cy="4320297"/>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82" name="Group 33"/>
          <p:cNvGrpSpPr>
            <a:grpSpLocks/>
          </p:cNvGrpSpPr>
          <p:nvPr/>
        </p:nvGrpSpPr>
        <p:grpSpPr bwMode="auto">
          <a:xfrm>
            <a:off x="1968504" y="2089150"/>
            <a:ext cx="4979988" cy="446088"/>
            <a:chOff x="2583180" y="1554480"/>
            <a:chExt cx="3977640" cy="292608"/>
          </a:xfrm>
        </p:grpSpPr>
        <p:sp>
          <p:nvSpPr>
            <p:cNvPr id="18" name="Rounded Rectangle 29"/>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Rounded Rectangle 32"/>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 name="圓角矩形 3"/>
          <p:cNvSpPr/>
          <p:nvPr/>
        </p:nvSpPr>
        <p:spPr>
          <a:xfrm>
            <a:off x="1259832" y="3805152"/>
            <a:ext cx="1800000" cy="720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SAS</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21"/>
          <p:cNvSpPr/>
          <p:nvPr/>
        </p:nvSpPr>
        <p:spPr>
          <a:xfrm>
            <a:off x="5664200" y="4061752"/>
            <a:ext cx="1798638" cy="720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基礎法</a:t>
            </a:r>
          </a:p>
        </p:txBody>
      </p:sp>
      <p:sp>
        <p:nvSpPr>
          <p:cNvPr id="26" name="雲形 25"/>
          <p:cNvSpPr/>
          <p:nvPr/>
        </p:nvSpPr>
        <p:spPr>
          <a:xfrm>
            <a:off x="2735264" y="981078"/>
            <a:ext cx="3781425" cy="16557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頻率管理機構</a:t>
            </a:r>
          </a:p>
        </p:txBody>
      </p:sp>
      <p:sp>
        <p:nvSpPr>
          <p:cNvPr id="46" name="圓角矩形 45"/>
          <p:cNvSpPr/>
          <p:nvPr/>
        </p:nvSpPr>
        <p:spPr>
          <a:xfrm>
            <a:off x="1043608" y="3497775"/>
            <a:ext cx="2160000" cy="435209"/>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聯邦</a:t>
            </a:r>
            <a:r>
              <a:rPr kumimoji="0" lang="zh-TW"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頻率</a:t>
            </a: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:FCC</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處理 </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圓角矩形圖說文字 1"/>
          <p:cNvSpPr/>
          <p:nvPr/>
        </p:nvSpPr>
        <p:spPr>
          <a:xfrm>
            <a:off x="581061" y="5589240"/>
            <a:ext cx="7794625" cy="1209970"/>
          </a:xfrm>
          <a:prstGeom prst="wedgeRoundRectCallout">
            <a:avLst>
              <a:gd name="adj1" fmla="val -25441"/>
              <a:gd name="adj2" fmla="val -78462"/>
              <a:gd name="adj3" fmla="val 16667"/>
            </a:avLst>
          </a:prstGeom>
          <a:solidFill>
            <a:srgbClr val="F0B7AE"/>
          </a:solidFill>
          <a:ln>
            <a:solidFill>
              <a:srgbClr val="F1AD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spcBef>
                <a:spcPct val="30000"/>
              </a:spcBef>
              <a:buAutoNum type="arabicPeriod"/>
              <a:defRPr/>
            </a:pP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目前基礎法沒有授權第三方管理頻率，所有權限皆回歸主管機</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關</a:t>
            </a:r>
          </a:p>
          <a:p>
            <a:pPr marL="342900" lvl="0" indent="-342900">
              <a:spcBef>
                <a:spcPct val="30000"/>
              </a:spcBef>
              <a:buAutoNum type="arabicPeriod"/>
              <a:defRPr/>
            </a:pP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如何委託</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攜碼服務全權委託</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家 </a:t>
            </a:r>
            <a:r>
              <a:rPr kumimoji="0"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or</a:t>
            </a: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開放審查合格</a:t>
            </a: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之白頻設備業者</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Bef>
                <a:spcPct val="30000"/>
              </a:spcBef>
              <a:buAutoNum type="arabicPeriod"/>
              <a:defRPr/>
            </a:pPr>
            <a:r>
              <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立法程續冗長，</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在此之前是否得以行政程序委託業者執行？</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圓角矩形 33"/>
          <p:cNvSpPr/>
          <p:nvPr/>
        </p:nvSpPr>
        <p:spPr>
          <a:xfrm>
            <a:off x="5436097" y="3279058"/>
            <a:ext cx="2160000" cy="7920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26</a:t>
            </a:r>
            <a:r>
              <a:rPr kumimoji="0"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條：得委託</a:t>
            </a:r>
          </a:p>
        </p:txBody>
      </p:sp>
      <p:sp>
        <p:nvSpPr>
          <p:cNvPr id="35" name="圓角矩形 34"/>
          <p:cNvSpPr/>
          <p:nvPr/>
        </p:nvSpPr>
        <p:spPr>
          <a:xfrm>
            <a:off x="5760312" y="2620880"/>
            <a:ext cx="1620000" cy="664104"/>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管制</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圓角矩形 31"/>
          <p:cNvSpPr/>
          <p:nvPr/>
        </p:nvSpPr>
        <p:spPr>
          <a:xfrm>
            <a:off x="1331640" y="2708920"/>
            <a:ext cx="1620000" cy="399051"/>
          </a:xfrm>
          <a:prstGeom prst="roundRect">
            <a:avLst/>
          </a:prstGeom>
          <a:solidFill>
            <a:srgbClr val="FF686C"/>
          </a:solidFill>
          <a:ln>
            <a:solidFill>
              <a:srgbClr val="9F3E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管制</a:t>
            </a:r>
            <a:endParaRPr kumimoji="0"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Rectangle 2"/>
          <p:cNvSpPr>
            <a:spLocks noGrp="1" noChangeArrowheads="1"/>
          </p:cNvSpPr>
          <p:nvPr>
            <p:ph type="title" idx="4294967295"/>
          </p:nvPr>
        </p:nvSpPr>
        <p:spPr>
          <a:xfrm>
            <a:off x="971600" y="130846"/>
            <a:ext cx="8229600" cy="777875"/>
          </a:xfrm>
        </p:spPr>
        <p:txBody>
          <a:bodyPr>
            <a:noAutofit/>
          </a:bodyPr>
          <a:lstStyle/>
          <a:p>
            <a:pPr fontAlgn="auto">
              <a:spcAft>
                <a:spcPts val="0"/>
              </a:spcAft>
            </a:pPr>
            <a:r>
              <a:rPr lang="zh-TW" altLang="zh-TW"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前瞻頻率分享接取設計</a:t>
            </a:r>
            <a:r>
              <a:rPr lang="zh-TW" altLang="en-US"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檢視</a:t>
            </a:r>
            <a:r>
              <a:rPr lang="en-US" altLang="zh-TW" sz="3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頻率管理機構</a:t>
            </a:r>
            <a:endParaRPr lang="zh-TW" altLang="zh-TW"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21</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68715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000" fill="hold"/>
                                        <p:tgtEl>
                                          <p:spTgt spid="22"/>
                                        </p:tgtEl>
                                        <p:attrNameLst>
                                          <p:attrName>ppt_x</p:attrName>
                                        </p:attrNameLst>
                                      </p:cBhvr>
                                      <p:tavLst>
                                        <p:tav tm="0">
                                          <p:val>
                                            <p:strVal val="#ppt_x"/>
                                          </p:val>
                                        </p:tav>
                                        <p:tav tm="100000">
                                          <p:val>
                                            <p:strVal val="#ppt_x"/>
                                          </p:val>
                                        </p:tav>
                                      </p:tavLst>
                                    </p:anim>
                                    <p:anim calcmode="lin" valueType="num">
                                      <p:cBhvr additive="base">
                                        <p:cTn id="13" dur="2000" fill="hold"/>
                                        <p:tgtEl>
                                          <p:spTgt spid="2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2000" fill="hold"/>
                                        <p:tgtEl>
                                          <p:spTgt spid="34"/>
                                        </p:tgtEl>
                                        <p:attrNameLst>
                                          <p:attrName>ppt_x</p:attrName>
                                        </p:attrNameLst>
                                      </p:cBhvr>
                                      <p:tavLst>
                                        <p:tav tm="0">
                                          <p:val>
                                            <p:strVal val="#ppt_x"/>
                                          </p:val>
                                        </p:tav>
                                        <p:tav tm="100000">
                                          <p:val>
                                            <p:strVal val="#ppt_x"/>
                                          </p:val>
                                        </p:tav>
                                      </p:tavLst>
                                    </p:anim>
                                    <p:anim calcmode="lin" valueType="num">
                                      <p:cBhvr additive="base">
                                        <p:cTn id="17" dur="2000" fill="hold"/>
                                        <p:tgtEl>
                                          <p:spTgt spid="34"/>
                                        </p:tgtEl>
                                        <p:attrNameLst>
                                          <p:attrName>ppt_y</p:attrName>
                                        </p:attrNameLst>
                                      </p:cBhvr>
                                      <p:tavLst>
                                        <p:tav tm="0">
                                          <p:val>
                                            <p:strVal val="0-#ppt_h/2"/>
                                          </p:val>
                                        </p:tav>
                                        <p:tav tm="100000">
                                          <p:val>
                                            <p:strVal val="#ppt_y"/>
                                          </p:val>
                                        </p:tav>
                                      </p:tavLst>
                                    </p:anim>
                                  </p:childTnLst>
                                </p:cTn>
                              </p:par>
                              <p:par>
                                <p:cTn id="18" presetID="42" presetClass="path" presetSubtype="0" accel="50000" decel="50000" autoRev="1" fill="hold" grpId="1" nodeType="withEffect">
                                  <p:stCondLst>
                                    <p:cond delay="2000"/>
                                  </p:stCondLst>
                                  <p:childTnLst>
                                    <p:animMotion origin="layout" path="M 0 3.7037E-7 L -0.00104 0.06296 " pathEditMode="relative" rAng="0" ptsTypes="AA">
                                      <p:cBhvr>
                                        <p:cTn id="19" dur="2000" fill="hold"/>
                                        <p:tgtEl>
                                          <p:spTgt spid="34"/>
                                        </p:tgtEl>
                                        <p:attrNameLst>
                                          <p:attrName>ppt_x</p:attrName>
                                          <p:attrName>ppt_y</p:attrName>
                                        </p:attrNameLst>
                                      </p:cBhvr>
                                      <p:rCtr x="-52" y="3148"/>
                                    </p:animMotion>
                                  </p:childTnLst>
                                </p:cTn>
                              </p:par>
                              <p:par>
                                <p:cTn id="20" presetID="8" presetClass="emph" presetSubtype="0" autoRev="1" fill="hold" nodeType="withEffect">
                                  <p:stCondLst>
                                    <p:cond delay="2000"/>
                                  </p:stCondLst>
                                  <p:childTnLst>
                                    <p:animRot by="600000">
                                      <p:cBhvr>
                                        <p:cTn id="21" dur="2000" fill="hold"/>
                                        <p:tgtEl>
                                          <p:spTgt spid="36882"/>
                                        </p:tgtEl>
                                        <p:attrNameLst>
                                          <p:attrName>r</p:attrName>
                                        </p:attrNameLst>
                                      </p:cBhvr>
                                    </p:animRot>
                                  </p:childTnLst>
                                </p:cTn>
                              </p:par>
                              <p:par>
                                <p:cTn id="22" presetID="42" presetClass="path" presetSubtype="0" accel="50000" decel="50000" autoRev="1" fill="hold" nodeType="withEffect">
                                  <p:stCondLst>
                                    <p:cond delay="2000"/>
                                  </p:stCondLst>
                                  <p:childTnLst>
                                    <p:animMotion origin="layout" path="M 3.88889E-6 0.00926 L -0.00278 0.06504 " pathEditMode="relative" rAng="0" ptsTypes="AA">
                                      <p:cBhvr>
                                        <p:cTn id="23" dur="2000" fill="hold"/>
                                        <p:tgtEl>
                                          <p:spTgt spid="36877"/>
                                        </p:tgtEl>
                                        <p:attrNameLst>
                                          <p:attrName>ppt_x</p:attrName>
                                          <p:attrName>ppt_y</p:attrName>
                                        </p:attrNameLst>
                                      </p:cBhvr>
                                      <p:rCtr x="-139" y="2778"/>
                                    </p:animMotion>
                                  </p:childTnLst>
                                </p:cTn>
                              </p:par>
                              <p:par>
                                <p:cTn id="24" presetID="42" presetClass="path" presetSubtype="0" accel="50000" decel="50000" autoRev="1" fill="hold" grpId="1" nodeType="withEffect">
                                  <p:stCondLst>
                                    <p:cond delay="2000"/>
                                  </p:stCondLst>
                                  <p:childTnLst>
                                    <p:animMotion origin="layout" path="M 1.66667E-6 4.07407E-6 L -0.00104 0.06296 " pathEditMode="relative" rAng="0" ptsTypes="AA">
                                      <p:cBhvr>
                                        <p:cTn id="25" dur="2000" fill="hold"/>
                                        <p:tgtEl>
                                          <p:spTgt spid="22"/>
                                        </p:tgtEl>
                                        <p:attrNameLst>
                                          <p:attrName>ppt_x</p:attrName>
                                          <p:attrName>ppt_y</p:attrName>
                                        </p:attrNameLst>
                                      </p:cBhvr>
                                      <p:rCtr x="-52" y="3148"/>
                                    </p:animMotion>
                                  </p:childTnLst>
                                </p:cTn>
                              </p:par>
                              <p:par>
                                <p:cTn id="26" presetID="64" presetClass="path" presetSubtype="0" accel="50000" decel="50000" autoRev="1" fill="hold" nodeType="withEffect">
                                  <p:stCondLst>
                                    <p:cond delay="2000"/>
                                  </p:stCondLst>
                                  <p:childTnLst>
                                    <p:animMotion origin="layout" path="M 3.05556E-6 0.01088 L 0.00069 -0.05532 " pathEditMode="relative" rAng="0" ptsTypes="AA">
                                      <p:cBhvr>
                                        <p:cTn id="27" dur="2000" fill="hold"/>
                                        <p:tgtEl>
                                          <p:spTgt spid="36876"/>
                                        </p:tgtEl>
                                        <p:attrNameLst>
                                          <p:attrName>ppt_x</p:attrName>
                                          <p:attrName>ppt_y</p:attrName>
                                        </p:attrNameLst>
                                      </p:cBhvr>
                                      <p:rCtr x="35" y="-3310"/>
                                    </p:animMotion>
                                  </p:childTnLst>
                                </p:cTn>
                              </p:par>
                              <p:par>
                                <p:cTn id="28" presetID="2" presetClass="entr" presetSubtype="1" accel="50000" decel="50000" fill="hold" grpId="0" nodeType="withEffect">
                                  <p:stCondLst>
                                    <p:cond delay="22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ppt_x"/>
                                          </p:val>
                                        </p:tav>
                                        <p:tav tm="100000">
                                          <p:val>
                                            <p:strVal val="#ppt_x"/>
                                          </p:val>
                                        </p:tav>
                                      </p:tavLst>
                                    </p:anim>
                                    <p:anim calcmode="lin" valueType="num">
                                      <p:cBhvr additive="base">
                                        <p:cTn id="31" dur="20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accel="50000" decel="50000" fill="hold" grpId="0" nodeType="withEffect">
                                  <p:stCondLst>
                                    <p:cond delay="225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2000" fill="hold"/>
                                        <p:tgtEl>
                                          <p:spTgt spid="46"/>
                                        </p:tgtEl>
                                        <p:attrNameLst>
                                          <p:attrName>ppt_x</p:attrName>
                                        </p:attrNameLst>
                                      </p:cBhvr>
                                      <p:tavLst>
                                        <p:tav tm="0">
                                          <p:val>
                                            <p:strVal val="#ppt_x"/>
                                          </p:val>
                                        </p:tav>
                                        <p:tav tm="100000">
                                          <p:val>
                                            <p:strVal val="#ppt_x"/>
                                          </p:val>
                                        </p:tav>
                                      </p:tavLst>
                                    </p:anim>
                                    <p:anim calcmode="lin" valueType="num">
                                      <p:cBhvr additive="base">
                                        <p:cTn id="35" dur="2000" fill="hold"/>
                                        <p:tgtEl>
                                          <p:spTgt spid="46"/>
                                        </p:tgtEl>
                                        <p:attrNameLst>
                                          <p:attrName>ppt_y</p:attrName>
                                        </p:attrNameLst>
                                      </p:cBhvr>
                                      <p:tavLst>
                                        <p:tav tm="0">
                                          <p:val>
                                            <p:strVal val="0-#ppt_h/2"/>
                                          </p:val>
                                        </p:tav>
                                        <p:tav tm="100000">
                                          <p:val>
                                            <p:strVal val="#ppt_y"/>
                                          </p:val>
                                        </p:tav>
                                      </p:tavLst>
                                    </p:anim>
                                  </p:childTnLst>
                                </p:cTn>
                              </p:par>
                              <p:par>
                                <p:cTn id="36" presetID="2" presetClass="entr" presetSubtype="1" accel="50000" decel="50000" fill="hold" grpId="0" nodeType="withEffect">
                                  <p:stCondLst>
                                    <p:cond delay="225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2000" fill="hold"/>
                                        <p:tgtEl>
                                          <p:spTgt spid="27"/>
                                        </p:tgtEl>
                                        <p:attrNameLst>
                                          <p:attrName>ppt_x</p:attrName>
                                        </p:attrNameLst>
                                      </p:cBhvr>
                                      <p:tavLst>
                                        <p:tav tm="0">
                                          <p:val>
                                            <p:strVal val="#ppt_x"/>
                                          </p:val>
                                        </p:tav>
                                        <p:tav tm="100000">
                                          <p:val>
                                            <p:strVal val="#ppt_x"/>
                                          </p:val>
                                        </p:tav>
                                      </p:tavLst>
                                    </p:anim>
                                    <p:anim calcmode="lin" valueType="num">
                                      <p:cBhvr additive="base">
                                        <p:cTn id="39" dur="2000" fill="hold"/>
                                        <p:tgtEl>
                                          <p:spTgt spid="27"/>
                                        </p:tgtEl>
                                        <p:attrNameLst>
                                          <p:attrName>ppt_y</p:attrName>
                                        </p:attrNameLst>
                                      </p:cBhvr>
                                      <p:tavLst>
                                        <p:tav tm="0">
                                          <p:val>
                                            <p:strVal val="0-#ppt_h/2"/>
                                          </p:val>
                                        </p:tav>
                                        <p:tav tm="100000">
                                          <p:val>
                                            <p:strVal val="#ppt_y"/>
                                          </p:val>
                                        </p:tav>
                                      </p:tavLst>
                                    </p:anim>
                                  </p:childTnLst>
                                </p:cTn>
                              </p:par>
                              <p:par>
                                <p:cTn id="40" presetID="42" presetClass="path" presetSubtype="0" accel="50000" decel="50000" fill="hold" grpId="1" nodeType="withEffect">
                                  <p:stCondLst>
                                    <p:cond delay="4250"/>
                                  </p:stCondLst>
                                  <p:childTnLst>
                                    <p:animMotion origin="layout" path="M 1.94444E-6 3.33333E-6 L -0.00295 0.06365 " pathEditMode="relative" rAng="0" ptsTypes="AA">
                                      <p:cBhvr>
                                        <p:cTn id="41" dur="2000" fill="hold"/>
                                        <p:tgtEl>
                                          <p:spTgt spid="46"/>
                                        </p:tgtEl>
                                        <p:attrNameLst>
                                          <p:attrName>ppt_x</p:attrName>
                                          <p:attrName>ppt_y</p:attrName>
                                        </p:attrNameLst>
                                      </p:cBhvr>
                                      <p:rCtr x="-156" y="3171"/>
                                    </p:animMotion>
                                  </p:childTnLst>
                                </p:cTn>
                              </p:par>
                              <p:par>
                                <p:cTn id="42" presetID="42" presetClass="path" presetSubtype="0" accel="50000" decel="50000" fill="hold" grpId="1" nodeType="withEffect">
                                  <p:stCondLst>
                                    <p:cond delay="4250"/>
                                  </p:stCondLst>
                                  <p:childTnLst>
                                    <p:animMotion origin="layout" path="M -1.11111E-6 4.07407E-6 L -0.00295 0.06365 " pathEditMode="relative" rAng="0" ptsTypes="AA">
                                      <p:cBhvr>
                                        <p:cTn id="43" dur="2000" fill="hold"/>
                                        <p:tgtEl>
                                          <p:spTgt spid="4"/>
                                        </p:tgtEl>
                                        <p:attrNameLst>
                                          <p:attrName>ppt_x</p:attrName>
                                          <p:attrName>ppt_y</p:attrName>
                                        </p:attrNameLst>
                                      </p:cBhvr>
                                      <p:rCtr x="-156" y="3171"/>
                                    </p:animMotion>
                                  </p:childTnLst>
                                </p:cTn>
                              </p:par>
                              <p:par>
                                <p:cTn id="44" presetID="42" presetClass="path" presetSubtype="0" accel="50000" decel="50000" fill="hold" grpId="1" nodeType="withEffect">
                                  <p:stCondLst>
                                    <p:cond delay="4250"/>
                                  </p:stCondLst>
                                  <p:childTnLst>
                                    <p:animMotion origin="layout" path="M 1.94444E-6 -1.11111E-6 L -0.00295 0.06366 " pathEditMode="relative" rAng="0" ptsTypes="AA">
                                      <p:cBhvr>
                                        <p:cTn id="45" dur="2000" fill="hold"/>
                                        <p:tgtEl>
                                          <p:spTgt spid="27"/>
                                        </p:tgtEl>
                                        <p:attrNameLst>
                                          <p:attrName>ppt_x</p:attrName>
                                          <p:attrName>ppt_y</p:attrName>
                                        </p:attrNameLst>
                                      </p:cBhvr>
                                      <p:rCtr x="-156" y="3171"/>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2000" fill="hold"/>
                                        <p:tgtEl>
                                          <p:spTgt spid="35"/>
                                        </p:tgtEl>
                                        <p:attrNameLst>
                                          <p:attrName>ppt_x</p:attrName>
                                        </p:attrNameLst>
                                      </p:cBhvr>
                                      <p:tavLst>
                                        <p:tav tm="0">
                                          <p:val>
                                            <p:strVal val="#ppt_x"/>
                                          </p:val>
                                        </p:tav>
                                        <p:tav tm="100000">
                                          <p:val>
                                            <p:strVal val="#ppt_x"/>
                                          </p:val>
                                        </p:tav>
                                      </p:tavLst>
                                    </p:anim>
                                    <p:anim calcmode="lin" valueType="num">
                                      <p:cBhvr additive="base">
                                        <p:cTn id="51" dur="2000" fill="hold"/>
                                        <p:tgtEl>
                                          <p:spTgt spid="35"/>
                                        </p:tgtEl>
                                        <p:attrNameLst>
                                          <p:attrName>ppt_y</p:attrName>
                                        </p:attrNameLst>
                                      </p:cBhvr>
                                      <p:tavLst>
                                        <p:tav tm="0">
                                          <p:val>
                                            <p:strVal val="0-#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2000" fill="hold"/>
                                        <p:tgtEl>
                                          <p:spTgt spid="32"/>
                                        </p:tgtEl>
                                        <p:attrNameLst>
                                          <p:attrName>ppt_x</p:attrName>
                                        </p:attrNameLst>
                                      </p:cBhvr>
                                      <p:tavLst>
                                        <p:tav tm="0">
                                          <p:val>
                                            <p:strVal val="#ppt_x"/>
                                          </p:val>
                                        </p:tav>
                                        <p:tav tm="100000">
                                          <p:val>
                                            <p:strVal val="#ppt_x"/>
                                          </p:val>
                                        </p:tav>
                                      </p:tavLst>
                                    </p:anim>
                                    <p:anim calcmode="lin" valueType="num">
                                      <p:cBhvr additive="base">
                                        <p:cTn id="55" dur="2000" fill="hold"/>
                                        <p:tgtEl>
                                          <p:spTgt spid="32"/>
                                        </p:tgtEl>
                                        <p:attrNameLst>
                                          <p:attrName>ppt_y</p:attrName>
                                        </p:attrNameLst>
                                      </p:cBhvr>
                                      <p:tavLst>
                                        <p:tav tm="0">
                                          <p:val>
                                            <p:strVal val="0-#ppt_h/2"/>
                                          </p:val>
                                        </p:tav>
                                        <p:tav tm="100000">
                                          <p:val>
                                            <p:strVal val="#ppt_y"/>
                                          </p:val>
                                        </p:tav>
                                      </p:tavLst>
                                    </p:anim>
                                  </p:childTnLst>
                                </p:cTn>
                              </p:par>
                            </p:childTnLst>
                          </p:cTn>
                        </p:par>
                        <p:par>
                          <p:cTn id="56" fill="hold">
                            <p:stCondLst>
                              <p:cond delay="2000"/>
                            </p:stCondLst>
                            <p:childTnLst>
                              <p:par>
                                <p:cTn id="57" presetID="8" presetClass="emph" presetSubtype="0" fill="hold" nodeType="afterEffect">
                                  <p:stCondLst>
                                    <p:cond delay="0"/>
                                  </p:stCondLst>
                                  <p:childTnLst>
                                    <p:animRot by="1260000">
                                      <p:cBhvr>
                                        <p:cTn id="58" dur="2250" fill="hold"/>
                                        <p:tgtEl>
                                          <p:spTgt spid="36882"/>
                                        </p:tgtEl>
                                        <p:attrNameLst>
                                          <p:attrName>r</p:attrName>
                                        </p:attrNameLst>
                                      </p:cBhvr>
                                    </p:animRot>
                                  </p:childTnLst>
                                </p:cTn>
                              </p:par>
                              <p:par>
                                <p:cTn id="59" presetID="42" presetClass="path" presetSubtype="0" accel="50000" decel="50000" fill="hold" grpId="1" nodeType="withEffect">
                                  <p:stCondLst>
                                    <p:cond delay="0"/>
                                  </p:stCondLst>
                                  <p:childTnLst>
                                    <p:animMotion origin="layout" path="M 3.61111E-6 4.44444E-6 L 0.00191 0.14143 " pathEditMode="relative" rAng="0" ptsTypes="AA">
                                      <p:cBhvr>
                                        <p:cTn id="60" dur="2000" fill="hold"/>
                                        <p:tgtEl>
                                          <p:spTgt spid="35"/>
                                        </p:tgtEl>
                                        <p:attrNameLst>
                                          <p:attrName>ppt_x</p:attrName>
                                          <p:attrName>ppt_y</p:attrName>
                                        </p:attrNameLst>
                                      </p:cBhvr>
                                      <p:rCtr x="87" y="7060"/>
                                    </p:animMotion>
                                  </p:childTnLst>
                                </p:cTn>
                              </p:par>
                              <p:par>
                                <p:cTn id="61" presetID="64" presetClass="path" presetSubtype="0" accel="50000" decel="50000" fill="hold" grpId="1" nodeType="withEffect">
                                  <p:stCondLst>
                                    <p:cond delay="0"/>
                                  </p:stCondLst>
                                  <p:childTnLst>
                                    <p:animMotion origin="layout" path="M -1.38889E-6 0.01042 L -0.00226 -0.12361 " pathEditMode="relative" rAng="0" ptsTypes="AA">
                                      <p:cBhvr>
                                        <p:cTn id="62" dur="2500" fill="hold"/>
                                        <p:tgtEl>
                                          <p:spTgt spid="32"/>
                                        </p:tgtEl>
                                        <p:attrNameLst>
                                          <p:attrName>ppt_x</p:attrName>
                                          <p:attrName>ppt_y</p:attrName>
                                        </p:attrNameLst>
                                      </p:cBhvr>
                                      <p:rCtr x="-122" y="-6713"/>
                                    </p:animMotion>
                                  </p:childTnLst>
                                </p:cTn>
                              </p:par>
                              <p:par>
                                <p:cTn id="63" presetID="42" presetClass="path" presetSubtype="0" accel="50000" decel="50000" fill="hold" grpId="2" nodeType="withEffect">
                                  <p:stCondLst>
                                    <p:cond delay="0"/>
                                  </p:stCondLst>
                                  <p:childTnLst>
                                    <p:animMotion origin="layout" path="M 0 3.7037E-7 L 0.00538 0.14375 " pathEditMode="relative" rAng="0" ptsTypes="AA">
                                      <p:cBhvr>
                                        <p:cTn id="64" dur="2000" fill="hold"/>
                                        <p:tgtEl>
                                          <p:spTgt spid="34"/>
                                        </p:tgtEl>
                                        <p:attrNameLst>
                                          <p:attrName>ppt_x</p:attrName>
                                          <p:attrName>ppt_y</p:attrName>
                                        </p:attrNameLst>
                                      </p:cBhvr>
                                      <p:rCtr x="260" y="7176"/>
                                    </p:animMotion>
                                  </p:childTnLst>
                                </p:cTn>
                              </p:par>
                              <p:par>
                                <p:cTn id="65" presetID="42" presetClass="path" presetSubtype="0" accel="50000" decel="50000" fill="hold" grpId="2" nodeType="withEffect">
                                  <p:stCondLst>
                                    <p:cond delay="0"/>
                                  </p:stCondLst>
                                  <p:childTnLst>
                                    <p:animMotion origin="layout" path="M 1.66667E-6 4.07407E-6 L -0.00104 0.14398 " pathEditMode="relative" rAng="0" ptsTypes="AA">
                                      <p:cBhvr>
                                        <p:cTn id="66" dur="2000" fill="hold"/>
                                        <p:tgtEl>
                                          <p:spTgt spid="22"/>
                                        </p:tgtEl>
                                        <p:attrNameLst>
                                          <p:attrName>ppt_x</p:attrName>
                                          <p:attrName>ppt_y</p:attrName>
                                        </p:attrNameLst>
                                      </p:cBhvr>
                                      <p:rCtr x="-52" y="7199"/>
                                    </p:animMotion>
                                  </p:childTnLst>
                                </p:cTn>
                              </p:par>
                              <p:par>
                                <p:cTn id="67" presetID="42" presetClass="path" presetSubtype="0" accel="50000" decel="50000" fill="hold" nodeType="withEffect">
                                  <p:stCondLst>
                                    <p:cond delay="0"/>
                                  </p:stCondLst>
                                  <p:childTnLst>
                                    <p:animMotion origin="layout" path="M 3.88889E-6 2.22222E-6 L 0.00052 0.15717 " pathEditMode="relative" rAng="0" ptsTypes="AA">
                                      <p:cBhvr>
                                        <p:cTn id="68" dur="2000" fill="hold"/>
                                        <p:tgtEl>
                                          <p:spTgt spid="36877"/>
                                        </p:tgtEl>
                                        <p:attrNameLst>
                                          <p:attrName>ppt_x</p:attrName>
                                          <p:attrName>ppt_y</p:attrName>
                                        </p:attrNameLst>
                                      </p:cBhvr>
                                      <p:rCtr x="17" y="7847"/>
                                    </p:animMotion>
                                  </p:childTnLst>
                                </p:cTn>
                              </p:par>
                              <p:par>
                                <p:cTn id="69" presetID="64" presetClass="path" presetSubtype="0" accel="50000" decel="50000" fill="hold" grpId="2" nodeType="withEffect">
                                  <p:stCondLst>
                                    <p:cond delay="0"/>
                                  </p:stCondLst>
                                  <p:childTnLst>
                                    <p:animMotion origin="layout" path="M 1.94444E-6 0.07847 L 1.94444E-6 -0.05811 " pathEditMode="relative" rAng="0" ptsTypes="AA">
                                      <p:cBhvr>
                                        <p:cTn id="70" dur="2500" fill="hold"/>
                                        <p:tgtEl>
                                          <p:spTgt spid="46"/>
                                        </p:tgtEl>
                                        <p:attrNameLst>
                                          <p:attrName>ppt_x</p:attrName>
                                          <p:attrName>ppt_y</p:attrName>
                                        </p:attrNameLst>
                                      </p:cBhvr>
                                      <p:rCtr x="0" y="-6829"/>
                                    </p:animMotion>
                                  </p:childTnLst>
                                </p:cTn>
                              </p:par>
                              <p:par>
                                <p:cTn id="71" presetID="64" presetClass="path" presetSubtype="0" accel="50000" decel="50000" fill="hold" grpId="2" nodeType="withEffect">
                                  <p:stCondLst>
                                    <p:cond delay="0"/>
                                  </p:stCondLst>
                                  <p:childTnLst>
                                    <p:animMotion origin="layout" path="M -1.11111E-6 0.06111 L 0.00017 -0.06343 " pathEditMode="relative" rAng="0" ptsTypes="AA">
                                      <p:cBhvr>
                                        <p:cTn id="72" dur="2500" fill="hold"/>
                                        <p:tgtEl>
                                          <p:spTgt spid="4"/>
                                        </p:tgtEl>
                                        <p:attrNameLst>
                                          <p:attrName>ppt_x</p:attrName>
                                          <p:attrName>ppt_y</p:attrName>
                                        </p:attrNameLst>
                                      </p:cBhvr>
                                      <p:rCtr x="0" y="-6227"/>
                                    </p:animMotion>
                                  </p:childTnLst>
                                </p:cTn>
                              </p:par>
                              <p:par>
                                <p:cTn id="73" presetID="64" presetClass="path" presetSubtype="0" accel="50000" decel="50000" fill="hold" nodeType="withEffect">
                                  <p:stCondLst>
                                    <p:cond delay="0"/>
                                  </p:stCondLst>
                                  <p:childTnLst>
                                    <p:animMotion origin="layout" path="M -0.00695 0.02153 L -0.004 -0.10463 " pathEditMode="relative" rAng="0" ptsTypes="AA">
                                      <p:cBhvr>
                                        <p:cTn id="74" dur="2500" fill="hold"/>
                                        <p:tgtEl>
                                          <p:spTgt spid="36876"/>
                                        </p:tgtEl>
                                        <p:attrNameLst>
                                          <p:attrName>ppt_x</p:attrName>
                                          <p:attrName>ppt_y</p:attrName>
                                        </p:attrNameLst>
                                      </p:cBhvr>
                                      <p:rCtr x="139" y="-6319"/>
                                    </p:animMotion>
                                  </p:childTnLst>
                                </p:cTn>
                              </p:par>
                              <p:par>
                                <p:cTn id="75" presetID="64" presetClass="path" presetSubtype="0" accel="50000" decel="50000" fill="hold" grpId="2" nodeType="withEffect">
                                  <p:stCondLst>
                                    <p:cond delay="0"/>
                                  </p:stCondLst>
                                  <p:childTnLst>
                                    <p:animMotion origin="layout" path="M 1.94444E-6 0.07847 L 1.94444E-6 -0.0581 " pathEditMode="relative" rAng="0" ptsTypes="AA">
                                      <p:cBhvr>
                                        <p:cTn id="76" dur="2500" fill="hold"/>
                                        <p:tgtEl>
                                          <p:spTgt spid="27"/>
                                        </p:tgtEl>
                                        <p:attrNameLst>
                                          <p:attrName>ppt_x</p:attrName>
                                          <p:attrName>ppt_y</p:attrName>
                                        </p:attrNameLst>
                                      </p:cBhvr>
                                      <p:rCtr x="0" y="-6829"/>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55"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p:cTn id="81" dur="2000" fill="hold"/>
                                        <p:tgtEl>
                                          <p:spTgt spid="2"/>
                                        </p:tgtEl>
                                        <p:attrNameLst>
                                          <p:attrName>ppt_w</p:attrName>
                                        </p:attrNameLst>
                                      </p:cBhvr>
                                      <p:tavLst>
                                        <p:tav tm="0">
                                          <p:val>
                                            <p:strVal val="#ppt_w*0.70"/>
                                          </p:val>
                                        </p:tav>
                                        <p:tav tm="100000">
                                          <p:val>
                                            <p:strVal val="#ppt_w"/>
                                          </p:val>
                                        </p:tav>
                                      </p:tavLst>
                                    </p:anim>
                                    <p:anim calcmode="lin" valueType="num">
                                      <p:cBhvr>
                                        <p:cTn id="82" dur="2000" fill="hold"/>
                                        <p:tgtEl>
                                          <p:spTgt spid="2"/>
                                        </p:tgtEl>
                                        <p:attrNameLst>
                                          <p:attrName>ppt_h</p:attrName>
                                        </p:attrNameLst>
                                      </p:cBhvr>
                                      <p:tavLst>
                                        <p:tav tm="0">
                                          <p:val>
                                            <p:strVal val="#ppt_h"/>
                                          </p:val>
                                        </p:tav>
                                        <p:tav tm="100000">
                                          <p:val>
                                            <p:strVal val="#ppt_h"/>
                                          </p:val>
                                        </p:tav>
                                      </p:tavLst>
                                    </p:anim>
                                    <p:animEffect transition="in" filter="fade">
                                      <p:cBhvr>
                                        <p:cTn id="8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4" grpId="0" animBg="1"/>
      <p:bldP spid="4" grpId="1" animBg="1"/>
      <p:bldP spid="4" grpId="2" animBg="1"/>
      <p:bldP spid="22" grpId="0" animBg="1"/>
      <p:bldP spid="22" grpId="1" animBg="1"/>
      <p:bldP spid="22" grpId="2" animBg="1"/>
      <p:bldP spid="26" grpId="0" animBg="1"/>
      <p:bldP spid="46" grpId="0" animBg="1"/>
      <p:bldP spid="46" grpId="1" animBg="1"/>
      <p:bldP spid="46" grpId="2" animBg="1"/>
      <p:bldP spid="2" grpId="0" animBg="1"/>
      <p:bldP spid="34" grpId="0" animBg="1"/>
      <p:bldP spid="34" grpId="1" animBg="1"/>
      <p:bldP spid="34" grpId="2" animBg="1"/>
      <p:bldP spid="35" grpId="0" animBg="1"/>
      <p:bldP spid="35" grpId="1" animBg="1"/>
      <p:bldP spid="32" grpId="0" animBg="1"/>
      <p:bldP spid="32"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1" name="Group 1"/>
          <p:cNvGrpSpPr>
            <a:grpSpLocks/>
          </p:cNvGrpSpPr>
          <p:nvPr/>
        </p:nvGrpSpPr>
        <p:grpSpPr bwMode="auto">
          <a:xfrm>
            <a:off x="395536" y="1150466"/>
            <a:ext cx="3229769" cy="4222750"/>
            <a:chOff x="2558179" y="3200403"/>
            <a:chExt cx="7817076" cy="10218211"/>
          </a:xfrm>
        </p:grpSpPr>
        <p:sp>
          <p:nvSpPr>
            <p:cNvPr id="12" name="Freeform 42"/>
            <p:cNvSpPr/>
            <p:nvPr/>
          </p:nvSpPr>
          <p:spPr>
            <a:xfrm rot="18468606">
              <a:off x="3517390" y="8453063"/>
              <a:ext cx="5283891" cy="4647211"/>
            </a:xfrm>
            <a:custGeom>
              <a:avLst/>
              <a:gdLst>
                <a:gd name="connsiteX0" fmla="*/ 3703522 w 4005691"/>
                <a:gd name="connsiteY0" fmla="*/ 0 h 3513493"/>
                <a:gd name="connsiteX1" fmla="*/ 4005691 w 4005691"/>
                <a:gd name="connsiteY1" fmla="*/ 368114 h 3513493"/>
                <a:gd name="connsiteX2" fmla="*/ 3118402 w 4005691"/>
                <a:gd name="connsiteY2" fmla="*/ 1139964 h 3513493"/>
                <a:gd name="connsiteX3" fmla="*/ 2988483 w 4005691"/>
                <a:gd name="connsiteY3" fmla="*/ 1250577 h 3513493"/>
                <a:gd name="connsiteX4" fmla="*/ 3889991 w 4005691"/>
                <a:gd name="connsiteY4" fmla="*/ 1379872 h 3513493"/>
                <a:gd name="connsiteX5" fmla="*/ 3885785 w 4005691"/>
                <a:gd name="connsiteY5" fmla="*/ 1643480 h 3513493"/>
                <a:gd name="connsiteX6" fmla="*/ 2473764 w 4005691"/>
                <a:gd name="connsiteY6" fmla="*/ 1688805 h 3513493"/>
                <a:gd name="connsiteX7" fmla="*/ 2223181 w 4005691"/>
                <a:gd name="connsiteY7" fmla="*/ 1902152 h 3513493"/>
                <a:gd name="connsiteX8" fmla="*/ 504126 w 4005691"/>
                <a:gd name="connsiteY8" fmla="*/ 3513493 h 3513493"/>
                <a:gd name="connsiteX9" fmla="*/ 0 w 4005691"/>
                <a:gd name="connsiteY9" fmla="*/ 2867527 h 3513493"/>
                <a:gd name="connsiteX10" fmla="*/ 1456325 w 4005691"/>
                <a:gd name="connsiteY10" fmla="*/ 1888423 h 3513493"/>
                <a:gd name="connsiteX11" fmla="*/ 1642301 w 4005691"/>
                <a:gd name="connsiteY11" fmla="*/ 1735489 h 3513493"/>
                <a:gd name="connsiteX12" fmla="*/ 2016738 w 4005691"/>
                <a:gd name="connsiteY12" fmla="*/ 214820 h 3513493"/>
                <a:gd name="connsiteX13" fmla="*/ 2219655 w 4005691"/>
                <a:gd name="connsiteY13" fmla="*/ 240559 h 3513493"/>
                <a:gd name="connsiteX14" fmla="*/ 2032460 w 4005691"/>
                <a:gd name="connsiteY14" fmla="*/ 1410176 h 3513493"/>
                <a:gd name="connsiteX15" fmla="*/ 2355204 w 4005691"/>
                <a:gd name="connsiteY15" fmla="*/ 1133054 h 3513493"/>
                <a:gd name="connsiteX16" fmla="*/ 3703522 w 4005691"/>
                <a:gd name="connsiteY16" fmla="*/ 0 h 351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691" h="3513493">
                  <a:moveTo>
                    <a:pt x="3703522" y="0"/>
                  </a:moveTo>
                  <a:lnTo>
                    <a:pt x="4005691" y="368114"/>
                  </a:lnTo>
                  <a:cubicBezTo>
                    <a:pt x="3713893" y="630229"/>
                    <a:pt x="3416809" y="885903"/>
                    <a:pt x="3118402" y="1139964"/>
                  </a:cubicBezTo>
                  <a:lnTo>
                    <a:pt x="2988483" y="1250577"/>
                  </a:lnTo>
                  <a:lnTo>
                    <a:pt x="3889991" y="1379872"/>
                  </a:lnTo>
                  <a:lnTo>
                    <a:pt x="3885785" y="1643480"/>
                  </a:lnTo>
                  <a:lnTo>
                    <a:pt x="2473764" y="1688805"/>
                  </a:lnTo>
                  <a:lnTo>
                    <a:pt x="2223181" y="1902152"/>
                  </a:lnTo>
                  <a:cubicBezTo>
                    <a:pt x="1629011" y="2413497"/>
                    <a:pt x="1045416" y="2937727"/>
                    <a:pt x="504126" y="3513493"/>
                  </a:cubicBezTo>
                  <a:lnTo>
                    <a:pt x="0" y="2867527"/>
                  </a:lnTo>
                  <a:cubicBezTo>
                    <a:pt x="520544" y="2591193"/>
                    <a:pt x="997885" y="2253280"/>
                    <a:pt x="1456325" y="1888423"/>
                  </a:cubicBezTo>
                  <a:lnTo>
                    <a:pt x="1642301" y="1735489"/>
                  </a:lnTo>
                  <a:lnTo>
                    <a:pt x="2016738" y="214820"/>
                  </a:lnTo>
                  <a:lnTo>
                    <a:pt x="2219655" y="240559"/>
                  </a:lnTo>
                  <a:lnTo>
                    <a:pt x="2032460" y="1410176"/>
                  </a:lnTo>
                  <a:lnTo>
                    <a:pt x="2355204" y="1133054"/>
                  </a:lnTo>
                  <a:cubicBezTo>
                    <a:pt x="2799243" y="747671"/>
                    <a:pt x="3240582" y="358441"/>
                    <a:pt x="370352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Oval 44"/>
            <p:cNvSpPr/>
            <p:nvPr/>
          </p:nvSpPr>
          <p:spPr>
            <a:xfrm>
              <a:off x="6944118" y="5647396"/>
              <a:ext cx="3431137" cy="3443844"/>
            </a:xfrm>
            <a:prstGeom prst="ellipse">
              <a:avLst/>
            </a:prstGeom>
            <a:solidFill>
              <a:schemeClr val="accent3"/>
            </a:solidFill>
            <a:ln w="952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r>
                <a:rPr kumimoji="0" lang="zh-TW" altLang="en-US"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基礎</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設施出租</a:t>
              </a: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Oval 47"/>
            <p:cNvSpPr/>
            <p:nvPr/>
          </p:nvSpPr>
          <p:spPr>
            <a:xfrm>
              <a:off x="3808835" y="3200403"/>
              <a:ext cx="4439729" cy="4457982"/>
            </a:xfrm>
            <a:prstGeom prst="ellipse">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r>
                <a:rPr kumimoji="0" lang="en-US"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a:t>
              </a:r>
              <a:r>
                <a:rPr kumimoji="0" lang="zh-TW" altLang="zh-TW"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頻率</a:t>
              </a:r>
              <a:r>
                <a:rPr kumimoji="0" lang="zh-TW"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出租服務</a:t>
              </a: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Oval 50"/>
            <p:cNvSpPr/>
            <p:nvPr/>
          </p:nvSpPr>
          <p:spPr>
            <a:xfrm>
              <a:off x="2558179" y="6719155"/>
              <a:ext cx="2825982" cy="2836897"/>
            </a:xfrm>
            <a:prstGeom prst="ellipse">
              <a:avLst/>
            </a:prstGeom>
            <a:solidFill>
              <a:schemeClr val="accent1">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AB</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業者合作</a:t>
              </a:r>
              <a:endParaRPr 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0" name="圓角矩形 19"/>
          <p:cNvSpPr/>
          <p:nvPr/>
        </p:nvSpPr>
        <p:spPr>
          <a:xfrm>
            <a:off x="323564" y="4791075"/>
            <a:ext cx="8496944" cy="18829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基礎法：</a:t>
            </a:r>
          </a:p>
          <a:p>
            <a:pPr eaLnBrk="1" hangingPunct="1"/>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 </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明確開放同意電信網路得採取自建、整合自建及他人網路，甚或整合他人電信網路靈活組合之彈性方式設置 </a:t>
            </a:r>
            <a:endPar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eaLnBrk="1" hangingPunct="1"/>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dirty="0">
                <a:solidFill>
                  <a:schemeClr val="tx1"/>
                </a:solidFill>
                <a:latin typeface="Times New Roman" panose="02020603050405020304" pitchFamily="18" charset="0"/>
                <a:cs typeface="Times New Roman" panose="02020603050405020304" pitchFamily="18" charset="0"/>
              </a:rPr>
              <a:t>21</a:t>
            </a:r>
            <a:r>
              <a:rPr kumimoji="0" lang="zh-TW" altLang="en-US" dirty="0">
                <a:solidFill>
                  <a:schemeClr val="tx1"/>
                </a:solidFill>
                <a:latin typeface="Times New Roman" panose="02020603050405020304" pitchFamily="18" charset="0"/>
                <a:cs typeface="Times New Roman" panose="02020603050405020304" pitchFamily="18" charset="0"/>
              </a:rPr>
              <a:t>、</a:t>
            </a:r>
            <a:r>
              <a:rPr kumimoji="0" lang="en-US" altLang="zh-TW" dirty="0">
                <a:solidFill>
                  <a:schemeClr val="tx1"/>
                </a:solidFill>
                <a:latin typeface="Times New Roman" panose="02020603050405020304" pitchFamily="18" charset="0"/>
                <a:cs typeface="Times New Roman" panose="02020603050405020304" pitchFamily="18" charset="0"/>
              </a:rPr>
              <a:t>22</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競標</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無線電頻率者提出之無線電頻率使用規劃書須符合其想經營之商業模式，也必須達到基礎法第</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18</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條規定之賦予的義務 </a:t>
            </a:r>
            <a:endPar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eaLnBrk="1" hangingPunct="1"/>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dirty="0" smtClean="0">
                <a:solidFill>
                  <a:schemeClr val="tx1"/>
                </a:solidFill>
                <a:latin typeface="Times New Roman" panose="02020603050405020304" pitchFamily="18" charset="0"/>
                <a:cs typeface="Times New Roman" panose="02020603050405020304" pitchFamily="18" charset="0"/>
              </a:rPr>
              <a:t>27</a:t>
            </a:r>
            <a:r>
              <a:rPr kumimoji="0" lang="zh-TW" altLang="en-US" dirty="0" smtClean="0">
                <a:solidFill>
                  <a:schemeClr val="tx1"/>
                </a:solidFill>
                <a:latin typeface="Times New Roman" panose="02020603050405020304" pitchFamily="18" charset="0"/>
                <a:cs typeface="Times New Roman" panose="02020603050405020304" pitchFamily="18" charset="0"/>
              </a:rPr>
              <a:t>、</a:t>
            </a:r>
            <a:r>
              <a:rPr kumimoji="0" lang="en-US" altLang="zh-TW" dirty="0" smtClean="0">
                <a:solidFill>
                  <a:schemeClr val="tx1"/>
                </a:solidFill>
                <a:latin typeface="Times New Roman" panose="02020603050405020304" pitchFamily="18" charset="0"/>
                <a:cs typeface="Times New Roman" panose="02020603050405020304" pitchFamily="18" charset="0"/>
              </a:rPr>
              <a:t>28</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條</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頻率</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出借</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、頻率授權</a:t>
            </a:r>
            <a:endParaRPr kumimoji="1"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雲朵形圖說文字 20"/>
          <p:cNvSpPr/>
          <p:nvPr/>
        </p:nvSpPr>
        <p:spPr>
          <a:xfrm>
            <a:off x="4211960" y="1196752"/>
            <a:ext cx="4788024" cy="3096344"/>
          </a:xfrm>
          <a:prstGeom prst="cloudCallout">
            <a:avLst>
              <a:gd name="adj1" fmla="val -65925"/>
              <a:gd name="adj2" fmla="val 56348"/>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競標</a:t>
            </a: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無線電頻率者可否將標得的頻率出租或轉賣他事業使用，而不自建或設置公眾電信網路？ </a:t>
            </a:r>
            <a:endPar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此類服務模式雖未規定可行，但也沒有明文規定禁止</a:t>
            </a:r>
            <a:r>
              <a:rPr kumimoji="0"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ectangle 2"/>
          <p:cNvSpPr txBox="1">
            <a:spLocks noChangeArrowheads="1"/>
          </p:cNvSpPr>
          <p:nvPr/>
        </p:nvSpPr>
        <p:spPr>
          <a:xfrm>
            <a:off x="1043608" y="130846"/>
            <a:ext cx="8229600" cy="7778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zh-TW"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前瞻頻率分享接取設計</a:t>
            </a:r>
            <a:r>
              <a:rPr lang="zh-TW" altLang="en-US"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檢視</a:t>
            </a:r>
            <a:r>
              <a:rPr lang="en-US" altLang="zh-TW"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商務模式</a:t>
            </a:r>
            <a:endParaRPr kumimoji="0"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18"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23</a:t>
            </a:r>
          </a:p>
        </p:txBody>
      </p:sp>
    </p:spTree>
    <p:extLst>
      <p:ext uri="{BB962C8B-B14F-4D97-AF65-F5344CB8AC3E}">
        <p14:creationId xmlns:p14="http://schemas.microsoft.com/office/powerpoint/2010/main" val="1222590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899592" y="130846"/>
            <a:ext cx="8229600" cy="777875"/>
          </a:xfrm>
        </p:spPr>
        <p:txBody>
          <a:bodyPr>
            <a:normAutofit/>
          </a:bodyPr>
          <a:lstStyle/>
          <a:p>
            <a:r>
              <a:rPr lang="zh-TW"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前瞻頻率分享接取設計</a:t>
            </a:r>
            <a:r>
              <a:rPr lang="zh-TW" altLang="en-US"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檢視</a:t>
            </a:r>
            <a:r>
              <a:rPr lang="en-US" altLang="zh-TW"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產業引導性</a:t>
            </a:r>
            <a:endParaRPr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722" name="Rectangle 3"/>
          <p:cNvSpPr>
            <a:spLocks noGrp="1" noChangeArrowheads="1"/>
          </p:cNvSpPr>
          <p:nvPr>
            <p:ph type="body" idx="1"/>
          </p:nvPr>
        </p:nvSpPr>
        <p:spPr>
          <a:xfrm>
            <a:off x="457200" y="981147"/>
            <a:ext cx="8229600" cy="4525963"/>
          </a:xfrm>
        </p:spPr>
        <p:txBody>
          <a:bodyPr/>
          <a:lstStyle/>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2"/>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723"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76" name="Group 44"/>
          <p:cNvGrpSpPr>
            <a:grpSpLocks/>
          </p:cNvGrpSpPr>
          <p:nvPr/>
        </p:nvGrpSpPr>
        <p:grpSpPr bwMode="auto">
          <a:xfrm>
            <a:off x="1184276" y="2360613"/>
            <a:ext cx="2017713" cy="3430587"/>
            <a:chOff x="1779025" y="1676400"/>
            <a:chExt cx="1766455" cy="3051463"/>
          </a:xfrm>
        </p:grpSpPr>
        <p:cxnSp>
          <p:nvCxnSpPr>
            <p:cNvPr id="8" name="Straight Connector 42"/>
            <p:cNvCxnSpPr/>
            <p:nvPr/>
          </p:nvCxnSpPr>
          <p:spPr>
            <a:xfrm rot="16200000" flipH="1">
              <a:off x="1894179" y="2449338"/>
              <a:ext cx="2231056" cy="685178"/>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9"/>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Straight Connector 41"/>
            <p:cNvCxnSpPr/>
            <p:nvPr/>
          </p:nvCxnSpPr>
          <p:spPr>
            <a:xfrm rot="5400000">
              <a:off x="1208305" y="2448643"/>
              <a:ext cx="2231056" cy="686568"/>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877" name="Group 45"/>
          <p:cNvGrpSpPr>
            <a:grpSpLocks/>
          </p:cNvGrpSpPr>
          <p:nvPr/>
        </p:nvGrpSpPr>
        <p:grpSpPr bwMode="auto">
          <a:xfrm>
            <a:off x="5580063" y="2205041"/>
            <a:ext cx="2017712" cy="3430587"/>
            <a:chOff x="1779025" y="1676400"/>
            <a:chExt cx="1766455" cy="3051463"/>
          </a:xfrm>
        </p:grpSpPr>
        <p:cxnSp>
          <p:nvCxnSpPr>
            <p:cNvPr id="12" name="Straight Connector 46"/>
            <p:cNvCxnSpPr/>
            <p:nvPr/>
          </p:nvCxnSpPr>
          <p:spPr>
            <a:xfrm rot="16200000" flipH="1">
              <a:off x="1894178" y="2449338"/>
              <a:ext cx="2231056" cy="68517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47"/>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4" name="Straight Connector 48"/>
            <p:cNvCxnSpPr/>
            <p:nvPr/>
          </p:nvCxnSpPr>
          <p:spPr>
            <a:xfrm rot="5400000">
              <a:off x="1208305" y="2448643"/>
              <a:ext cx="2231056" cy="686569"/>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Oval 31"/>
          <p:cNvSpPr/>
          <p:nvPr/>
        </p:nvSpPr>
        <p:spPr bwMode="auto">
          <a:xfrm>
            <a:off x="3335610" y="5099881"/>
            <a:ext cx="2253205" cy="22184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ounded Rectangle 24"/>
          <p:cNvSpPr/>
          <p:nvPr/>
        </p:nvSpPr>
        <p:spPr bwMode="auto">
          <a:xfrm>
            <a:off x="4385950" y="1916121"/>
            <a:ext cx="185032" cy="4320297"/>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6882" name="Group 33"/>
          <p:cNvGrpSpPr>
            <a:grpSpLocks/>
          </p:cNvGrpSpPr>
          <p:nvPr/>
        </p:nvGrpSpPr>
        <p:grpSpPr bwMode="auto">
          <a:xfrm>
            <a:off x="2200275" y="2089222"/>
            <a:ext cx="4541838" cy="328613"/>
            <a:chOff x="2583180" y="1554480"/>
            <a:chExt cx="3977640" cy="292608"/>
          </a:xfrm>
        </p:grpSpPr>
        <p:sp>
          <p:nvSpPr>
            <p:cNvPr id="18" name="Rounded Rectangle 29"/>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Rounded Rectangle 32"/>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 name="圓角矩形 3"/>
          <p:cNvSpPr/>
          <p:nvPr/>
        </p:nvSpPr>
        <p:spPr>
          <a:xfrm>
            <a:off x="1255713" y="3716343"/>
            <a:ext cx="1797050" cy="727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SAS</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21"/>
          <p:cNvSpPr/>
          <p:nvPr/>
        </p:nvSpPr>
        <p:spPr>
          <a:xfrm>
            <a:off x="5664200" y="4024313"/>
            <a:ext cx="1798638" cy="7731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基礎法</a:t>
            </a:r>
          </a:p>
        </p:txBody>
      </p:sp>
      <p:sp>
        <p:nvSpPr>
          <p:cNvPr id="26" name="雲形 25"/>
          <p:cNvSpPr/>
          <p:nvPr/>
        </p:nvSpPr>
        <p:spPr>
          <a:xfrm>
            <a:off x="2735264" y="981078"/>
            <a:ext cx="3781425" cy="16557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共享原則</a:t>
            </a:r>
          </a:p>
        </p:txBody>
      </p:sp>
      <p:sp>
        <p:nvSpPr>
          <p:cNvPr id="5" name="雲形 4"/>
          <p:cNvSpPr/>
          <p:nvPr/>
        </p:nvSpPr>
        <p:spPr>
          <a:xfrm>
            <a:off x="2735264" y="985838"/>
            <a:ext cx="3781425" cy="1655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產業引導性</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圓角矩形 44"/>
          <p:cNvSpPr/>
          <p:nvPr/>
        </p:nvSpPr>
        <p:spPr>
          <a:xfrm>
            <a:off x="5664200" y="3244853"/>
            <a:ext cx="1798638" cy="773113"/>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6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欲引導於專用電信方式</a:t>
            </a:r>
            <a:r>
              <a:rPr kumimoji="0" lang="zh-TW" altLang="en-US" sz="16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或免照</a:t>
            </a:r>
            <a:r>
              <a:rPr kumimoji="0" lang="zh-TW" altLang="en-US" sz="16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下分享接取</a:t>
            </a:r>
            <a:endParaRPr kumimoji="0" lang="zh-TW" altLang="en-US" sz="16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圓角矩形 45"/>
          <p:cNvSpPr/>
          <p:nvPr/>
        </p:nvSpPr>
        <p:spPr>
          <a:xfrm>
            <a:off x="1244600" y="2803562"/>
            <a:ext cx="1797050" cy="920785"/>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6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欲</a:t>
            </a:r>
            <a:r>
              <a:rPr kumimoji="0" lang="zh-TW" altLang="en-US" sz="16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引導產業鏈朝彈性頻譜運用發展</a:t>
            </a:r>
            <a:endParaRPr kumimoji="0" lang="zh-TW" altLang="en-US" sz="16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22</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60779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000" fill="hold"/>
                                        <p:tgtEl>
                                          <p:spTgt spid="22"/>
                                        </p:tgtEl>
                                        <p:attrNameLst>
                                          <p:attrName>ppt_x</p:attrName>
                                        </p:attrNameLst>
                                      </p:cBhvr>
                                      <p:tavLst>
                                        <p:tav tm="0">
                                          <p:val>
                                            <p:strVal val="#ppt_x"/>
                                          </p:val>
                                        </p:tav>
                                        <p:tav tm="100000">
                                          <p:val>
                                            <p:strVal val="#ppt_x"/>
                                          </p:val>
                                        </p:tav>
                                      </p:tavLst>
                                    </p:anim>
                                    <p:anim calcmode="lin" valueType="num">
                                      <p:cBhvr additive="base">
                                        <p:cTn id="13" dur="2000" fill="hold"/>
                                        <p:tgtEl>
                                          <p:spTgt spid="2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2000" fill="hold"/>
                                        <p:tgtEl>
                                          <p:spTgt spid="45"/>
                                        </p:tgtEl>
                                        <p:attrNameLst>
                                          <p:attrName>ppt_x</p:attrName>
                                        </p:attrNameLst>
                                      </p:cBhvr>
                                      <p:tavLst>
                                        <p:tav tm="0">
                                          <p:val>
                                            <p:strVal val="#ppt_x"/>
                                          </p:val>
                                        </p:tav>
                                        <p:tav tm="100000">
                                          <p:val>
                                            <p:strVal val="#ppt_x"/>
                                          </p:val>
                                        </p:tav>
                                      </p:tavLst>
                                    </p:anim>
                                    <p:anim calcmode="lin" valueType="num">
                                      <p:cBhvr additive="base">
                                        <p:cTn id="17" dur="2000" fill="hold"/>
                                        <p:tgtEl>
                                          <p:spTgt spid="45"/>
                                        </p:tgtEl>
                                        <p:attrNameLst>
                                          <p:attrName>ppt_y</p:attrName>
                                        </p:attrNameLst>
                                      </p:cBhvr>
                                      <p:tavLst>
                                        <p:tav tm="0">
                                          <p:val>
                                            <p:strVal val="0-#ppt_h/2"/>
                                          </p:val>
                                        </p:tav>
                                        <p:tav tm="100000">
                                          <p:val>
                                            <p:strVal val="#ppt_y"/>
                                          </p:val>
                                        </p:tav>
                                      </p:tavLst>
                                    </p:anim>
                                  </p:childTnLst>
                                </p:cTn>
                              </p:par>
                              <p:par>
                                <p:cTn id="18" presetID="42" presetClass="path" presetSubtype="0" accel="50000" decel="50000" autoRev="1" fill="hold" grpId="1" nodeType="withEffect">
                                  <p:stCondLst>
                                    <p:cond delay="2000"/>
                                  </p:stCondLst>
                                  <p:childTnLst>
                                    <p:animMotion origin="layout" path="M 1.66667E-6 1.85185E-6 L -0.00104 0.06296 " pathEditMode="relative" rAng="0" ptsTypes="AA">
                                      <p:cBhvr>
                                        <p:cTn id="19" dur="2000" fill="hold"/>
                                        <p:tgtEl>
                                          <p:spTgt spid="45"/>
                                        </p:tgtEl>
                                        <p:attrNameLst>
                                          <p:attrName>ppt_x</p:attrName>
                                          <p:attrName>ppt_y</p:attrName>
                                        </p:attrNameLst>
                                      </p:cBhvr>
                                      <p:rCtr x="-52" y="3148"/>
                                    </p:animMotion>
                                  </p:childTnLst>
                                </p:cTn>
                              </p:par>
                              <p:par>
                                <p:cTn id="20" presetID="8" presetClass="emph" presetSubtype="0" autoRev="1" fill="hold" nodeType="withEffect">
                                  <p:stCondLst>
                                    <p:cond delay="2000"/>
                                  </p:stCondLst>
                                  <p:childTnLst>
                                    <p:animRot by="600000">
                                      <p:cBhvr>
                                        <p:cTn id="21" dur="2000" fill="hold"/>
                                        <p:tgtEl>
                                          <p:spTgt spid="36882"/>
                                        </p:tgtEl>
                                        <p:attrNameLst>
                                          <p:attrName>r</p:attrName>
                                        </p:attrNameLst>
                                      </p:cBhvr>
                                    </p:animRot>
                                  </p:childTnLst>
                                </p:cTn>
                              </p:par>
                              <p:par>
                                <p:cTn id="22" presetID="42" presetClass="path" presetSubtype="0" accel="50000" decel="50000" autoRev="1" fill="hold" nodeType="withEffect">
                                  <p:stCondLst>
                                    <p:cond delay="2000"/>
                                  </p:stCondLst>
                                  <p:childTnLst>
                                    <p:animMotion origin="layout" path="M 3.88889E-6 0.00926 L -0.00278 0.06504 " pathEditMode="relative" rAng="0" ptsTypes="AA">
                                      <p:cBhvr>
                                        <p:cTn id="23" dur="2000" fill="hold"/>
                                        <p:tgtEl>
                                          <p:spTgt spid="36877"/>
                                        </p:tgtEl>
                                        <p:attrNameLst>
                                          <p:attrName>ppt_x</p:attrName>
                                          <p:attrName>ppt_y</p:attrName>
                                        </p:attrNameLst>
                                      </p:cBhvr>
                                      <p:rCtr x="-139" y="2778"/>
                                    </p:animMotion>
                                  </p:childTnLst>
                                </p:cTn>
                              </p:par>
                              <p:par>
                                <p:cTn id="24" presetID="42" presetClass="path" presetSubtype="0" accel="50000" decel="50000" autoRev="1" fill="hold" grpId="1" nodeType="withEffect">
                                  <p:stCondLst>
                                    <p:cond delay="2000"/>
                                  </p:stCondLst>
                                  <p:childTnLst>
                                    <p:animMotion origin="layout" path="M 1.66667E-6 4.44444E-6 L -0.00104 0.06296 " pathEditMode="relative" rAng="0" ptsTypes="AA">
                                      <p:cBhvr>
                                        <p:cTn id="25" dur="2000" fill="hold"/>
                                        <p:tgtEl>
                                          <p:spTgt spid="22"/>
                                        </p:tgtEl>
                                        <p:attrNameLst>
                                          <p:attrName>ppt_x</p:attrName>
                                          <p:attrName>ppt_y</p:attrName>
                                        </p:attrNameLst>
                                      </p:cBhvr>
                                      <p:rCtr x="-52" y="3148"/>
                                    </p:animMotion>
                                  </p:childTnLst>
                                </p:cTn>
                              </p:par>
                              <p:par>
                                <p:cTn id="26" presetID="64" presetClass="path" presetSubtype="0" accel="50000" decel="50000" autoRev="1" fill="hold" nodeType="withEffect">
                                  <p:stCondLst>
                                    <p:cond delay="2000"/>
                                  </p:stCondLst>
                                  <p:childTnLst>
                                    <p:animMotion origin="layout" path="M 3.05556E-6 -2.96296E-6 L 0.00069 -0.0662 " pathEditMode="relative" rAng="0" ptsTypes="AA">
                                      <p:cBhvr>
                                        <p:cTn id="27" dur="2000" fill="hold"/>
                                        <p:tgtEl>
                                          <p:spTgt spid="36876"/>
                                        </p:tgtEl>
                                        <p:attrNameLst>
                                          <p:attrName>ppt_x</p:attrName>
                                          <p:attrName>ppt_y</p:attrName>
                                        </p:attrNameLst>
                                      </p:cBhvr>
                                      <p:rCtr x="35" y="-3310"/>
                                    </p:animMotion>
                                  </p:childTnLst>
                                </p:cTn>
                              </p:par>
                              <p:par>
                                <p:cTn id="28" presetID="2" presetClass="entr" presetSubtype="1" accel="50000" decel="50000" fill="hold" grpId="0" nodeType="withEffect">
                                  <p:stCondLst>
                                    <p:cond delay="22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ppt_x"/>
                                          </p:val>
                                        </p:tav>
                                        <p:tav tm="100000">
                                          <p:val>
                                            <p:strVal val="#ppt_x"/>
                                          </p:val>
                                        </p:tav>
                                      </p:tavLst>
                                    </p:anim>
                                    <p:anim calcmode="lin" valueType="num">
                                      <p:cBhvr additive="base">
                                        <p:cTn id="31" dur="20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accel="50000" decel="50000" fill="hold" grpId="0" nodeType="withEffect">
                                  <p:stCondLst>
                                    <p:cond delay="225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2000" fill="hold"/>
                                        <p:tgtEl>
                                          <p:spTgt spid="46"/>
                                        </p:tgtEl>
                                        <p:attrNameLst>
                                          <p:attrName>ppt_x</p:attrName>
                                        </p:attrNameLst>
                                      </p:cBhvr>
                                      <p:tavLst>
                                        <p:tav tm="0">
                                          <p:val>
                                            <p:strVal val="#ppt_x"/>
                                          </p:val>
                                        </p:tav>
                                        <p:tav tm="100000">
                                          <p:val>
                                            <p:strVal val="#ppt_x"/>
                                          </p:val>
                                        </p:tav>
                                      </p:tavLst>
                                    </p:anim>
                                    <p:anim calcmode="lin" valueType="num">
                                      <p:cBhvr additive="base">
                                        <p:cTn id="35" dur="2000" fill="hold"/>
                                        <p:tgtEl>
                                          <p:spTgt spid="46"/>
                                        </p:tgtEl>
                                        <p:attrNameLst>
                                          <p:attrName>ppt_y</p:attrName>
                                        </p:attrNameLst>
                                      </p:cBhvr>
                                      <p:tavLst>
                                        <p:tav tm="0">
                                          <p:val>
                                            <p:strVal val="0-#ppt_h/2"/>
                                          </p:val>
                                        </p:tav>
                                        <p:tav tm="100000">
                                          <p:val>
                                            <p:strVal val="#ppt_y"/>
                                          </p:val>
                                        </p:tav>
                                      </p:tavLst>
                                    </p:anim>
                                  </p:childTnLst>
                                </p:cTn>
                              </p:par>
                              <p:par>
                                <p:cTn id="36" presetID="42" presetClass="path" presetSubtype="0" accel="50000" decel="50000" fill="hold" grpId="1" nodeType="withEffect">
                                  <p:stCondLst>
                                    <p:cond delay="4250"/>
                                  </p:stCondLst>
                                  <p:childTnLst>
                                    <p:animMotion origin="layout" path="M 5E-6 4.07407E-6 L -0.00295 0.06365 " pathEditMode="relative" rAng="0" ptsTypes="AA">
                                      <p:cBhvr>
                                        <p:cTn id="37" dur="2000" fill="hold"/>
                                        <p:tgtEl>
                                          <p:spTgt spid="46"/>
                                        </p:tgtEl>
                                        <p:attrNameLst>
                                          <p:attrName>ppt_x</p:attrName>
                                          <p:attrName>ppt_y</p:attrName>
                                        </p:attrNameLst>
                                      </p:cBhvr>
                                      <p:rCtr x="-156" y="3171"/>
                                    </p:animMotion>
                                  </p:childTnLst>
                                </p:cTn>
                              </p:par>
                              <p:par>
                                <p:cTn id="38" presetID="42" presetClass="path" presetSubtype="0" accel="50000" decel="50000" fill="hold" grpId="1" nodeType="withEffect">
                                  <p:stCondLst>
                                    <p:cond delay="4250"/>
                                  </p:stCondLst>
                                  <p:childTnLst>
                                    <p:animMotion origin="layout" path="M -2.77778E-7 2.59259E-6 L -0.00295 0.06365 " pathEditMode="relative" rAng="0" ptsTypes="AA">
                                      <p:cBhvr>
                                        <p:cTn id="39" dur="2000" fill="hold"/>
                                        <p:tgtEl>
                                          <p:spTgt spid="4"/>
                                        </p:tgtEl>
                                        <p:attrNameLst>
                                          <p:attrName>ppt_x</p:attrName>
                                          <p:attrName>ppt_y</p:attrName>
                                        </p:attrNameLst>
                                      </p:cBhvr>
                                      <p:rCtr x="-156" y="3171"/>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P spid="26" grpId="0" animBg="1"/>
      <p:bldP spid="5" grpId="0" animBg="1"/>
      <p:bldP spid="45" grpId="0" animBg="1"/>
      <p:bldP spid="45" grpId="1" animBg="1"/>
      <p:bldP spid="46" grpId="0" animBg="1"/>
      <p:bldP spid="4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1094928" y="130846"/>
            <a:ext cx="7580796" cy="777875"/>
          </a:xfrm>
        </p:spPr>
        <p:txBody>
          <a:bodyPr vert="horz" lIns="91440" tIns="45720" rIns="91440" bIns="45720" rtlCol="0" anchor="ctr">
            <a:noAutofit/>
          </a:bodyPr>
          <a:lstStyle/>
          <a:p>
            <a:pPr algn="ct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結語</a:t>
            </a:r>
            <a:endParaRPr lang="zh-TW" altLang="zh-TW"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6866" name="Rectangle 3"/>
          <p:cNvSpPr>
            <a:spLocks noGrp="1" noChangeArrowheads="1"/>
          </p:cNvSpPr>
          <p:nvPr>
            <p:ph type="body" idx="1"/>
          </p:nvPr>
        </p:nvSpPr>
        <p:spPr>
          <a:xfrm>
            <a:off x="323528" y="981079"/>
            <a:ext cx="8795320" cy="5876921"/>
          </a:xfrm>
        </p:spPr>
        <p:txBody>
          <a:bodyPr>
            <a:normAutofit fontScale="85000" lnSpcReduction="20000"/>
          </a:bodyPr>
          <a:lstStyle/>
          <a:p>
            <a:pPr marL="342900" lvl="1" indent="-342900" eaLnBrk="1" hangingPunct="1">
              <a:buFontTx/>
              <a:buChar char="•"/>
            </a:pPr>
            <a:r>
              <a:rPr lang="zh-TW" altLang="zh-TW" sz="3000" b="1" dirty="0" smtClean="0">
                <a:solidFill>
                  <a:srgbClr val="0033CC"/>
                </a:solidFill>
                <a:latin typeface="Times New Roman" panose="02020603050405020304" pitchFamily="18" charset="0"/>
                <a:ea typeface="標楷體" charset="0"/>
                <a:cs typeface="Times New Roman" panose="02020603050405020304" pitchFamily="18" charset="0"/>
              </a:rPr>
              <a:t>彈性</a:t>
            </a:r>
            <a:r>
              <a:rPr lang="zh-TW" altLang="zh-TW" sz="3000" b="1" dirty="0">
                <a:solidFill>
                  <a:srgbClr val="0033CC"/>
                </a:solidFill>
                <a:latin typeface="Times New Roman" panose="02020603050405020304" pitchFamily="18" charset="0"/>
                <a:ea typeface="標楷體" charset="0"/>
                <a:cs typeface="Times New Roman" panose="02020603050405020304" pitchFamily="18" charset="0"/>
              </a:rPr>
              <a:t>分享</a:t>
            </a:r>
            <a:r>
              <a:rPr lang="zh-TW" altLang="zh-TW" sz="3000" b="1" dirty="0" smtClean="0">
                <a:solidFill>
                  <a:srgbClr val="0033CC"/>
                </a:solidFill>
                <a:latin typeface="Times New Roman" panose="02020603050405020304" pitchFamily="18" charset="0"/>
                <a:ea typeface="標楷體" charset="0"/>
                <a:cs typeface="Times New Roman" panose="02020603050405020304" pitchFamily="18" charset="0"/>
              </a:rPr>
              <a:t>接取為必</a:t>
            </a:r>
            <a:r>
              <a:rPr lang="zh-TW" altLang="en-US" sz="3000" b="1" dirty="0" smtClean="0">
                <a:solidFill>
                  <a:srgbClr val="0033CC"/>
                </a:solidFill>
                <a:latin typeface="Times New Roman" panose="02020603050405020304" pitchFamily="18" charset="0"/>
                <a:ea typeface="標楷體" charset="0"/>
                <a:cs typeface="Times New Roman" panose="02020603050405020304" pitchFamily="18" charset="0"/>
              </a:rPr>
              <a:t>然</a:t>
            </a:r>
            <a:r>
              <a:rPr lang="zh-TW" altLang="zh-TW" sz="3000" b="1" dirty="0" smtClean="0">
                <a:solidFill>
                  <a:srgbClr val="0033CC"/>
                </a:solidFill>
                <a:latin typeface="Times New Roman" panose="02020603050405020304" pitchFamily="18" charset="0"/>
                <a:ea typeface="標楷體" charset="0"/>
                <a:cs typeface="Times New Roman" panose="02020603050405020304" pitchFamily="18" charset="0"/>
              </a:rPr>
              <a:t>趨勢</a:t>
            </a:r>
            <a:endParaRPr lang="zh-TW" altLang="en-US" sz="3000" b="1" dirty="0" smtClean="0">
              <a:solidFill>
                <a:srgbClr val="0033CC"/>
              </a:solidFill>
              <a:latin typeface="Times New Roman" panose="02020603050405020304" pitchFamily="18" charset="0"/>
              <a:ea typeface="標楷體" charset="0"/>
              <a:cs typeface="Times New Roman" panose="02020603050405020304" pitchFamily="18" charset="0"/>
            </a:endParaRPr>
          </a:p>
          <a:p>
            <a:pPr marL="342900" lvl="1" indent="-342900" eaLnBrk="1" hangingPunct="1">
              <a:buFontTx/>
              <a:buChar char="•"/>
            </a:pPr>
            <a:endParaRPr lang="zh-TW" altLang="en-US" sz="2400" dirty="0">
              <a:solidFill>
                <a:srgbClr val="FF0000"/>
              </a:solidFill>
              <a:latin typeface="Times New Roman" panose="02020603050405020304" pitchFamily="18" charset="0"/>
              <a:ea typeface="標楷體" charset="0"/>
              <a:cs typeface="Times New Roman" panose="02020603050405020304" pitchFamily="18" charset="0"/>
            </a:endParaRPr>
          </a:p>
          <a:p>
            <a:pPr marL="342900" lvl="1" indent="-342900">
              <a:buFontTx/>
              <a:buChar char="•"/>
            </a:pPr>
            <a:r>
              <a:rPr lang="zh-TW" altLang="zh-TW" sz="3000" b="1" dirty="0">
                <a:solidFill>
                  <a:srgbClr val="0033CC"/>
                </a:solidFill>
                <a:latin typeface="Times New Roman" panose="02020603050405020304" pitchFamily="18" charset="0"/>
                <a:ea typeface="標楷體" charset="0"/>
                <a:cs typeface="Times New Roman" panose="02020603050405020304" pitchFamily="18" charset="0"/>
              </a:rPr>
              <a:t>各國電信監理重要課題</a:t>
            </a:r>
            <a:r>
              <a:rPr lang="zh-TW" altLang="en-US" sz="3000" b="1" dirty="0">
                <a:solidFill>
                  <a:srgbClr val="0033CC"/>
                </a:solidFill>
                <a:latin typeface="Times New Roman" panose="02020603050405020304" pitchFamily="18" charset="0"/>
                <a:ea typeface="標楷體" charset="0"/>
                <a:cs typeface="Times New Roman" panose="02020603050405020304" pitchFamily="18" charset="0"/>
              </a:rPr>
              <a:t>：</a:t>
            </a:r>
            <a:r>
              <a:rPr lang="zh-TW" altLang="zh-TW" sz="3000" b="1" dirty="0">
                <a:solidFill>
                  <a:srgbClr val="0033CC"/>
                </a:solidFill>
                <a:latin typeface="Times New Roman" panose="02020603050405020304" pitchFamily="18" charset="0"/>
                <a:ea typeface="標楷體" charset="0"/>
                <a:cs typeface="Times New Roman" panose="02020603050405020304" pitchFamily="18" charset="0"/>
              </a:rPr>
              <a:t>促進前瞻頻率分享接取</a:t>
            </a:r>
            <a:r>
              <a:rPr lang="zh-TW" altLang="en-US" sz="3000" b="1" dirty="0">
                <a:solidFill>
                  <a:srgbClr val="0033CC"/>
                </a:solidFill>
                <a:latin typeface="Times New Roman" panose="02020603050405020304" pitchFamily="18" charset="0"/>
                <a:ea typeface="標楷體" charset="0"/>
                <a:cs typeface="Times New Roman" panose="02020603050405020304" pitchFamily="18" charset="0"/>
              </a:rPr>
              <a:t>設計</a:t>
            </a:r>
          </a:p>
          <a:p>
            <a:pPr marL="685800" lvl="2" indent="-342900">
              <a:buFontTx/>
              <a:buChar char="•"/>
            </a:pPr>
            <a:r>
              <a:rPr lang="zh-TW" altLang="zh-TW" sz="2600" b="1" dirty="0" smtClean="0">
                <a:latin typeface="Times New Roman" panose="02020603050405020304" pitchFamily="18" charset="0"/>
                <a:ea typeface="標楷體" charset="0"/>
                <a:cs typeface="Times New Roman" panose="02020603050405020304" pitchFamily="18" charset="0"/>
              </a:rPr>
              <a:t>規劃</a:t>
            </a:r>
            <a:r>
              <a:rPr lang="zh-TW" altLang="en-US" sz="2600" b="1" dirty="0" smtClean="0">
                <a:latin typeface="Times New Roman" panose="02020603050405020304" pitchFamily="18" charset="0"/>
                <a:ea typeface="標楷體" charset="0"/>
                <a:cs typeface="Times New Roman" panose="02020603050405020304" pitchFamily="18" charset="0"/>
              </a:rPr>
              <a:t>供多樣態彈性共享之</a:t>
            </a:r>
            <a:r>
              <a:rPr lang="zh-TW" altLang="zh-TW" sz="2600" b="1" dirty="0" smtClean="0">
                <a:latin typeface="Times New Roman" panose="02020603050405020304" pitchFamily="18" charset="0"/>
                <a:ea typeface="標楷體" charset="0"/>
                <a:cs typeface="Times New Roman" panose="02020603050405020304" pitchFamily="18" charset="0"/>
              </a:rPr>
              <a:t>頻譜配置</a:t>
            </a:r>
            <a:endParaRPr lang="zh-TW" altLang="en-US" sz="2600" b="1" dirty="0" smtClean="0">
              <a:latin typeface="Times New Roman" panose="02020603050405020304" pitchFamily="18" charset="0"/>
              <a:ea typeface="標楷體" charset="0"/>
              <a:cs typeface="Times New Roman" panose="02020603050405020304" pitchFamily="18" charset="0"/>
            </a:endParaRPr>
          </a:p>
          <a:p>
            <a:pPr marL="685800" lvl="2" indent="-342900">
              <a:buFontTx/>
              <a:buChar char="•"/>
            </a:pPr>
            <a:r>
              <a:rPr lang="zh-TW" altLang="en-US" sz="2600" b="1" dirty="0" smtClean="0">
                <a:latin typeface="Times New Roman" panose="02020603050405020304" pitchFamily="18" charset="0"/>
                <a:ea typeface="標楷體" charset="0"/>
                <a:cs typeface="Times New Roman" panose="02020603050405020304" pitchFamily="18" charset="0"/>
              </a:rPr>
              <a:t>以和諧共用方式</a:t>
            </a:r>
            <a:r>
              <a:rPr lang="zh-TW" altLang="zh-TW" sz="2600" b="1" dirty="0" smtClean="0">
                <a:latin typeface="Times New Roman" panose="02020603050405020304" pitchFamily="18" charset="0"/>
                <a:ea typeface="標楷體" charset="0"/>
                <a:cs typeface="Times New Roman" panose="02020603050405020304" pitchFamily="18" charset="0"/>
              </a:rPr>
              <a:t>提升</a:t>
            </a:r>
            <a:r>
              <a:rPr lang="zh-TW" altLang="zh-TW" sz="2600" b="1" dirty="0">
                <a:latin typeface="Times New Roman" panose="02020603050405020304" pitchFamily="18" charset="0"/>
                <a:ea typeface="標楷體" charset="0"/>
                <a:cs typeface="Times New Roman" panose="02020603050405020304" pitchFamily="18" charset="0"/>
              </a:rPr>
              <a:t>頻譜使用</a:t>
            </a:r>
            <a:r>
              <a:rPr lang="zh-TW" altLang="zh-TW" sz="2600" b="1" dirty="0" smtClean="0">
                <a:latin typeface="Times New Roman" panose="02020603050405020304" pitchFamily="18" charset="0"/>
                <a:ea typeface="標楷體" charset="0"/>
                <a:cs typeface="Times New Roman" panose="02020603050405020304" pitchFamily="18" charset="0"/>
              </a:rPr>
              <a:t>效率</a:t>
            </a:r>
            <a:endParaRPr lang="zh-TW" altLang="en-US" sz="2600" b="1" dirty="0">
              <a:latin typeface="Times New Roman" panose="02020603050405020304" pitchFamily="18" charset="0"/>
              <a:ea typeface="標楷體" charset="0"/>
              <a:cs typeface="Times New Roman" panose="02020603050405020304" pitchFamily="18" charset="0"/>
            </a:endParaRPr>
          </a:p>
          <a:p>
            <a:pPr marL="685800" lvl="2" indent="-342900">
              <a:buFontTx/>
              <a:buChar char="•"/>
            </a:pPr>
            <a:r>
              <a:rPr lang="zh-TW" altLang="en-US" sz="2600" b="1" dirty="0" smtClean="0">
                <a:latin typeface="Times New Roman" panose="02020603050405020304" pitchFamily="18" charset="0"/>
                <a:ea typeface="標楷體" charset="0"/>
                <a:cs typeface="Times New Roman" panose="02020603050405020304" pitchFamily="18" charset="0"/>
              </a:rPr>
              <a:t>具體有效掌握前瞻</a:t>
            </a:r>
            <a:r>
              <a:rPr lang="zh-TW" altLang="zh-TW" sz="2600" b="1" dirty="0" smtClean="0">
                <a:latin typeface="Times New Roman" panose="02020603050405020304" pitchFamily="18" charset="0"/>
                <a:ea typeface="標楷體" charset="0"/>
                <a:cs typeface="Times New Roman" panose="02020603050405020304" pitchFamily="18" charset="0"/>
              </a:rPr>
              <a:t>技術</a:t>
            </a:r>
            <a:r>
              <a:rPr lang="zh-TW" altLang="en-US" sz="2600" b="1" dirty="0" smtClean="0">
                <a:latin typeface="Times New Roman" panose="02020603050405020304" pitchFamily="18" charset="0"/>
                <a:ea typeface="標楷體" charset="0"/>
                <a:cs typeface="Times New Roman" panose="02020603050405020304" pitchFamily="18" charset="0"/>
              </a:rPr>
              <a:t>、標準與市場發展趨勢</a:t>
            </a:r>
          </a:p>
          <a:p>
            <a:pPr marL="685800" lvl="2" indent="-342900">
              <a:buFontTx/>
              <a:buChar char="•"/>
            </a:pPr>
            <a:r>
              <a:rPr lang="zh-TW" altLang="zh-TW" sz="2600" b="1" dirty="0" smtClean="0">
                <a:latin typeface="Times New Roman" panose="02020603050405020304" pitchFamily="18" charset="0"/>
                <a:ea typeface="標楷體" charset="0"/>
                <a:cs typeface="Times New Roman" panose="02020603050405020304" pitchFamily="18" charset="0"/>
              </a:rPr>
              <a:t>訂定</a:t>
            </a:r>
            <a:r>
              <a:rPr lang="zh-TW" altLang="zh-TW" sz="2600" b="1" dirty="0">
                <a:latin typeface="Times New Roman" panose="02020603050405020304" pitchFamily="18" charset="0"/>
                <a:ea typeface="標楷體" charset="0"/>
                <a:cs typeface="Times New Roman" panose="02020603050405020304" pitchFamily="18" charset="0"/>
              </a:rPr>
              <a:t>相關</a:t>
            </a:r>
            <a:r>
              <a:rPr lang="zh-TW" altLang="zh-TW" sz="2600" b="1" dirty="0" smtClean="0">
                <a:latin typeface="Times New Roman" panose="02020603050405020304" pitchFamily="18" charset="0"/>
                <a:ea typeface="標楷體" charset="0"/>
                <a:cs typeface="Times New Roman" panose="02020603050405020304" pitchFamily="18" charset="0"/>
              </a:rPr>
              <a:t>法規</a:t>
            </a:r>
            <a:r>
              <a:rPr lang="zh-TW" altLang="en-US" sz="2600" b="1" dirty="0" smtClean="0">
                <a:latin typeface="Times New Roman" panose="02020603050405020304" pitchFamily="18" charset="0"/>
                <a:ea typeface="標楷體" charset="0"/>
                <a:cs typeface="Times New Roman" panose="02020603050405020304" pitchFamily="18" charset="0"/>
              </a:rPr>
              <a:t>，營造靈活導入新技術</a:t>
            </a:r>
            <a:r>
              <a:rPr lang="zh-TW" altLang="en-US" sz="2600" b="1" dirty="0">
                <a:latin typeface="Times New Roman" panose="02020603050405020304" pitchFamily="18" charset="0"/>
                <a:ea typeface="標楷體" charset="0"/>
                <a:cs typeface="Times New Roman" panose="02020603050405020304" pitchFamily="18" charset="0"/>
              </a:rPr>
              <a:t>及</a:t>
            </a:r>
            <a:r>
              <a:rPr lang="zh-TW" altLang="en-US" sz="2600" b="1" dirty="0" smtClean="0">
                <a:latin typeface="Times New Roman" panose="02020603050405020304" pitchFamily="18" charset="0"/>
                <a:ea typeface="標楷體" charset="0"/>
                <a:cs typeface="Times New Roman" panose="02020603050405020304" pitchFamily="18" charset="0"/>
              </a:rPr>
              <a:t>商務模式的創新友善環境</a:t>
            </a:r>
          </a:p>
          <a:p>
            <a:pPr marL="685800" lvl="2" indent="-342900">
              <a:buFontTx/>
              <a:buChar char="•"/>
            </a:pPr>
            <a:r>
              <a:rPr lang="zh-TW" altLang="en-US" sz="2600" b="1" dirty="0">
                <a:latin typeface="Times New Roman" panose="02020603050405020304" pitchFamily="18" charset="0"/>
                <a:ea typeface="標楷體" charset="0"/>
                <a:cs typeface="Times New Roman" panose="02020603050405020304" pitchFamily="18" charset="0"/>
              </a:rPr>
              <a:t>建置新世代配套之監理</a:t>
            </a:r>
            <a:r>
              <a:rPr lang="zh-TW" altLang="en-US" sz="2600" b="1" dirty="0" smtClean="0">
                <a:latin typeface="Times New Roman" panose="02020603050405020304" pitchFamily="18" charset="0"/>
                <a:ea typeface="標楷體" charset="0"/>
                <a:cs typeface="Times New Roman" panose="02020603050405020304" pitchFamily="18" charset="0"/>
              </a:rPr>
              <a:t>系統</a:t>
            </a:r>
          </a:p>
          <a:p>
            <a:pPr marL="685800" lvl="2" indent="-342900">
              <a:buFontTx/>
              <a:buChar char="•"/>
            </a:pPr>
            <a:endParaRPr lang="zh-TW" altLang="en-US" sz="2100" dirty="0" smtClean="0">
              <a:latin typeface="Times New Roman" panose="02020603050405020304" pitchFamily="18" charset="0"/>
              <a:ea typeface="標楷體" charset="0"/>
              <a:cs typeface="Times New Roman" panose="02020603050405020304" pitchFamily="18" charset="0"/>
            </a:endParaRPr>
          </a:p>
          <a:p>
            <a:pPr marL="342900" lvl="1" indent="-342900">
              <a:buFontTx/>
              <a:buChar char="•"/>
            </a:pPr>
            <a:r>
              <a:rPr lang="en-US" altLang="zh-TW" sz="3000" b="1" dirty="0">
                <a:solidFill>
                  <a:srgbClr val="0033CC"/>
                </a:solidFill>
                <a:latin typeface="Times New Roman" panose="02020603050405020304" pitchFamily="18" charset="0"/>
                <a:ea typeface="標楷體" charset="0"/>
                <a:cs typeface="Times New Roman" panose="02020603050405020304" pitchFamily="18" charset="0"/>
              </a:rPr>
              <a:t>FCC</a:t>
            </a:r>
            <a:r>
              <a:rPr lang="zh-TW" altLang="en-US" sz="3000" b="1" dirty="0">
                <a:solidFill>
                  <a:srgbClr val="0033CC"/>
                </a:solidFill>
                <a:latin typeface="Times New Roman" panose="02020603050405020304" pitchFamily="18" charset="0"/>
                <a:ea typeface="標楷體" charset="0"/>
                <a:cs typeface="Times New Roman" panose="02020603050405020304" pitchFamily="18" charset="0"/>
              </a:rPr>
              <a:t>訂定</a:t>
            </a:r>
            <a:r>
              <a:rPr lang="en-US" altLang="zh-TW" sz="3000" b="1" dirty="0">
                <a:solidFill>
                  <a:srgbClr val="0033CC"/>
                </a:solidFill>
                <a:latin typeface="Times New Roman" panose="02020603050405020304" pitchFamily="18" charset="0"/>
                <a:ea typeface="標楷體" charset="0"/>
                <a:cs typeface="Times New Roman" panose="02020603050405020304" pitchFamily="18" charset="0"/>
              </a:rPr>
              <a:t>SAS</a:t>
            </a:r>
            <a:r>
              <a:rPr lang="zh-TW" altLang="en-US" sz="3000" b="1" dirty="0">
                <a:solidFill>
                  <a:srgbClr val="0033CC"/>
                </a:solidFill>
                <a:latin typeface="Times New Roman" panose="02020603050405020304" pitchFamily="18" charset="0"/>
                <a:ea typeface="標楷體" charset="0"/>
                <a:cs typeface="Times New Roman" panose="02020603050405020304" pitchFamily="18" charset="0"/>
              </a:rPr>
              <a:t>之特色與法規配套</a:t>
            </a:r>
            <a:r>
              <a:rPr lang="en-US" altLang="zh-TW" sz="3000" b="1" dirty="0">
                <a:solidFill>
                  <a:srgbClr val="0033CC"/>
                </a:solidFill>
                <a:latin typeface="Times New Roman" panose="02020603050405020304" pitchFamily="18" charset="0"/>
                <a:ea typeface="標楷體" charset="0"/>
                <a:cs typeface="Times New Roman" panose="02020603050405020304" pitchFamily="18" charset="0"/>
              </a:rPr>
              <a:t>:</a:t>
            </a:r>
            <a:endParaRPr lang="zh-TW" altLang="en-US" sz="3000" b="1" dirty="0">
              <a:solidFill>
                <a:srgbClr val="0033CC"/>
              </a:solidFill>
              <a:latin typeface="Times New Roman" panose="02020603050405020304" pitchFamily="18" charset="0"/>
              <a:ea typeface="標楷體" charset="0"/>
              <a:cs typeface="Times New Roman" panose="02020603050405020304" pitchFamily="18" charset="0"/>
            </a:endParaRPr>
          </a:p>
          <a:p>
            <a:pPr marL="685800" lvl="2" indent="-342900">
              <a:buFontTx/>
              <a:buChar char="•"/>
            </a:pPr>
            <a:r>
              <a:rPr lang="zh-TW" altLang="en-US" sz="2600" b="1" dirty="0" smtClean="0">
                <a:latin typeface="Times New Roman" panose="02020603050405020304" pitchFamily="18" charset="0"/>
                <a:ea typeface="標楷體" charset="0"/>
                <a:cs typeface="Times New Roman" panose="02020603050405020304" pitchFamily="18" charset="0"/>
              </a:rPr>
              <a:t>彈性</a:t>
            </a:r>
            <a:endParaRPr lang="en-US" altLang="zh-TW" sz="2600" b="1" dirty="0" smtClean="0">
              <a:latin typeface="Times New Roman" panose="02020603050405020304" pitchFamily="18" charset="0"/>
              <a:ea typeface="標楷體" charset="0"/>
              <a:cs typeface="Times New Roman" panose="02020603050405020304" pitchFamily="18" charset="0"/>
            </a:endParaRPr>
          </a:p>
          <a:p>
            <a:pPr marL="1028700" lvl="3" indent="-342900">
              <a:buFontTx/>
              <a:buChar char="•"/>
            </a:pPr>
            <a:r>
              <a:rPr lang="zh-TW" altLang="en-US" sz="2450" b="1" dirty="0" smtClean="0">
                <a:latin typeface="Times New Roman" panose="02020603050405020304" pitchFamily="18" charset="0"/>
                <a:ea typeface="標楷體" charset="0"/>
                <a:cs typeface="Times New Roman" panose="02020603050405020304" pitchFamily="18" charset="0"/>
              </a:rPr>
              <a:t>階層</a:t>
            </a:r>
            <a:r>
              <a:rPr lang="zh-TW" altLang="en-US" sz="2450" b="1" dirty="0">
                <a:latin typeface="Times New Roman" panose="02020603050405020304" pitchFamily="18" charset="0"/>
                <a:ea typeface="標楷體" charset="0"/>
                <a:cs typeface="Times New Roman" panose="02020603050405020304" pitchFamily="18" charset="0"/>
              </a:rPr>
              <a:t>共享頻率概念</a:t>
            </a:r>
          </a:p>
          <a:p>
            <a:pPr marL="1028700" lvl="3" indent="-342900">
              <a:buFontTx/>
              <a:buChar char="•"/>
            </a:pPr>
            <a:r>
              <a:rPr lang="zh-TW" altLang="en-US" sz="2400" b="1" dirty="0">
                <a:latin typeface="Times New Roman" panose="02020603050405020304" pitchFamily="18" charset="0"/>
                <a:ea typeface="標楷體" charset="0"/>
                <a:cs typeface="Times New Roman" panose="02020603050405020304" pitchFamily="18" charset="0"/>
              </a:rPr>
              <a:t>免主管機關核配頻譜</a:t>
            </a:r>
          </a:p>
          <a:p>
            <a:pPr marL="1028700" lvl="3" indent="-342900">
              <a:buFontTx/>
              <a:buChar char="•"/>
            </a:pPr>
            <a:r>
              <a:rPr lang="en-US" altLang="zh-TW" sz="2450" b="1" dirty="0" smtClean="0">
                <a:latin typeface="Times New Roman" panose="02020603050405020304" pitchFamily="18" charset="0"/>
                <a:ea typeface="標楷體" charset="0"/>
                <a:cs typeface="Times New Roman" panose="02020603050405020304" pitchFamily="18" charset="0"/>
              </a:rPr>
              <a:t>PAL</a:t>
            </a:r>
            <a:r>
              <a:rPr lang="zh-TW" altLang="en-US" sz="2450" b="1" dirty="0">
                <a:latin typeface="Times New Roman" panose="02020603050405020304" pitchFamily="18" charset="0"/>
                <a:ea typeface="標楷體" charset="0"/>
                <a:cs typeface="Times New Roman" panose="02020603050405020304" pitchFamily="18" charset="0"/>
              </a:rPr>
              <a:t>競標短期、無</a:t>
            </a:r>
            <a:r>
              <a:rPr lang="zh-TW" altLang="en-US" sz="2450" b="1" dirty="0" smtClean="0">
                <a:latin typeface="Times New Roman" panose="02020603050405020304" pitchFamily="18" charset="0"/>
                <a:ea typeface="標楷體" charset="0"/>
                <a:cs typeface="Times New Roman" panose="02020603050405020304" pitchFamily="18" charset="0"/>
              </a:rPr>
              <a:t>固定使用之</a:t>
            </a:r>
            <a:r>
              <a:rPr lang="zh-TW" altLang="en-US" sz="2450" b="1" dirty="0">
                <a:latin typeface="Times New Roman" panose="02020603050405020304" pitchFamily="18" charset="0"/>
                <a:ea typeface="標楷體" charset="0"/>
                <a:cs typeface="Times New Roman" panose="02020603050405020304" pitchFamily="18" charset="0"/>
              </a:rPr>
              <a:t>頻譜</a:t>
            </a:r>
          </a:p>
          <a:p>
            <a:pPr marL="1028700" lvl="3" indent="-342900">
              <a:buFontTx/>
              <a:buChar char="•"/>
            </a:pPr>
            <a:r>
              <a:rPr lang="en-US" altLang="zh-TW" sz="2450" b="1" dirty="0">
                <a:latin typeface="Times New Roman" panose="02020603050405020304" pitchFamily="18" charset="0"/>
                <a:ea typeface="標楷體" charset="0"/>
                <a:cs typeface="Times New Roman" panose="02020603050405020304" pitchFamily="18" charset="0"/>
              </a:rPr>
              <a:t>GAA</a:t>
            </a:r>
            <a:r>
              <a:rPr lang="zh-TW" altLang="en-US" sz="2450" b="1" dirty="0">
                <a:latin typeface="Times New Roman" panose="02020603050405020304" pitchFamily="18" charset="0"/>
                <a:ea typeface="標楷體" charset="0"/>
                <a:cs typeface="Times New Roman" panose="02020603050405020304" pitchFamily="18" charset="0"/>
              </a:rPr>
              <a:t>登記</a:t>
            </a:r>
            <a:r>
              <a:rPr lang="zh-TW" altLang="en-US" sz="2450" b="1" dirty="0" smtClean="0">
                <a:latin typeface="Times New Roman" panose="02020603050405020304" pitchFamily="18" charset="0"/>
                <a:ea typeface="標楷體" charset="0"/>
                <a:cs typeface="Times New Roman" panose="02020603050405020304" pitchFamily="18" charset="0"/>
              </a:rPr>
              <a:t>制</a:t>
            </a:r>
            <a:endParaRPr lang="en-US" altLang="zh-TW" sz="2450" b="1" dirty="0" smtClean="0">
              <a:latin typeface="Times New Roman" panose="02020603050405020304" pitchFamily="18" charset="0"/>
              <a:ea typeface="標楷體" charset="0"/>
              <a:cs typeface="Times New Roman" panose="02020603050405020304" pitchFamily="18" charset="0"/>
            </a:endParaRPr>
          </a:p>
          <a:p>
            <a:pPr marL="685800" lvl="2" indent="-342900">
              <a:buFontTx/>
              <a:buChar char="•"/>
            </a:pPr>
            <a:r>
              <a:rPr lang="zh-TW" altLang="en-US" sz="2600" b="1" dirty="0" smtClean="0">
                <a:latin typeface="Times New Roman" panose="02020603050405020304" pitchFamily="18" charset="0"/>
                <a:ea typeface="標楷體" charset="0"/>
                <a:cs typeface="Times New Roman" panose="02020603050405020304" pitchFamily="18" charset="0"/>
              </a:rPr>
              <a:t>干擾處理</a:t>
            </a:r>
            <a:endParaRPr lang="en-US" altLang="zh-TW" sz="2600" b="1" dirty="0" smtClean="0">
              <a:latin typeface="Times New Roman" panose="02020603050405020304" pitchFamily="18" charset="0"/>
              <a:ea typeface="標楷體" charset="0"/>
              <a:cs typeface="Times New Roman" panose="02020603050405020304" pitchFamily="18" charset="0"/>
            </a:endParaRPr>
          </a:p>
          <a:p>
            <a:pPr marL="1028700" lvl="3" indent="-342900">
              <a:buFontTx/>
              <a:buChar char="•"/>
            </a:pPr>
            <a:r>
              <a:rPr lang="en-US" altLang="zh-TW" sz="2450" b="1" dirty="0" smtClean="0">
                <a:latin typeface="Times New Roman" panose="02020603050405020304" pitchFamily="18" charset="0"/>
                <a:ea typeface="標楷體" charset="0"/>
                <a:cs typeface="Times New Roman" panose="02020603050405020304" pitchFamily="18" charset="0"/>
              </a:rPr>
              <a:t>SAS</a:t>
            </a:r>
            <a:r>
              <a:rPr lang="zh-TW" altLang="en-US" sz="2450" b="1" dirty="0" smtClean="0">
                <a:latin typeface="Times New Roman" panose="02020603050405020304" pitchFamily="18" charset="0"/>
                <a:ea typeface="標楷體" charset="0"/>
                <a:cs typeface="Times New Roman" panose="02020603050405020304" pitchFamily="18" charset="0"/>
              </a:rPr>
              <a:t>管理者</a:t>
            </a:r>
            <a:endParaRPr lang="zh-TW" altLang="en-US" sz="2450" b="1" dirty="0">
              <a:latin typeface="Times New Roman" panose="02020603050405020304" pitchFamily="18" charset="0"/>
              <a:ea typeface="標楷體" charset="0"/>
              <a:cs typeface="Times New Roman" panose="02020603050405020304" pitchFamily="18" charset="0"/>
            </a:endParaRPr>
          </a:p>
          <a:p>
            <a:pPr marL="1028700" lvl="3" indent="-342900">
              <a:buFontTx/>
              <a:buChar char="•"/>
            </a:pPr>
            <a:r>
              <a:rPr lang="en-US" altLang="zh-TW" sz="2450" b="1" dirty="0">
                <a:latin typeface="Times New Roman" panose="02020603050405020304" pitchFamily="18" charset="0"/>
                <a:ea typeface="標楷體" charset="0"/>
                <a:cs typeface="Times New Roman" panose="02020603050405020304" pitchFamily="18" charset="0"/>
              </a:rPr>
              <a:t>ESC</a:t>
            </a:r>
            <a:r>
              <a:rPr lang="zh-TW" altLang="en-US" sz="2450" b="1" dirty="0">
                <a:latin typeface="Times New Roman" panose="02020603050405020304" pitchFamily="18" charset="0"/>
                <a:ea typeface="標楷體" charset="0"/>
                <a:cs typeface="Times New Roman" panose="02020603050405020304" pitchFamily="18" charset="0"/>
              </a:rPr>
              <a:t>環境感測</a:t>
            </a:r>
            <a:r>
              <a:rPr lang="zh-TW" altLang="en-US" sz="2450" b="1" dirty="0" smtClean="0">
                <a:latin typeface="Times New Roman" panose="02020603050405020304" pitchFamily="18" charset="0"/>
                <a:ea typeface="標楷體" charset="0"/>
                <a:cs typeface="Times New Roman" panose="02020603050405020304" pitchFamily="18" charset="0"/>
              </a:rPr>
              <a:t>能力資料庫</a:t>
            </a:r>
            <a:endParaRPr lang="zh-TW" altLang="en-US" sz="2450" b="1" dirty="0">
              <a:latin typeface="Times New Roman" panose="02020603050405020304" pitchFamily="18" charset="0"/>
              <a:ea typeface="標楷體" charset="0"/>
              <a:cs typeface="Times New Roman" panose="02020603050405020304" pitchFamily="18" charset="0"/>
            </a:endParaRPr>
          </a:p>
          <a:p>
            <a:pPr marL="685800" lvl="2" indent="-342900">
              <a:buFontTx/>
              <a:buChar char="•"/>
            </a:pPr>
            <a:r>
              <a:rPr lang="zh-TW" altLang="en-US" sz="2600" b="1" dirty="0" smtClean="0">
                <a:latin typeface="Times New Roman" panose="02020603050405020304" pitchFamily="18" charset="0"/>
                <a:ea typeface="標楷體" charset="0"/>
                <a:cs typeface="Times New Roman" panose="02020603050405020304" pitchFamily="18" charset="0"/>
              </a:rPr>
              <a:t>引導</a:t>
            </a:r>
            <a:r>
              <a:rPr lang="zh-TW" altLang="en-US" sz="2600" b="1" dirty="0">
                <a:latin typeface="Times New Roman" panose="02020603050405020304" pitchFamily="18" charset="0"/>
                <a:ea typeface="標楷體" charset="0"/>
                <a:cs typeface="Times New Roman" panose="02020603050405020304" pitchFamily="18" charset="0"/>
              </a:rPr>
              <a:t>產業創新發展</a:t>
            </a:r>
          </a:p>
        </p:txBody>
      </p:sp>
      <p:sp>
        <p:nvSpPr>
          <p:cNvPr id="36867"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投影片編號版面配置區 1"/>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24</a:t>
            </a:r>
            <a:endParaRPr lang="en-US" altLang="zh-TW" dirty="0"/>
          </a:p>
        </p:txBody>
      </p:sp>
    </p:spTree>
    <p:extLst>
      <p:ext uri="{BB962C8B-B14F-4D97-AF65-F5344CB8AC3E}">
        <p14:creationId xmlns:p14="http://schemas.microsoft.com/office/powerpoint/2010/main" val="1661875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1094928" y="119485"/>
            <a:ext cx="7580796" cy="777875"/>
          </a:xfrm>
        </p:spPr>
        <p:txBody>
          <a:bodyPr vert="horz" lIns="91440" tIns="45720" rIns="91440" bIns="45720" rtlCol="0" anchor="ctr">
            <a:noAutofit/>
          </a:bodyPr>
          <a:lstStyle/>
          <a:p>
            <a:pPr algn="ct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建議</a:t>
            </a:r>
            <a:endParaRPr lang="zh-TW" altLang="zh-TW"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6866" name="Rectangle 3"/>
          <p:cNvSpPr>
            <a:spLocks noGrp="1" noChangeArrowheads="1"/>
          </p:cNvSpPr>
          <p:nvPr>
            <p:ph type="body" idx="1"/>
          </p:nvPr>
        </p:nvSpPr>
        <p:spPr>
          <a:xfrm>
            <a:off x="179512" y="981079"/>
            <a:ext cx="8964488" cy="5472261"/>
          </a:xfrm>
        </p:spPr>
        <p:txBody>
          <a:bodyPr>
            <a:normAutofit/>
          </a:bodyPr>
          <a:lstStyle/>
          <a:p>
            <a:pPr marL="342900" lvl="1" indent="-342900">
              <a:buFontTx/>
              <a:buChar char="•"/>
            </a:pPr>
            <a:r>
              <a:rPr lang="zh-TW" altLang="en-US" sz="2600" b="1" dirty="0" smtClean="0">
                <a:solidFill>
                  <a:srgbClr val="0033CC"/>
                </a:solidFill>
                <a:latin typeface="標楷體" panose="03000509000000000000" pitchFamily="65" charset="-120"/>
                <a:ea typeface="標楷體" panose="03000509000000000000" pitchFamily="65" charset="-120"/>
                <a:cs typeface="標楷體" charset="0"/>
              </a:rPr>
              <a:t>基礎法中促進前瞻頻率分享接取設計之比較評估</a:t>
            </a:r>
          </a:p>
          <a:p>
            <a:pPr marL="685800" lvl="2" indent="-342900">
              <a:buFontTx/>
              <a:buChar char="•"/>
            </a:pPr>
            <a:r>
              <a:rPr lang="zh-TW" altLang="en-US" sz="2400" b="1" dirty="0" smtClean="0">
                <a:latin typeface="標楷體" panose="03000509000000000000" pitchFamily="65" charset="-120"/>
                <a:ea typeface="標楷體" panose="03000509000000000000" pitchFamily="65" charset="-120"/>
                <a:cs typeface="標楷體" charset="0"/>
              </a:rPr>
              <a:t>評估建議</a:t>
            </a:r>
          </a:p>
          <a:p>
            <a:pPr marL="1028700" lvl="3" indent="-342900">
              <a:buFontTx/>
              <a:buChar char="•"/>
            </a:pPr>
            <a:r>
              <a:rPr lang="zh-TW" altLang="en-US" sz="2000" b="1" dirty="0" smtClean="0">
                <a:latin typeface="標楷體" panose="03000509000000000000" pitchFamily="65" charset="-120"/>
                <a:ea typeface="標楷體" panose="03000509000000000000" pitchFamily="65" charset="-120"/>
                <a:cs typeface="標楷體" charset="0"/>
              </a:rPr>
              <a:t>確保和諧共用</a:t>
            </a:r>
          </a:p>
          <a:p>
            <a:pPr marL="1028700" lvl="3" indent="-342900">
              <a:buFontTx/>
              <a:buChar char="•"/>
            </a:pPr>
            <a:r>
              <a:rPr lang="zh-TW" altLang="en-US" sz="2000" b="1" dirty="0" smtClean="0">
                <a:solidFill>
                  <a:srgbClr val="000000"/>
                </a:solidFill>
                <a:latin typeface="標楷體" panose="03000509000000000000" pitchFamily="65" charset="-120"/>
                <a:ea typeface="標楷體" panose="03000509000000000000" pitchFamily="65" charset="-120"/>
              </a:rPr>
              <a:t>頻譜專屬或共同分享使用</a:t>
            </a:r>
            <a:endParaRPr lang="zh-TW" altLang="en-US" sz="2000" b="1" dirty="0" smtClean="0">
              <a:latin typeface="標楷體" panose="03000509000000000000" pitchFamily="65" charset="-120"/>
              <a:ea typeface="標楷體" panose="03000509000000000000" pitchFamily="65" charset="-120"/>
              <a:cs typeface="標楷體" charset="0"/>
            </a:endParaRPr>
          </a:p>
          <a:p>
            <a:pPr marL="1028700" lvl="3" indent="-342900">
              <a:buFontTx/>
              <a:buChar char="•"/>
            </a:pPr>
            <a:r>
              <a:rPr lang="zh-TW" altLang="zh-TW" sz="2000" b="1" dirty="0" smtClean="0">
                <a:solidFill>
                  <a:srgbClr val="000000"/>
                </a:solidFill>
                <a:latin typeface="標楷體" panose="03000509000000000000" pitchFamily="65" charset="-120"/>
                <a:ea typeface="標楷體" panose="03000509000000000000" pitchFamily="65" charset="-120"/>
              </a:rPr>
              <a:t>短期競標機制</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marL="1028700" lvl="3" indent="-342900">
              <a:buFontTx/>
              <a:buChar char="•"/>
            </a:pPr>
            <a:r>
              <a:rPr lang="zh-TW" altLang="en-US" sz="2000" b="1" dirty="0" smtClean="0">
                <a:latin typeface="標楷體" panose="03000509000000000000" pitchFamily="65" charset="-120"/>
                <a:ea typeface="標楷體" panose="03000509000000000000" pitchFamily="65" charset="-120"/>
                <a:cs typeface="標楷體" charset="0"/>
              </a:rPr>
              <a:t>權利及相對應之義務</a:t>
            </a:r>
          </a:p>
          <a:p>
            <a:pPr marL="1028700" lvl="3" indent="-342900">
              <a:buFontTx/>
              <a:buChar char="•"/>
            </a:pPr>
            <a:endParaRPr lang="zh-TW" altLang="en-US" sz="1950" dirty="0" smtClean="0">
              <a:latin typeface="標楷體" panose="03000509000000000000" pitchFamily="65" charset="-120"/>
              <a:ea typeface="標楷體" panose="03000509000000000000" pitchFamily="65" charset="-120"/>
              <a:cs typeface="標楷體" charset="0"/>
            </a:endParaRPr>
          </a:p>
          <a:p>
            <a:pPr marL="342900" lvl="1" indent="-342900">
              <a:buFontTx/>
              <a:buChar char="•"/>
            </a:pPr>
            <a:r>
              <a:rPr lang="zh-TW" altLang="en-US" sz="2600" b="1" dirty="0">
                <a:solidFill>
                  <a:srgbClr val="0033CC"/>
                </a:solidFill>
                <a:latin typeface="標楷體" panose="03000509000000000000" pitchFamily="65" charset="-120"/>
                <a:ea typeface="標楷體" panose="03000509000000000000" pitchFamily="65" charset="-120"/>
                <a:cs typeface="標楷體" charset="0"/>
              </a:rPr>
              <a:t>監測、干擾管理系統的商務模式</a:t>
            </a:r>
          </a:p>
          <a:p>
            <a:pPr marL="685800" lvl="2" indent="-342900">
              <a:buFontTx/>
              <a:buChar char="•"/>
            </a:pPr>
            <a:r>
              <a:rPr lang="zh-TW" altLang="en-US" sz="2400" b="1" dirty="0">
                <a:latin typeface="標楷體" panose="03000509000000000000" pitchFamily="65" charset="-120"/>
                <a:ea typeface="標楷體" panose="03000509000000000000" pitchFamily="65" charset="-120"/>
                <a:cs typeface="標楷體" charset="0"/>
              </a:rPr>
              <a:t>頻譜使用狀況資料庫</a:t>
            </a:r>
          </a:p>
          <a:p>
            <a:pPr marL="1371600" lvl="4" indent="-342900">
              <a:buFontTx/>
              <a:buChar char="•"/>
            </a:pPr>
            <a:r>
              <a:rPr lang="zh-TW" altLang="en-US" sz="2000" b="1" dirty="0" smtClean="0">
                <a:solidFill>
                  <a:srgbClr val="000000"/>
                </a:solidFill>
                <a:latin typeface="標楷體" panose="03000509000000000000" pitchFamily="65" charset="-120"/>
                <a:ea typeface="標楷體" panose="03000509000000000000" pitchFamily="65" charset="-120"/>
              </a:rPr>
              <a:t>全權</a:t>
            </a:r>
            <a:r>
              <a:rPr lang="zh-TW" altLang="en-US" sz="2000" b="1" dirty="0">
                <a:solidFill>
                  <a:srgbClr val="000000"/>
                </a:solidFill>
                <a:latin typeface="標楷體" panose="03000509000000000000" pitchFamily="65" charset="-120"/>
                <a:ea typeface="標楷體" panose="03000509000000000000" pitchFamily="65" charset="-120"/>
              </a:rPr>
              <a:t>委託</a:t>
            </a:r>
            <a:r>
              <a:rPr lang="en-US" altLang="zh-TW" sz="2000" b="1" dirty="0">
                <a:solidFill>
                  <a:srgbClr val="000000"/>
                </a:solidFill>
                <a:latin typeface="標楷體" panose="03000509000000000000" pitchFamily="65" charset="-120"/>
                <a:ea typeface="標楷體" panose="03000509000000000000" pitchFamily="65" charset="-120"/>
              </a:rPr>
              <a:t>1</a:t>
            </a:r>
            <a:r>
              <a:rPr lang="zh-TW" altLang="en-US" sz="2000" b="1" dirty="0" smtClean="0">
                <a:solidFill>
                  <a:srgbClr val="000000"/>
                </a:solidFill>
                <a:latin typeface="標楷體" panose="03000509000000000000" pitchFamily="65" charset="-120"/>
                <a:ea typeface="標楷體" panose="03000509000000000000" pitchFamily="65" charset="-120"/>
              </a:rPr>
              <a:t>家資料庫業者，如攜碼服務</a:t>
            </a:r>
          </a:p>
          <a:p>
            <a:pPr marL="1371600" lvl="4" indent="-342900">
              <a:buFontTx/>
              <a:buChar char="•"/>
            </a:pPr>
            <a:r>
              <a:rPr lang="zh-TW" altLang="en-US" sz="2000" b="1" dirty="0" smtClean="0">
                <a:solidFill>
                  <a:srgbClr val="000000"/>
                </a:solidFill>
                <a:latin typeface="標楷體" panose="03000509000000000000" pitchFamily="65" charset="-120"/>
                <a:ea typeface="標楷體" panose="03000509000000000000" pitchFamily="65" charset="-120"/>
              </a:rPr>
              <a:t>依市場機制開放資料庫業者管理，如美</a:t>
            </a:r>
            <a:r>
              <a:rPr lang="en-US" altLang="zh-TW" sz="2000" b="1" dirty="0" smtClean="0">
                <a:solidFill>
                  <a:srgbClr val="000000"/>
                </a:solidFill>
                <a:latin typeface="標楷體" panose="03000509000000000000" pitchFamily="65" charset="-120"/>
                <a:ea typeface="標楷體" panose="03000509000000000000" pitchFamily="65" charset="-120"/>
              </a:rPr>
              <a:t>TVWS</a:t>
            </a:r>
            <a:endParaRPr lang="zh-TW" altLang="en-US" sz="2000" b="1" dirty="0" smtClean="0">
              <a:latin typeface="標楷體" panose="03000509000000000000" pitchFamily="65" charset="-120"/>
              <a:ea typeface="標楷體" panose="03000509000000000000" pitchFamily="65" charset="-120"/>
              <a:cs typeface="標楷體" charset="0"/>
            </a:endParaRPr>
          </a:p>
          <a:p>
            <a:pPr marL="685800" lvl="2" indent="-342900">
              <a:lnSpc>
                <a:spcPct val="100000"/>
              </a:lnSpc>
              <a:buFontTx/>
              <a:buChar char="•"/>
            </a:pPr>
            <a:r>
              <a:rPr lang="zh-TW" altLang="en-US" sz="2400" b="1" dirty="0">
                <a:latin typeface="標楷體" panose="03000509000000000000" pitchFamily="65" charset="-120"/>
                <a:ea typeface="標楷體" panose="03000509000000000000" pitchFamily="65" charset="-120"/>
                <a:cs typeface="標楷體" charset="0"/>
              </a:rPr>
              <a:t>干擾管理：官民</a:t>
            </a:r>
            <a:r>
              <a:rPr lang="zh-TW" altLang="en-US" sz="2400" b="1" dirty="0" smtClean="0">
                <a:latin typeface="標楷體" panose="03000509000000000000" pitchFamily="65" charset="-120"/>
                <a:ea typeface="標楷體" panose="03000509000000000000" pitchFamily="65" charset="-120"/>
                <a:cs typeface="標楷體" charset="0"/>
              </a:rPr>
              <a:t>並進</a:t>
            </a:r>
            <a:endParaRPr lang="zh-TW" altLang="en-US" sz="2400" b="1" dirty="0">
              <a:latin typeface="標楷體" panose="03000509000000000000" pitchFamily="65" charset="-120"/>
              <a:ea typeface="標楷體" panose="03000509000000000000" pitchFamily="65" charset="-120"/>
              <a:cs typeface="標楷體" charset="0"/>
            </a:endParaRPr>
          </a:p>
          <a:p>
            <a:pPr marL="342900" lvl="1" indent="-342900">
              <a:lnSpc>
                <a:spcPct val="110000"/>
              </a:lnSpc>
              <a:buFontTx/>
              <a:buChar char="•"/>
            </a:pPr>
            <a:r>
              <a:rPr lang="zh-TW" altLang="en-US" sz="2600" b="1" dirty="0">
                <a:solidFill>
                  <a:srgbClr val="0033CC"/>
                </a:solidFill>
                <a:latin typeface="標楷體" panose="03000509000000000000" pitchFamily="65" charset="-120"/>
                <a:ea typeface="標楷體" panose="03000509000000000000" pitchFamily="65" charset="-120"/>
                <a:cs typeface="標楷體" charset="0"/>
              </a:rPr>
              <a:t>頻譜相關拍賣、使用收入依比例提撥經費執行常態性業務</a:t>
            </a:r>
          </a:p>
          <a:p>
            <a:pPr marL="342900" lvl="1" indent="-342900">
              <a:lnSpc>
                <a:spcPct val="120000"/>
              </a:lnSpc>
              <a:buFontTx/>
              <a:buChar char="•"/>
            </a:pPr>
            <a:r>
              <a:rPr lang="zh-TW" altLang="en-US" sz="2600" b="1" dirty="0">
                <a:solidFill>
                  <a:srgbClr val="0033CC"/>
                </a:solidFill>
                <a:latin typeface="標楷體" panose="03000509000000000000" pitchFamily="65" charset="-120"/>
                <a:ea typeface="標楷體" panose="03000509000000000000" pitchFamily="65" charset="-120"/>
                <a:cs typeface="標楷體" charset="0"/>
              </a:rPr>
              <a:t>加入</a:t>
            </a:r>
            <a:r>
              <a:rPr lang="en-US" altLang="zh-TW" sz="2600" b="1" dirty="0">
                <a:solidFill>
                  <a:srgbClr val="0033CC"/>
                </a:solidFill>
                <a:latin typeface="標楷體" panose="03000509000000000000" pitchFamily="65" charset="-120"/>
                <a:ea typeface="標楷體" panose="03000509000000000000" pitchFamily="65" charset="-120"/>
                <a:cs typeface="標楷體" charset="0"/>
              </a:rPr>
              <a:t>License Exempt </a:t>
            </a:r>
            <a:r>
              <a:rPr lang="zh-TW" altLang="en-US" sz="2600" b="1" dirty="0">
                <a:solidFill>
                  <a:srgbClr val="0033CC"/>
                </a:solidFill>
                <a:latin typeface="標楷體" panose="03000509000000000000" pitchFamily="65" charset="-120"/>
                <a:ea typeface="標楷體" panose="03000509000000000000" pitchFamily="65" charset="-120"/>
                <a:cs typeface="標楷體" charset="0"/>
              </a:rPr>
              <a:t>等新興彈性運用模式</a:t>
            </a:r>
          </a:p>
        </p:txBody>
      </p:sp>
      <p:sp>
        <p:nvSpPr>
          <p:cNvPr id="36867"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投影片編號版面配置區 1"/>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25</a:t>
            </a:r>
            <a:endParaRPr lang="en-US" altLang="zh-TW" dirty="0"/>
          </a:p>
        </p:txBody>
      </p:sp>
    </p:spTree>
    <p:extLst>
      <p:ext uri="{BB962C8B-B14F-4D97-AF65-F5344CB8AC3E}">
        <p14:creationId xmlns:p14="http://schemas.microsoft.com/office/powerpoint/2010/main" val="3946320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1094928" y="130846"/>
            <a:ext cx="8229600" cy="777875"/>
          </a:xfrm>
        </p:spPr>
        <p:txBody>
          <a:bodyPr>
            <a:normAutofit fontScale="90000"/>
          </a:bodyPr>
          <a:lstStyle/>
          <a:p>
            <a:pPr eaLnBrk="1" hangingPunct="1"/>
            <a:r>
              <a:rPr lang="zh-TW" altLang="en-US"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組織、制度問題</a:t>
            </a:r>
            <a:r>
              <a:rPr lang="en-US"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制衡有餘、垂直整合不足</a:t>
            </a:r>
            <a:endParaRPr lang="zh-TW"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6" name="Rectangle 3"/>
          <p:cNvSpPr>
            <a:spLocks noGrp="1" noChangeArrowheads="1"/>
          </p:cNvSpPr>
          <p:nvPr>
            <p:ph type="body" idx="1"/>
          </p:nvPr>
        </p:nvSpPr>
        <p:spPr>
          <a:xfrm>
            <a:off x="457200" y="981079"/>
            <a:ext cx="8229600" cy="5472261"/>
          </a:xfrm>
        </p:spPr>
        <p:txBody>
          <a:bodyPr>
            <a:normAutofit/>
          </a:bodyPr>
          <a:lstStyle/>
          <a:p>
            <a:pPr marL="0" lvl="3" indent="0">
              <a:buFontTx/>
              <a:buChar char="•"/>
            </a:pPr>
            <a:r>
              <a:rPr lang="zh-TW" altLang="en-US" sz="2400" dirty="0" smtClean="0">
                <a:latin typeface="標楷體" charset="0"/>
                <a:ea typeface="標楷體" charset="0"/>
                <a:cs typeface="標楷體" charset="0"/>
              </a:rPr>
              <a:t>組織權責問題：</a:t>
            </a:r>
            <a:r>
              <a:rPr lang="zh-TW" altLang="en-US" sz="2400" dirty="0" smtClean="0">
                <a:latin typeface="Times New Roman" charset="0"/>
                <a:ea typeface="標楷體" charset="0"/>
                <a:cs typeface="Times New Roman" charset="0"/>
              </a:rPr>
              <a:t>需整合機關間</a:t>
            </a:r>
            <a:r>
              <a:rPr lang="zh-TW" altLang="zh-TW" sz="2400" dirty="0" smtClean="0">
                <a:latin typeface="標楷體" charset="0"/>
                <a:ea typeface="標楷體" charset="0"/>
                <a:cs typeface="標楷體" charset="0"/>
              </a:rPr>
              <a:t>執行權責調</a:t>
            </a:r>
            <a:r>
              <a:rPr lang="zh-TW" altLang="en-US" sz="2400" dirty="0" smtClean="0">
                <a:latin typeface="標楷體" charset="0"/>
                <a:ea typeface="標楷體" charset="0"/>
                <a:cs typeface="標楷體" charset="0"/>
              </a:rPr>
              <a:t>和業務</a:t>
            </a:r>
            <a:endParaRPr lang="en-US" altLang="zh-TW" sz="2400" dirty="0" smtClean="0">
              <a:latin typeface="標楷體" charset="0"/>
              <a:ea typeface="標楷體" charset="0"/>
              <a:cs typeface="標楷體" charset="0"/>
            </a:endParaRPr>
          </a:p>
          <a:p>
            <a:pPr marL="1028700" lvl="3" indent="-342900">
              <a:buFontTx/>
              <a:buChar char="•"/>
            </a:pPr>
            <a:endParaRPr lang="en-US" altLang="zh-TW" sz="1800" dirty="0" smtClean="0">
              <a:latin typeface="標楷體" charset="0"/>
              <a:ea typeface="標楷體" charset="0"/>
              <a:cs typeface="標楷體" charset="0"/>
            </a:endParaRPr>
          </a:p>
          <a:p>
            <a:pPr marL="1028700" lvl="3" indent="-342900">
              <a:buFontTx/>
              <a:buChar char="•"/>
            </a:pPr>
            <a:endParaRPr lang="zh-TW" altLang="en-US" sz="1800" dirty="0" smtClean="0">
              <a:latin typeface="Times New Roman" charset="0"/>
              <a:ea typeface="標楷體" charset="0"/>
              <a:cs typeface="Times New Roman" charset="0"/>
            </a:endParaRPr>
          </a:p>
          <a:p>
            <a:pPr marL="685800" lvl="2" indent="-342900">
              <a:buFontTx/>
              <a:buChar char="•"/>
            </a:pPr>
            <a:endParaRPr lang="zh-TW" altLang="en-US" sz="2100" dirty="0">
              <a:latin typeface="Times New Roman" charset="0"/>
              <a:ea typeface="標楷體" charset="0"/>
              <a:cs typeface="Times New Roman" charset="0"/>
            </a:endParaRPr>
          </a:p>
        </p:txBody>
      </p:sp>
      <p:sp>
        <p:nvSpPr>
          <p:cNvPr id="36867"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矩形 1"/>
          <p:cNvSpPr/>
          <p:nvPr/>
        </p:nvSpPr>
        <p:spPr>
          <a:xfrm>
            <a:off x="683568" y="6093296"/>
            <a:ext cx="7776864" cy="492443"/>
          </a:xfrm>
          <a:prstGeom prst="rect">
            <a:avLst/>
          </a:prstGeom>
        </p:spPr>
        <p:txBody>
          <a:bodyPr wrap="square">
            <a:spAutoFit/>
          </a:bodyPr>
          <a:lstStyle/>
          <a:p>
            <a:r>
              <a:rPr lang="en-US" altLang="zh-TW" sz="26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600" b="1" dirty="0" smtClean="0">
                <a:solidFill>
                  <a:srgbClr val="FF0000"/>
                </a:solidFill>
                <a:latin typeface="標楷體" panose="03000509000000000000" pitchFamily="65" charset="-120"/>
                <a:ea typeface="標楷體" panose="03000509000000000000" pitchFamily="65" charset="-120"/>
              </a:rPr>
              <a:t>不足</a:t>
            </a:r>
            <a:r>
              <a:rPr lang="zh-TW" altLang="en-US" sz="2600" b="1" dirty="0">
                <a:solidFill>
                  <a:srgbClr val="FF0000"/>
                </a:solidFill>
                <a:latin typeface="標楷體" panose="03000509000000000000" pitchFamily="65" charset="-120"/>
                <a:ea typeface="標楷體" panose="03000509000000000000" pitchFamily="65" charset="-120"/>
              </a:rPr>
              <a:t>因應快速變遷，作為緊密跟隨者亦恐不可得</a:t>
            </a:r>
            <a:r>
              <a:rPr lang="en-US" altLang="zh-TW" sz="2600" b="1" dirty="0">
                <a:solidFill>
                  <a:srgbClr val="FF0000"/>
                </a:solidFill>
                <a:latin typeface="標楷體" panose="03000509000000000000" pitchFamily="65" charset="-120"/>
                <a:ea typeface="標楷體" panose="03000509000000000000" pitchFamily="65" charset="-120"/>
              </a:rPr>
              <a:t>!</a:t>
            </a:r>
            <a:endParaRPr lang="zh-TW" altLang="en-US" sz="2600" dirty="0"/>
          </a:p>
        </p:txBody>
      </p:sp>
      <p:sp>
        <p:nvSpPr>
          <p:cNvPr id="8" name="投影片編號版面配置區 7"/>
          <p:cNvSpPr txBox="1">
            <a:spLocks/>
          </p:cNvSpPr>
          <p:nvPr/>
        </p:nvSpPr>
        <p:spPr>
          <a:xfrm>
            <a:off x="6610350" y="6508823"/>
            <a:ext cx="20574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00" kern="1200">
                <a:solidFill>
                  <a:schemeClr val="tx1">
                    <a:tint val="75000"/>
                  </a:schemeClr>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a:lstStyle>
          <a:p>
            <a:pPr>
              <a:defRPr/>
            </a:pPr>
            <a:r>
              <a:rPr lang="en-US" altLang="zh-TW" dirty="0" smtClean="0"/>
              <a:t>26</a:t>
            </a:r>
            <a:endParaRPr lang="en-US" altLang="zh-TW" dirty="0"/>
          </a:p>
        </p:txBody>
      </p:sp>
      <p:sp>
        <p:nvSpPr>
          <p:cNvPr id="9" name="內容版面配置區 2"/>
          <p:cNvSpPr txBox="1">
            <a:spLocks/>
          </p:cNvSpPr>
          <p:nvPr/>
        </p:nvSpPr>
        <p:spPr>
          <a:xfrm>
            <a:off x="500034" y="1539885"/>
            <a:ext cx="8181350" cy="469742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742950" lvl="2" indent="-342900" fontAlgn="auto">
              <a:spcAft>
                <a:spcPts val="0"/>
              </a:spcAft>
            </a:pPr>
            <a:endParaRPr kumimoji="0" lang="en-US" altLang="zh-TW" b="1" smtClean="0"/>
          </a:p>
          <a:p>
            <a:pPr marL="742950" lvl="2" indent="-342900" fontAlgn="auto">
              <a:spcAft>
                <a:spcPts val="0"/>
              </a:spcAft>
            </a:pPr>
            <a:endParaRPr kumimoji="0" lang="en-US" altLang="zh-TW" b="1"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r="83" b="11907"/>
          <a:stretch/>
        </p:blipFill>
        <p:spPr bwMode="auto">
          <a:xfrm>
            <a:off x="539552" y="2411020"/>
            <a:ext cx="8131635" cy="326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字方塊 10"/>
          <p:cNvSpPr txBox="1"/>
          <p:nvPr/>
        </p:nvSpPr>
        <p:spPr>
          <a:xfrm>
            <a:off x="2444994" y="1595939"/>
            <a:ext cx="3522853" cy="830997"/>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NCC</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提出匯流相關法案</a:t>
            </a:r>
          </a:p>
          <a:p>
            <a:pPr algn="ct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含電信、頻譜資源</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2" name="直線接點 11"/>
          <p:cNvCxnSpPr/>
          <p:nvPr/>
        </p:nvCxnSpPr>
        <p:spPr>
          <a:xfrm flipV="1">
            <a:off x="6632537" y="2066895"/>
            <a:ext cx="0" cy="576064"/>
          </a:xfrm>
          <a:prstGeom prst="line">
            <a:avLst/>
          </a:prstGeom>
          <a:noFill/>
          <a:ln w="38100">
            <a:solidFill>
              <a:schemeClr val="tx1"/>
            </a:solidFill>
          </a:ln>
        </p:spPr>
      </p:cxnSp>
      <p:cxnSp>
        <p:nvCxnSpPr>
          <p:cNvPr id="13" name="直線單箭頭接點 12"/>
          <p:cNvCxnSpPr/>
          <p:nvPr/>
        </p:nvCxnSpPr>
        <p:spPr>
          <a:xfrm flipH="1">
            <a:off x="5967848" y="2066895"/>
            <a:ext cx="66468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1846774" y="2011436"/>
            <a:ext cx="598220" cy="0"/>
          </a:xfrm>
          <a:prstGeom prst="line">
            <a:avLst/>
          </a:prstGeom>
          <a:noFill/>
          <a:ln w="38100">
            <a:solidFill>
              <a:schemeClr val="tx1"/>
            </a:solidFill>
            <a:prstDash val="dash"/>
          </a:ln>
        </p:spPr>
      </p:cxnSp>
      <p:cxnSp>
        <p:nvCxnSpPr>
          <p:cNvPr id="15" name="直線單箭頭接點 14"/>
          <p:cNvCxnSpPr/>
          <p:nvPr/>
        </p:nvCxnSpPr>
        <p:spPr>
          <a:xfrm>
            <a:off x="1860726" y="2011437"/>
            <a:ext cx="0" cy="559515"/>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3446298" y="2887699"/>
            <a:ext cx="5158150" cy="2632060"/>
          </a:xfrm>
          <a:prstGeom prst="roundRect">
            <a:avLst/>
          </a:prstGeom>
          <a:solidFill>
            <a:schemeClr val="accent6">
              <a:lumMod val="20000"/>
              <a:lumOff val="80000"/>
              <a:alpha val="35000"/>
            </a:schemeClr>
          </a:solidFill>
          <a:ln w="38100">
            <a:solidFill>
              <a:schemeClr val="accent6">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292691" y="5523281"/>
            <a:ext cx="2226709" cy="646331"/>
          </a:xfrm>
          <a:prstGeom prst="rect">
            <a:avLst/>
          </a:prstGeom>
          <a:noFill/>
          <a:ln w="28575">
            <a:noFill/>
          </a:ln>
        </p:spPr>
        <p:txBody>
          <a:bodyPr wrap="square" rtlCol="0">
            <a:spAutoFit/>
          </a:bodyPr>
          <a:lstStyle>
            <a:defPPr>
              <a:defRPr lang="zh-TW"/>
            </a:defPPr>
            <a:lvl1pPr algn="ctr">
              <a:defRPr b="1">
                <a:solidFill>
                  <a:srgbClr val="FF0000"/>
                </a:solidFill>
                <a:latin typeface="+mn-ea"/>
                <a:ea typeface="+mn-ea"/>
              </a:defRPr>
            </a:lvl1pPr>
          </a:lstStyle>
          <a:p>
            <a:r>
              <a:rPr lang="zh-TW" altLang="en-US" dirty="0">
                <a:solidFill>
                  <a:srgbClr val="0000FF"/>
                </a:solidFill>
                <a:latin typeface="標楷體" panose="03000509000000000000" pitchFamily="65" charset="-120"/>
                <a:ea typeface="標楷體" panose="03000509000000000000" pitchFamily="65" charset="-120"/>
              </a:rPr>
              <a:t>創新前瞻頻</a:t>
            </a:r>
            <a:r>
              <a:rPr lang="zh-TW" altLang="en-US" dirty="0" smtClean="0">
                <a:solidFill>
                  <a:srgbClr val="0000FF"/>
                </a:solidFill>
                <a:latin typeface="標楷體" panose="03000509000000000000" pitchFamily="65" charset="-120"/>
                <a:ea typeface="標楷體" panose="03000509000000000000" pitchFamily="65" charset="-120"/>
              </a:rPr>
              <a:t>譜</a:t>
            </a:r>
            <a:endParaRPr lang="en-US" altLang="zh-TW" dirty="0" smtClean="0">
              <a:solidFill>
                <a:srgbClr val="0000FF"/>
              </a:solidFill>
              <a:latin typeface="標楷體" panose="03000509000000000000" pitchFamily="65" charset="-120"/>
              <a:ea typeface="標楷體" panose="03000509000000000000" pitchFamily="65" charset="-120"/>
            </a:endParaRPr>
          </a:p>
          <a:p>
            <a:r>
              <a:rPr lang="zh-TW" altLang="en-US" dirty="0" smtClean="0">
                <a:solidFill>
                  <a:srgbClr val="0000FF"/>
                </a:solidFill>
                <a:latin typeface="標楷體" panose="03000509000000000000" pitchFamily="65" charset="-120"/>
                <a:ea typeface="標楷體" panose="03000509000000000000" pitchFamily="65" charset="-120"/>
              </a:rPr>
              <a:t>配置</a:t>
            </a:r>
            <a:endParaRPr lang="zh-TW" altLang="en-US" dirty="0">
              <a:solidFill>
                <a:srgbClr val="0000FF"/>
              </a:solidFill>
              <a:latin typeface="標楷體" panose="03000509000000000000" pitchFamily="65" charset="-120"/>
              <a:ea typeface="標楷體" panose="03000509000000000000" pitchFamily="65" charset="-120"/>
            </a:endParaRPr>
          </a:p>
        </p:txBody>
      </p:sp>
      <p:sp>
        <p:nvSpPr>
          <p:cNvPr id="18" name="文字方塊 17"/>
          <p:cNvSpPr txBox="1"/>
          <p:nvPr/>
        </p:nvSpPr>
        <p:spPr>
          <a:xfrm>
            <a:off x="3419872" y="4582114"/>
            <a:ext cx="2114736" cy="861774"/>
          </a:xfrm>
          <a:prstGeom prst="rect">
            <a:avLst/>
          </a:prstGeom>
          <a:noFill/>
          <a:ln w="28575">
            <a:noFill/>
          </a:ln>
        </p:spPr>
        <p:txBody>
          <a:bodyPr wrap="square" rtlCol="0">
            <a:spAutoFit/>
          </a:bodyPr>
          <a:lstStyle/>
          <a:p>
            <a:pPr algn="ctr"/>
            <a:r>
              <a:rPr lang="zh-TW" altLang="en-US" b="1" dirty="0" smtClean="0">
                <a:solidFill>
                  <a:srgbClr val="0000FF"/>
                </a:solidFill>
                <a:latin typeface="標楷體" panose="03000509000000000000" pitchFamily="65" charset="-120"/>
                <a:ea typeface="標楷體" panose="03000509000000000000" pitchFamily="65" charset="-120"/>
              </a:rPr>
              <a:t>創新前</a:t>
            </a:r>
            <a:r>
              <a:rPr lang="zh-TW" altLang="en-US" b="1" dirty="0">
                <a:solidFill>
                  <a:srgbClr val="0000FF"/>
                </a:solidFill>
                <a:latin typeface="標楷體" panose="03000509000000000000" pitchFamily="65" charset="-120"/>
                <a:ea typeface="標楷體" panose="03000509000000000000" pitchFamily="65" charset="-120"/>
              </a:rPr>
              <a:t>瞻</a:t>
            </a:r>
            <a:r>
              <a:rPr lang="zh-TW" altLang="en-US" b="1" dirty="0" smtClean="0">
                <a:solidFill>
                  <a:srgbClr val="0000FF"/>
                </a:solidFill>
                <a:latin typeface="標楷體" panose="03000509000000000000" pitchFamily="65" charset="-120"/>
                <a:ea typeface="標楷體" panose="03000509000000000000" pitchFamily="65" charset="-120"/>
              </a:rPr>
              <a:t>頻譜</a:t>
            </a:r>
            <a:endParaRPr lang="en-US" altLang="zh-TW" b="1" dirty="0" smtClean="0">
              <a:solidFill>
                <a:srgbClr val="0000FF"/>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監</a:t>
            </a:r>
            <a:r>
              <a:rPr lang="zh-TW" altLang="en-US" b="1" dirty="0" smtClean="0">
                <a:solidFill>
                  <a:srgbClr val="0000FF"/>
                </a:solidFill>
                <a:latin typeface="標楷體" panose="03000509000000000000" pitchFamily="65" charset="-120"/>
                <a:ea typeface="標楷體" panose="03000509000000000000" pitchFamily="65" charset="-120"/>
              </a:rPr>
              <a:t>理</a:t>
            </a:r>
            <a:endParaRPr lang="zh-TW" altLang="en-US" b="1" dirty="0">
              <a:solidFill>
                <a:srgbClr val="0000FF"/>
              </a:solidFill>
              <a:latin typeface="標楷體" panose="03000509000000000000" pitchFamily="65" charset="-120"/>
              <a:ea typeface="標楷體" panose="03000509000000000000" pitchFamily="65" charset="-120"/>
            </a:endParaRPr>
          </a:p>
          <a:p>
            <a:pPr algn="ctr"/>
            <a:endParaRPr lang="zh-TW" altLang="en-US" sz="1400" b="1" dirty="0">
              <a:solidFill>
                <a:srgbClr val="0000FF"/>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35496" y="6597424"/>
            <a:ext cx="3888432" cy="276999"/>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rgbClr val="000099"/>
                </a:solidFill>
                <a:latin typeface="Times New Roman" panose="02020603050405020304" pitchFamily="18" charset="0"/>
                <a:ea typeface="標楷體" pitchFamily="65" charset="-120"/>
                <a:cs typeface="Times New Roman" panose="02020603050405020304" pitchFamily="18" charset="0"/>
              </a:rPr>
              <a:t>1</a:t>
            </a:r>
            <a:r>
              <a:rPr lang="en-US" altLang="zh-TW" sz="1200" dirty="0" smtClean="0">
                <a:latin typeface="Times New Roman" panose="02020603050405020304" pitchFamily="18" charset="0"/>
                <a:ea typeface="標楷體" pitchFamily="65" charset="-120"/>
                <a:cs typeface="Times New Roman" panose="02020603050405020304" pitchFamily="18" charset="0"/>
              </a:rPr>
              <a:t>00</a:t>
            </a:r>
            <a:r>
              <a:rPr lang="zh-TW" altLang="en-US" sz="1200" dirty="0">
                <a:latin typeface="Times New Roman" panose="02020603050405020304" pitchFamily="18" charset="0"/>
                <a:ea typeface="標楷體" pitchFamily="65" charset="-120"/>
                <a:cs typeface="Times New Roman" panose="02020603050405020304" pitchFamily="18" charset="0"/>
              </a:rPr>
              <a:t>年野村報告</a:t>
            </a:r>
            <a:endParaRPr kumimoji="1"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圓角矩形 19"/>
          <p:cNvSpPr/>
          <p:nvPr/>
        </p:nvSpPr>
        <p:spPr>
          <a:xfrm>
            <a:off x="683568" y="2893542"/>
            <a:ext cx="2599650" cy="2070224"/>
          </a:xfrm>
          <a:prstGeom prst="roundRect">
            <a:avLst/>
          </a:prstGeom>
          <a:solidFill>
            <a:schemeClr val="accent4">
              <a:lumMod val="20000"/>
              <a:lumOff val="80000"/>
              <a:alpha val="35000"/>
            </a:schemeClr>
          </a:solidFill>
          <a:ln w="38100">
            <a:solidFill>
              <a:schemeClr val="accent4">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8501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4800" b="1" dirty="0" smtClean="0">
                <a:solidFill>
                  <a:srgbClr val="FF0000"/>
                </a:solidFill>
                <a:latin typeface="標楷體" panose="03000509000000000000" pitchFamily="65" charset="-120"/>
                <a:ea typeface="標楷體" panose="03000509000000000000" pitchFamily="65" charset="-120"/>
              </a:rPr>
              <a:t>敬請指正</a:t>
            </a:r>
            <a:r>
              <a:rPr lang="en-US" altLang="zh-TW" sz="4800" b="1" dirty="0" smtClean="0">
                <a:solidFill>
                  <a:srgbClr val="FF0000"/>
                </a:solidFill>
                <a:latin typeface="標楷體" panose="03000509000000000000" pitchFamily="65" charset="-120"/>
                <a:ea typeface="標楷體" panose="03000509000000000000" pitchFamily="65" charset="-120"/>
              </a:rPr>
              <a:t>!</a:t>
            </a:r>
            <a:endParaRPr lang="zh-TW" altLang="en-US" sz="4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30390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1094928" y="130846"/>
            <a:ext cx="8229600" cy="777875"/>
          </a:xfrm>
        </p:spPr>
        <p:txBody>
          <a:bodyPr/>
          <a:lstStyle/>
          <a:p>
            <a:pPr eaLnBrk="1" hangingPunct="1"/>
            <a:r>
              <a:rPr lang="zh-TW" altLang="en-US" sz="3600">
                <a:latin typeface="Times New Roman" charset="0"/>
                <a:ea typeface="標楷體" charset="0"/>
                <a:cs typeface="Times New Roman" charset="0"/>
              </a:rPr>
              <a:t>參考文獻</a:t>
            </a:r>
            <a:endParaRPr lang="zh-TW" altLang="zh-TW" sz="3600">
              <a:latin typeface="Times New Roman" charset="0"/>
              <a:ea typeface="標楷體" charset="0"/>
              <a:cs typeface="Times New Roman" charset="0"/>
            </a:endParaRPr>
          </a:p>
        </p:txBody>
      </p:sp>
      <p:sp>
        <p:nvSpPr>
          <p:cNvPr id="40962" name="Rectangle 3"/>
          <p:cNvSpPr>
            <a:spLocks noGrp="1" noChangeArrowheads="1"/>
          </p:cNvSpPr>
          <p:nvPr>
            <p:ph type="body" idx="4294967295"/>
          </p:nvPr>
        </p:nvSpPr>
        <p:spPr>
          <a:xfrm>
            <a:off x="457200" y="981083"/>
            <a:ext cx="8229600" cy="5688013"/>
          </a:xfrm>
        </p:spPr>
        <p:txBody>
          <a:bodyPr/>
          <a:lstStyle/>
          <a:p>
            <a:r>
              <a:rPr lang="en-US" altLang="zh-TW" sz="1600" dirty="0"/>
              <a:t>[1] </a:t>
            </a:r>
            <a:r>
              <a:rPr lang="zh-TW" altLang="zh-TW" sz="1600" dirty="0"/>
              <a:t>行政院</a:t>
            </a:r>
            <a:r>
              <a:rPr lang="en-US" altLang="zh-TW" sz="1600" dirty="0"/>
              <a:t>(2010)</a:t>
            </a:r>
            <a:r>
              <a:rPr lang="zh-TW" altLang="zh-TW" sz="1600" dirty="0"/>
              <a:t>，數位匯流發展方案</a:t>
            </a:r>
            <a:r>
              <a:rPr lang="en-US" altLang="zh-TW" sz="1600" dirty="0"/>
              <a:t> (2010-2015</a:t>
            </a:r>
            <a:r>
              <a:rPr lang="zh-TW" altLang="zh-TW" sz="1600" dirty="0"/>
              <a:t>年</a:t>
            </a:r>
            <a:r>
              <a:rPr lang="en-US" altLang="zh-TW" sz="1600" dirty="0"/>
              <a:t>) </a:t>
            </a:r>
            <a:r>
              <a:rPr lang="zh-TW" altLang="zh-TW" sz="1600" dirty="0"/>
              <a:t>，</a:t>
            </a:r>
            <a:r>
              <a:rPr lang="en-US" altLang="zh-TW" sz="1600" dirty="0"/>
              <a:t>http://www.ey.gov.tw/Upload/RelFile/26/75806/012916565471.pdf</a:t>
            </a:r>
            <a:endParaRPr lang="zh-TW" altLang="zh-TW" sz="1600" dirty="0"/>
          </a:p>
          <a:p>
            <a:r>
              <a:rPr lang="en-US" altLang="zh-TW" sz="1600" dirty="0"/>
              <a:t>[2] </a:t>
            </a:r>
            <a:r>
              <a:rPr lang="zh-TW" altLang="zh-TW" sz="1600" dirty="0"/>
              <a:t>國家通訊傳播委員會</a:t>
            </a:r>
            <a:r>
              <a:rPr lang="en-US" altLang="zh-TW" sz="1600" dirty="0"/>
              <a:t>(2015)</a:t>
            </a:r>
            <a:r>
              <a:rPr lang="zh-TW" altLang="zh-TW" sz="1600" dirty="0"/>
              <a:t>，通訊傳播匯流相關立法草案間之整體立法架構說明，</a:t>
            </a:r>
            <a:r>
              <a:rPr lang="en-US" altLang="zh-TW" sz="1600" u="sng" dirty="0">
                <a:hlinkClick r:id="rId3"/>
              </a:rPr>
              <a:t>http://www.ncc.gov.tw/chinese/news_detail.aspx?site_content_sn=3146&amp;is_history=0&amp;pages=0&amp;sn_f=34411</a:t>
            </a:r>
            <a:endParaRPr lang="zh-TW" altLang="zh-TW" sz="1600" dirty="0"/>
          </a:p>
          <a:p>
            <a:r>
              <a:rPr lang="en-US" altLang="zh-TW" sz="1600" dirty="0"/>
              <a:t>[3] </a:t>
            </a:r>
            <a:r>
              <a:rPr lang="zh-TW" altLang="zh-TW" sz="1600" dirty="0"/>
              <a:t>國家通訊傳播委員會</a:t>
            </a:r>
            <a:r>
              <a:rPr lang="en-US" altLang="zh-TW" sz="1600" dirty="0"/>
              <a:t>(2016)</a:t>
            </a:r>
            <a:r>
              <a:rPr lang="zh-TW" altLang="zh-TW" sz="1600" dirty="0"/>
              <a:t>，電子通訊傳播法草案，</a:t>
            </a:r>
            <a:r>
              <a:rPr lang="en-US" altLang="zh-TW" sz="1600" dirty="0"/>
              <a:t>http://www.ncc.gov.tw/Chinese/content.aspx?site_content_sn=3649</a:t>
            </a:r>
            <a:endParaRPr lang="zh-TW" altLang="zh-TW" sz="1600" dirty="0"/>
          </a:p>
          <a:p>
            <a:r>
              <a:rPr lang="en-US" altLang="zh-TW" sz="1600" dirty="0"/>
              <a:t>[4] </a:t>
            </a:r>
            <a:r>
              <a:rPr lang="zh-TW" altLang="zh-TW" sz="1600" dirty="0"/>
              <a:t>國家通訊傳播委員會</a:t>
            </a:r>
            <a:r>
              <a:rPr lang="en-US" altLang="zh-TW" sz="1600" dirty="0"/>
              <a:t>(2016)</a:t>
            </a:r>
            <a:r>
              <a:rPr lang="zh-TW" altLang="zh-TW" sz="1600" dirty="0"/>
              <a:t>，電信基礎設施與資源管理法草案，</a:t>
            </a:r>
            <a:r>
              <a:rPr lang="en-US" altLang="zh-TW" sz="1600" dirty="0"/>
              <a:t>http://www.ncc.gov.tw/Chinese/content.aspx?site_content_sn=3649</a:t>
            </a:r>
            <a:endParaRPr lang="zh-TW" altLang="zh-TW" sz="1600" dirty="0"/>
          </a:p>
          <a:p>
            <a:r>
              <a:rPr lang="en-US" altLang="zh-TW" sz="1600" dirty="0"/>
              <a:t>[5] </a:t>
            </a:r>
            <a:r>
              <a:rPr lang="zh-TW" altLang="zh-TW" sz="1600" dirty="0"/>
              <a:t>國家通訊傳播委員會</a:t>
            </a:r>
            <a:r>
              <a:rPr lang="en-US" altLang="zh-TW" sz="1600" dirty="0"/>
              <a:t>(2016)</a:t>
            </a:r>
            <a:r>
              <a:rPr lang="zh-TW" altLang="zh-TW" sz="1600" dirty="0"/>
              <a:t>，電信事業法草案，</a:t>
            </a:r>
            <a:r>
              <a:rPr lang="en-US" altLang="zh-TW" sz="1600" dirty="0"/>
              <a:t>http://www.ncc.gov.tw/Chinese/content.aspx?site_content_sn=3649</a:t>
            </a:r>
            <a:endParaRPr lang="zh-TW" altLang="zh-TW" sz="1600" dirty="0"/>
          </a:p>
          <a:p>
            <a:r>
              <a:rPr lang="en-US" altLang="zh-TW" sz="1600" dirty="0"/>
              <a:t>[6] </a:t>
            </a:r>
            <a:r>
              <a:rPr lang="zh-TW" altLang="zh-TW" sz="1600" dirty="0"/>
              <a:t>國家通訊傳播委員會</a:t>
            </a:r>
            <a:r>
              <a:rPr lang="en-US" altLang="zh-TW" sz="1600" dirty="0"/>
              <a:t>(2016)</a:t>
            </a:r>
            <a:r>
              <a:rPr lang="zh-TW" altLang="zh-TW" sz="1600" dirty="0"/>
              <a:t>，有線多頻道平臺服務管理條例草案，</a:t>
            </a:r>
            <a:r>
              <a:rPr lang="en-US" altLang="zh-TW" sz="1600" dirty="0"/>
              <a:t>http://www.ncc.gov.tw/Chinese/content.aspx?site_content_sn=3649</a:t>
            </a:r>
            <a:endParaRPr lang="zh-TW" altLang="zh-TW" sz="1600" dirty="0"/>
          </a:p>
          <a:p>
            <a:r>
              <a:rPr lang="en-US" altLang="zh-TW" sz="1600" dirty="0"/>
              <a:t>[7] </a:t>
            </a:r>
            <a:r>
              <a:rPr lang="zh-TW" altLang="zh-TW" sz="1600" dirty="0"/>
              <a:t>國家通訊傳播委員會</a:t>
            </a:r>
            <a:r>
              <a:rPr lang="en-US" altLang="zh-TW" sz="1600" dirty="0"/>
              <a:t>(2016)</a:t>
            </a:r>
            <a:r>
              <a:rPr lang="zh-TW" altLang="zh-TW" sz="1600" dirty="0"/>
              <a:t>，無線廣播電視事業與頻道事業管理條例草案，</a:t>
            </a:r>
            <a:r>
              <a:rPr lang="en-US" altLang="zh-TW" sz="1600" dirty="0">
                <a:hlinkClick r:id="rId4"/>
              </a:rPr>
              <a:t>http://www.ncc.gov.tw/Chinese/content.aspx?site_content_sn=3649</a:t>
            </a:r>
            <a:endParaRPr lang="zh-TW" altLang="en-US" sz="1600" dirty="0"/>
          </a:p>
          <a:p>
            <a:r>
              <a:rPr lang="en-US" altLang="zh-TW" sz="1600" dirty="0"/>
              <a:t>[8] </a:t>
            </a:r>
            <a:r>
              <a:rPr lang="zh-TW" altLang="zh-TW" sz="1600" dirty="0"/>
              <a:t>國家通訊傳播委員會</a:t>
            </a:r>
            <a:r>
              <a:rPr lang="en-US" altLang="zh-TW" sz="1600" dirty="0"/>
              <a:t>(2015)</a:t>
            </a:r>
            <a:r>
              <a:rPr lang="zh-TW" altLang="zh-TW" sz="1600" dirty="0"/>
              <a:t>，</a:t>
            </a:r>
            <a:r>
              <a:rPr lang="en-US" altLang="zh-TW" sz="1600" dirty="0"/>
              <a:t>104</a:t>
            </a:r>
            <a:r>
              <a:rPr lang="zh-TW" altLang="zh-TW" sz="1600" dirty="0"/>
              <a:t>年</a:t>
            </a:r>
            <a:r>
              <a:rPr lang="en-US" altLang="zh-TW" sz="1600" dirty="0"/>
              <a:t>10</a:t>
            </a:r>
            <a:r>
              <a:rPr lang="zh-TW" altLang="zh-TW" sz="1600" dirty="0"/>
              <a:t>月份</a:t>
            </a:r>
            <a:r>
              <a:rPr lang="en-US" altLang="zh-TW" sz="1600" dirty="0"/>
              <a:t>NCC NEWS</a:t>
            </a:r>
            <a:r>
              <a:rPr lang="zh-TW" altLang="zh-TW" sz="1600" dirty="0"/>
              <a:t>，</a:t>
            </a:r>
            <a:r>
              <a:rPr lang="en-US" altLang="zh-TW" sz="1600" u="sng" dirty="0">
                <a:hlinkClick r:id="rId5" invalidUrl="http://www.ncc.gov.tw/Chinese/booklist.aspx?site_content_sn= 2456"/>
              </a:rPr>
              <a:t>http://www.ncc.gov.tw/Chinese/booklist.aspx?site_content_sn=%202456</a:t>
            </a:r>
            <a:endParaRPr lang="zh-TW" altLang="zh-TW" sz="1600" dirty="0"/>
          </a:p>
          <a:p>
            <a:r>
              <a:rPr lang="en-US" altLang="zh-TW" sz="1600" dirty="0"/>
              <a:t>[9] </a:t>
            </a:r>
            <a:r>
              <a:rPr lang="zh-TW" altLang="zh-TW" sz="1600" dirty="0"/>
              <a:t>國家通訊傳播委員會</a:t>
            </a:r>
            <a:r>
              <a:rPr lang="en-US" altLang="zh-TW" sz="1600" dirty="0"/>
              <a:t>(2013)</a:t>
            </a:r>
            <a:r>
              <a:rPr lang="zh-TW" altLang="zh-TW" sz="1600" dirty="0"/>
              <a:t>，電波監理業務管理辦法，</a:t>
            </a:r>
            <a:r>
              <a:rPr lang="en-US" altLang="zh-TW" sz="1600" u="sng" dirty="0">
                <a:hlinkClick r:id="rId6"/>
              </a:rPr>
              <a:t>http://law.moj.gov.tw/Law/LawSearchResult.aspx?p=A&amp;t=A1A2E1F1&amp;k1=%E9%9B%BB%E6%B3%A2%E7%9B%A3%E7%90%86%E6%A5%AD%E5%8B%99%E7%AE%A1%E7%90%86%E8%BE%A6%E6%B3%95</a:t>
            </a:r>
            <a:endParaRPr lang="zh-TW" altLang="zh-TW" sz="1600" dirty="0"/>
          </a:p>
          <a:p>
            <a:endParaRPr lang="zh-TW" altLang="zh-TW" sz="1600" dirty="0"/>
          </a:p>
          <a:p>
            <a:pPr eaLnBrk="1" hangingPunct="1"/>
            <a:endParaRPr lang="en-US" altLang="zh-TW" sz="1600" dirty="0">
              <a:latin typeface="Times New Roman" charset="0"/>
              <a:ea typeface="標楷體" charset="0"/>
              <a:cs typeface="Times New Roman" charset="0"/>
            </a:endParaRPr>
          </a:p>
        </p:txBody>
      </p:sp>
      <p:sp>
        <p:nvSpPr>
          <p:cNvPr id="40963"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2" name="投影片編號版面配置區 1"/>
          <p:cNvSpPr>
            <a:spLocks noGrp="1"/>
          </p:cNvSpPr>
          <p:nvPr>
            <p:ph type="sldNum" sz="quarter" idx="12"/>
          </p:nvPr>
        </p:nvSpPr>
        <p:spPr/>
        <p:txBody>
          <a:bodyPr/>
          <a:lstStyle/>
          <a:p>
            <a:pPr>
              <a:defRPr/>
            </a:pPr>
            <a:fld id="{9F86CC44-A8B8-B148-B6F6-DE4AE78D7518}" type="slidenum">
              <a:rPr lang="en-US" altLang="zh-TW" smtClean="0"/>
              <a:pPr>
                <a:defRPr/>
              </a:pPr>
              <a:t>28</a:t>
            </a:fld>
            <a:endParaRPr lang="en-US" altLang="zh-TW" dirty="0"/>
          </a:p>
        </p:txBody>
      </p:sp>
    </p:spTree>
    <p:extLst>
      <p:ext uri="{BB962C8B-B14F-4D97-AF65-F5344CB8AC3E}">
        <p14:creationId xmlns:p14="http://schemas.microsoft.com/office/powerpoint/2010/main" val="1458728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457200" y="981083"/>
            <a:ext cx="8229600" cy="5688013"/>
          </a:xfrm>
        </p:spPr>
        <p:txBody>
          <a:bodyPr>
            <a:normAutofit lnSpcReduction="10000"/>
          </a:bodyPr>
          <a:lstStyle/>
          <a:p>
            <a:r>
              <a:rPr lang="en-US" altLang="zh-TW" sz="1600" dirty="0"/>
              <a:t>[10]</a:t>
            </a:r>
            <a:r>
              <a:rPr lang="zh-TW" altLang="zh-TW" sz="1600" dirty="0"/>
              <a:t>國家通訊傳播委員會</a:t>
            </a:r>
            <a:r>
              <a:rPr lang="en-US" altLang="zh-TW" sz="1600" dirty="0"/>
              <a:t>(2013)</a:t>
            </a:r>
            <a:r>
              <a:rPr lang="zh-TW" altLang="zh-TW" sz="1600" dirty="0"/>
              <a:t>，行動寬頻業務管理規則，</a:t>
            </a:r>
            <a:r>
              <a:rPr lang="en-US" altLang="zh-TW" sz="1600" u="sng" dirty="0">
                <a:hlinkClick r:id="rId3"/>
              </a:rPr>
              <a:t>http://www.ncc.gov.tw/chinese/print.aspx?table_name=law&amp;site_content_sn=189&amp;sn_f=2015</a:t>
            </a:r>
            <a:endParaRPr lang="zh-TW" altLang="en-US" sz="1600" dirty="0"/>
          </a:p>
          <a:p>
            <a:r>
              <a:rPr lang="en-US" altLang="zh-TW" sz="1600" dirty="0"/>
              <a:t>[11] </a:t>
            </a:r>
            <a:r>
              <a:rPr lang="zh-TW" altLang="zh-TW" sz="1600" dirty="0"/>
              <a:t>國家通訊傳播委員會</a:t>
            </a:r>
            <a:r>
              <a:rPr lang="en-US" altLang="zh-TW" sz="1600" dirty="0"/>
              <a:t>(2013)</a:t>
            </a:r>
            <a:r>
              <a:rPr lang="zh-TW" altLang="zh-TW" sz="1600" dirty="0"/>
              <a:t>，第三代行動通信業務管理規則，</a:t>
            </a:r>
            <a:r>
              <a:rPr lang="en-US" altLang="zh-TW" sz="1600" dirty="0"/>
              <a:t>http://</a:t>
            </a:r>
            <a:r>
              <a:rPr lang="en-US" altLang="zh-TW" sz="1600" dirty="0" err="1"/>
              <a:t>law.moj.gov.tw</a:t>
            </a:r>
            <a:r>
              <a:rPr lang="en-US" altLang="zh-TW" sz="1600" dirty="0"/>
              <a:t>/Law/</a:t>
            </a:r>
            <a:r>
              <a:rPr lang="en-US" altLang="zh-TW" sz="1600" dirty="0" err="1"/>
              <a:t>LawSearchResult.aspx?p</a:t>
            </a:r>
            <a:r>
              <a:rPr lang="en-US" altLang="zh-TW" sz="1600" dirty="0"/>
              <a:t>=</a:t>
            </a:r>
            <a:r>
              <a:rPr lang="en-US" altLang="zh-TW" sz="1600" dirty="0" err="1"/>
              <a:t>A&amp;t</a:t>
            </a:r>
            <a:r>
              <a:rPr lang="en-US" altLang="zh-TW" sz="1600" dirty="0"/>
              <a:t>=A1A2E1F1&amp;k1=%E7%AC%AC%E4%B8%89%E4%BB%A3</a:t>
            </a:r>
            <a:endParaRPr lang="zh-TW" altLang="zh-TW" sz="1600" dirty="0"/>
          </a:p>
          <a:p>
            <a:r>
              <a:rPr lang="en-US" altLang="zh-TW" sz="1600" dirty="0"/>
              <a:t>[12] The Federal Communications Commission(April 23, 2014)</a:t>
            </a:r>
            <a:r>
              <a:rPr lang="zh-TW" altLang="zh-TW" sz="1600" dirty="0"/>
              <a:t>，</a:t>
            </a:r>
            <a:r>
              <a:rPr lang="en-US" altLang="zh-TW" sz="1600" dirty="0"/>
              <a:t>The Further Notice of Proposed Rulemaking</a:t>
            </a:r>
            <a:r>
              <a:rPr lang="zh-TW" altLang="zh-TW" sz="1600" dirty="0"/>
              <a:t>，</a:t>
            </a:r>
            <a:r>
              <a:rPr lang="en-US" altLang="zh-TW" sz="1600" u="sng" dirty="0">
                <a:hlinkClick r:id="rId4"/>
              </a:rPr>
              <a:t>https://www.fcc.gov/document/proposes-creation-new-citizens-broadband-radio-service-35-ghz</a:t>
            </a:r>
            <a:endParaRPr lang="zh-TW" altLang="zh-TW" sz="1600" dirty="0"/>
          </a:p>
          <a:p>
            <a:r>
              <a:rPr lang="en-US" altLang="zh-TW" sz="1600" dirty="0"/>
              <a:t>[13] The Federal Communications Commission (April 17, 2015)</a:t>
            </a:r>
            <a:r>
              <a:rPr lang="zh-TW" altLang="zh-TW" sz="1600" dirty="0"/>
              <a:t>，</a:t>
            </a:r>
            <a:r>
              <a:rPr lang="en-US" altLang="zh-TW" sz="1600" dirty="0"/>
              <a:t>Report and Order</a:t>
            </a:r>
            <a:r>
              <a:rPr lang="zh-TW" altLang="zh-TW" sz="1600" b="1" dirty="0"/>
              <a:t>，</a:t>
            </a:r>
            <a:r>
              <a:rPr lang="en-US" altLang="zh-TW" sz="1600" u="sng" dirty="0">
                <a:hlinkClick r:id="rId5"/>
              </a:rPr>
              <a:t>https://www.fcc.gov/document/fcc-makes-150-megahertz-spectrum-available-mobile-broadband</a:t>
            </a:r>
            <a:endParaRPr lang="zh-TW" altLang="zh-TW" sz="1600" dirty="0"/>
          </a:p>
          <a:p>
            <a:r>
              <a:rPr lang="en-US" altLang="zh-TW" sz="1600" dirty="0"/>
              <a:t>[14]The Federal Communications Commission (April 21, 2015)</a:t>
            </a:r>
            <a:r>
              <a:rPr lang="zh-TW" altLang="zh-TW" sz="1600" dirty="0"/>
              <a:t>，</a:t>
            </a:r>
            <a:r>
              <a:rPr lang="en-US" altLang="zh-TW" sz="1600" dirty="0"/>
              <a:t>Report and Order and Second Further Notice of Proposed Rulemaking (FCC 15-47)</a:t>
            </a:r>
            <a:r>
              <a:rPr lang="zh-TW" altLang="zh-TW" sz="1600" dirty="0"/>
              <a:t>，</a:t>
            </a:r>
            <a:r>
              <a:rPr lang="en-US" altLang="zh-TW" sz="1600" dirty="0"/>
              <a:t>https://</a:t>
            </a:r>
            <a:r>
              <a:rPr lang="en-US" altLang="zh-TW" sz="1600" dirty="0" err="1"/>
              <a:t>apps.fcc.gov</a:t>
            </a:r>
            <a:r>
              <a:rPr lang="en-US" altLang="zh-TW" sz="1600" dirty="0"/>
              <a:t>/</a:t>
            </a:r>
            <a:r>
              <a:rPr lang="en-US" altLang="zh-TW" sz="1600" dirty="0" err="1"/>
              <a:t>edocs_public</a:t>
            </a:r>
            <a:r>
              <a:rPr lang="en-US" altLang="zh-TW" sz="1600" dirty="0"/>
              <a:t>/</a:t>
            </a:r>
            <a:r>
              <a:rPr lang="en-US" altLang="zh-TW" sz="1600" dirty="0" err="1"/>
              <a:t>attachmatch</a:t>
            </a:r>
            <a:r>
              <a:rPr lang="en-US" altLang="zh-TW" sz="1600" dirty="0"/>
              <a:t>/FCC-15-47A1.pdf </a:t>
            </a:r>
            <a:endParaRPr lang="zh-TW" altLang="zh-TW" sz="1600" dirty="0"/>
          </a:p>
          <a:p>
            <a:r>
              <a:rPr lang="en-US" altLang="zh-TW" sz="1600" dirty="0"/>
              <a:t>[15]CEPT (Feb, 2014)</a:t>
            </a:r>
            <a:r>
              <a:rPr lang="zh-TW" altLang="zh-TW" sz="1600" dirty="0"/>
              <a:t>，</a:t>
            </a:r>
            <a:r>
              <a:rPr lang="en-US" altLang="zh-TW" sz="1600" dirty="0"/>
              <a:t> ECC Report 205: Licensed Shared Access(LSA), http://</a:t>
            </a:r>
            <a:r>
              <a:rPr lang="en-US" altLang="zh-TW" sz="1600" dirty="0" err="1"/>
              <a:t>www.erodocdb.dk</a:t>
            </a:r>
            <a:r>
              <a:rPr lang="en-US" altLang="zh-TW" sz="1600" dirty="0"/>
              <a:t>/Docs/doc98/official/pdf/ECCREP205.PDF</a:t>
            </a:r>
            <a:endParaRPr lang="zh-TW" altLang="zh-TW" sz="1600" dirty="0"/>
          </a:p>
          <a:p>
            <a:r>
              <a:rPr lang="en-US" altLang="zh-TW" sz="1600" dirty="0"/>
              <a:t>[16] Kamran </a:t>
            </a:r>
            <a:r>
              <a:rPr lang="en-US" altLang="zh-TW" sz="1600" dirty="0" err="1" smtClean="0"/>
              <a:t>Etemad</a:t>
            </a:r>
            <a:r>
              <a:rPr lang="en-US" altLang="zh-TW" sz="1600" dirty="0" smtClean="0"/>
              <a:t>(</a:t>
            </a:r>
            <a:r>
              <a:rPr lang="en-US" altLang="zh-TW" sz="1600" dirty="0"/>
              <a:t>Sept. 29, 2015</a:t>
            </a:r>
            <a:r>
              <a:rPr lang="en-US" altLang="zh-TW" sz="1600" dirty="0" smtClean="0"/>
              <a:t>), </a:t>
            </a:r>
            <a:r>
              <a:rPr lang="en-US" altLang="zh-TW" sz="1600" dirty="0"/>
              <a:t>“Overview of Spectrum Access System (SAS) and Spectrum Sharing Framework in 3.5GHz,” Tutorial, IEEE </a:t>
            </a:r>
            <a:r>
              <a:rPr lang="en-US" altLang="zh-TW" sz="1600" dirty="0" err="1"/>
              <a:t>DySPAN</a:t>
            </a:r>
            <a:r>
              <a:rPr lang="en-US" altLang="zh-TW" sz="1600" dirty="0"/>
              <a:t> 2015, Stockholm </a:t>
            </a:r>
            <a:r>
              <a:rPr lang="en-US" altLang="zh-TW" sz="1600" dirty="0" smtClean="0"/>
              <a:t>Sweden</a:t>
            </a:r>
            <a:endParaRPr lang="zh-TW" altLang="en-US" sz="1600" dirty="0"/>
          </a:p>
          <a:p>
            <a:r>
              <a:rPr lang="en-US" altLang="zh-TW" sz="1600" dirty="0"/>
              <a:t>[</a:t>
            </a:r>
            <a:r>
              <a:rPr lang="en-US" altLang="zh-TW" sz="1600" dirty="0" smtClean="0"/>
              <a:t>17]</a:t>
            </a:r>
            <a:r>
              <a:rPr lang="en-US" altLang="zh-TW" sz="1600" dirty="0" err="1" smtClean="0"/>
              <a:t>iDA</a:t>
            </a:r>
            <a:r>
              <a:rPr lang="zh-TW" altLang="en-US" sz="1600" dirty="0" smtClean="0"/>
              <a:t> </a:t>
            </a:r>
            <a:r>
              <a:rPr lang="en-US" altLang="zh-TW" sz="1600" dirty="0" smtClean="0"/>
              <a:t>(2015)</a:t>
            </a:r>
            <a:r>
              <a:rPr lang="zh-TW" altLang="zh-TW" sz="1600" dirty="0"/>
              <a:t> ，</a:t>
            </a:r>
            <a:r>
              <a:rPr lang="zh-TW" altLang="en-US" sz="1600" dirty="0" smtClean="0"/>
              <a:t> </a:t>
            </a:r>
            <a:r>
              <a:rPr lang="en-US" altLang="zh-TW" sz="1600" dirty="0"/>
              <a:t>” TV White Space Regulatory Framework</a:t>
            </a:r>
            <a:r>
              <a:rPr lang="en-US" altLang="zh-TW" sz="1600" dirty="0" smtClean="0"/>
              <a:t>”</a:t>
            </a:r>
            <a:endParaRPr lang="zh-TW" altLang="en-US" sz="1600" dirty="0"/>
          </a:p>
          <a:p>
            <a:r>
              <a:rPr lang="en-US" altLang="zh-TW" sz="1600" dirty="0"/>
              <a:t>[</a:t>
            </a:r>
            <a:r>
              <a:rPr lang="en-US" altLang="zh-TW" sz="1600" dirty="0" smtClean="0"/>
              <a:t>18]Japan</a:t>
            </a:r>
            <a:r>
              <a:rPr lang="en-US" altLang="zh-TW" sz="1600" dirty="0"/>
              <a:t> (2015</a:t>
            </a:r>
            <a:r>
              <a:rPr lang="en-US" altLang="zh-TW" sz="1600" dirty="0" smtClean="0"/>
              <a:t>)</a:t>
            </a:r>
            <a:r>
              <a:rPr lang="zh-TW" altLang="zh-TW" sz="1600" dirty="0"/>
              <a:t> ，</a:t>
            </a:r>
            <a:r>
              <a:rPr lang="zh-TW" altLang="en-US" sz="1600" dirty="0" smtClean="0"/>
              <a:t> </a:t>
            </a:r>
            <a:r>
              <a:rPr lang="en-US" altLang="zh-TW" sz="1600" dirty="0"/>
              <a:t>“Recent Efforts on TV White Space in </a:t>
            </a:r>
            <a:r>
              <a:rPr lang="en-US" altLang="zh-TW" sz="1600" dirty="0" smtClean="0"/>
              <a:t>Japan”</a:t>
            </a:r>
            <a:endParaRPr lang="zh-TW" altLang="en-US" sz="1600" dirty="0"/>
          </a:p>
          <a:p>
            <a:r>
              <a:rPr lang="en-US" altLang="zh-TW" sz="1600" dirty="0" smtClean="0"/>
              <a:t>[19</a:t>
            </a:r>
            <a:r>
              <a:rPr lang="en-US" altLang="zh-TW" sz="1600" dirty="0"/>
              <a:t>]</a:t>
            </a:r>
            <a:r>
              <a:rPr lang="zh-TW" altLang="en-US" sz="1600" dirty="0"/>
              <a:t> </a:t>
            </a:r>
            <a:r>
              <a:rPr lang="en-US" altLang="zh-TW" sz="1600" dirty="0" err="1"/>
              <a:t>Marja</a:t>
            </a:r>
            <a:r>
              <a:rPr lang="en-US" altLang="zh-TW" sz="1600" dirty="0"/>
              <a:t> </a:t>
            </a:r>
            <a:r>
              <a:rPr lang="en-US" altLang="zh-TW" sz="1600" dirty="0" err="1"/>
              <a:t>Matinmikko</a:t>
            </a:r>
            <a:r>
              <a:rPr lang="en-US" altLang="zh-TW" sz="1600" dirty="0"/>
              <a:t> </a:t>
            </a:r>
            <a:r>
              <a:rPr lang="en-US" altLang="zh-TW" sz="1600" dirty="0" smtClean="0"/>
              <a:t>(Nov.</a:t>
            </a:r>
            <a:r>
              <a:rPr lang="zh-TW" altLang="en-US" sz="1600" dirty="0" smtClean="0"/>
              <a:t> </a:t>
            </a:r>
            <a:r>
              <a:rPr lang="en-US" altLang="zh-TW" sz="1600" dirty="0" smtClean="0"/>
              <a:t>18,</a:t>
            </a:r>
            <a:r>
              <a:rPr lang="zh-TW" altLang="en-US" sz="1600" dirty="0" smtClean="0"/>
              <a:t> </a:t>
            </a:r>
            <a:r>
              <a:rPr lang="en-US" altLang="zh-TW" sz="1600" dirty="0" smtClean="0"/>
              <a:t>2013)</a:t>
            </a:r>
            <a:r>
              <a:rPr lang="zh-TW" altLang="en-US" sz="1600" dirty="0" smtClean="0"/>
              <a:t> </a:t>
            </a:r>
            <a:r>
              <a:rPr lang="en-US" altLang="zh-TW" sz="1600" dirty="0" smtClean="0"/>
              <a:t>“</a:t>
            </a:r>
            <a:r>
              <a:rPr lang="en-US" altLang="zh-TW" sz="1600" dirty="0"/>
              <a:t>Finnish Trial Program Activities </a:t>
            </a:r>
            <a:r>
              <a:rPr lang="en-US" altLang="zh-TW" sz="1600" dirty="0" smtClean="0"/>
              <a:t>“</a:t>
            </a:r>
            <a:endParaRPr lang="zh-TW" altLang="en-US" sz="1600" dirty="0" smtClean="0"/>
          </a:p>
          <a:p>
            <a:r>
              <a:rPr lang="en-US" altLang="zh-TW" sz="1600" dirty="0" smtClean="0"/>
              <a:t>[20]</a:t>
            </a:r>
            <a:r>
              <a:rPr lang="zh-TW" altLang="en-US" sz="1600" dirty="0" smtClean="0"/>
              <a:t> </a:t>
            </a:r>
            <a:r>
              <a:rPr lang="en-US" altLang="zh-TW" sz="1600" dirty="0" err="1" smtClean="0"/>
              <a:t>Ofcom</a:t>
            </a:r>
            <a:r>
              <a:rPr lang="zh-TW" altLang="en-US" sz="1600" dirty="0" smtClean="0"/>
              <a:t> </a:t>
            </a:r>
            <a:r>
              <a:rPr lang="en-US" altLang="zh-TW" sz="1600" dirty="0" smtClean="0"/>
              <a:t>(Feb.</a:t>
            </a:r>
            <a:r>
              <a:rPr lang="zh-TW" altLang="en-US" sz="1600" dirty="0" smtClean="0"/>
              <a:t> </a:t>
            </a:r>
            <a:r>
              <a:rPr lang="en-US" altLang="zh-TW" sz="1600" dirty="0" smtClean="0"/>
              <a:t>12,</a:t>
            </a:r>
            <a:r>
              <a:rPr lang="zh-TW" altLang="en-US" sz="1600" dirty="0" smtClean="0"/>
              <a:t> </a:t>
            </a:r>
            <a:r>
              <a:rPr lang="en-US" altLang="zh-TW" sz="1600" dirty="0" smtClean="0"/>
              <a:t>2015)</a:t>
            </a:r>
            <a:r>
              <a:rPr lang="zh-TW" altLang="en-US" sz="1600" dirty="0" smtClean="0"/>
              <a:t>，</a:t>
            </a:r>
            <a:r>
              <a:rPr lang="en-US" altLang="zh-TW" sz="1600" dirty="0" smtClean="0"/>
              <a:t> </a:t>
            </a:r>
            <a:r>
              <a:rPr lang="en-US" altLang="zh-TW" sz="1600" dirty="0"/>
              <a:t>"Implementing TV White </a:t>
            </a:r>
            <a:r>
              <a:rPr lang="en-US" altLang="zh-TW" sz="1600" dirty="0" smtClean="0"/>
              <a:t>Spaces”</a:t>
            </a:r>
            <a:endParaRPr lang="zh-TW" altLang="zh-TW" sz="1600" dirty="0"/>
          </a:p>
          <a:p>
            <a:endParaRPr lang="en-US" altLang="zh-TW" sz="1600" dirty="0"/>
          </a:p>
          <a:p>
            <a:endParaRPr lang="en-US" altLang="zh-TW" sz="1600" dirty="0"/>
          </a:p>
          <a:p>
            <a:endParaRPr lang="en-US" altLang="zh-TW" sz="1600" dirty="0"/>
          </a:p>
          <a:p>
            <a:endParaRPr lang="zh-TW" altLang="zh-TW" sz="1600" dirty="0"/>
          </a:p>
          <a:p>
            <a:endParaRPr lang="en-US" altLang="zh-TW" sz="1600" dirty="0">
              <a:latin typeface="Times New Roman" charset="0"/>
              <a:ea typeface="標楷體" charset="0"/>
              <a:cs typeface="Times New Roman" charset="0"/>
            </a:endParaRPr>
          </a:p>
        </p:txBody>
      </p:sp>
      <p:sp>
        <p:nvSpPr>
          <p:cNvPr id="43011"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Rectangle 2"/>
          <p:cNvSpPr txBox="1">
            <a:spLocks noChangeArrowheads="1"/>
          </p:cNvSpPr>
          <p:nvPr/>
        </p:nvSpPr>
        <p:spPr>
          <a:xfrm>
            <a:off x="1094928" y="130846"/>
            <a:ext cx="8229600" cy="7778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kumimoji="0" lang="zh-TW" altLang="en-US" sz="3600" smtClean="0">
                <a:latin typeface="Times New Roman" charset="0"/>
                <a:ea typeface="標楷體" charset="0"/>
                <a:cs typeface="Times New Roman" charset="0"/>
              </a:rPr>
              <a:t>參考文獻</a:t>
            </a:r>
            <a:endParaRPr kumimoji="0" lang="zh-TW" altLang="zh-TW" sz="3600">
              <a:latin typeface="Times New Roman" charset="0"/>
              <a:ea typeface="標楷體" charset="0"/>
              <a:cs typeface="Times New Roman" charset="0"/>
            </a:endParaRPr>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2" name="投影片編號版面配置區 1"/>
          <p:cNvSpPr>
            <a:spLocks noGrp="1"/>
          </p:cNvSpPr>
          <p:nvPr>
            <p:ph type="sldNum" sz="quarter" idx="12"/>
          </p:nvPr>
        </p:nvSpPr>
        <p:spPr/>
        <p:txBody>
          <a:bodyPr/>
          <a:lstStyle/>
          <a:p>
            <a:pPr>
              <a:defRPr/>
            </a:pPr>
            <a:fld id="{9F86CC44-A8B8-B148-B6F6-DE4AE78D7518}" type="slidenum">
              <a:rPr lang="en-US" altLang="zh-TW" smtClean="0"/>
              <a:pPr>
                <a:defRPr/>
              </a:pPr>
              <a:t>29</a:t>
            </a:fld>
            <a:endParaRPr lang="en-US" altLang="zh-TW"/>
          </a:p>
        </p:txBody>
      </p:sp>
    </p:spTree>
    <p:extLst>
      <p:ext uri="{BB962C8B-B14F-4D97-AF65-F5344CB8AC3E}">
        <p14:creationId xmlns:p14="http://schemas.microsoft.com/office/powerpoint/2010/main" val="284122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8587" y="980733"/>
            <a:ext cx="3589317" cy="5220199"/>
          </a:xfrm>
        </p:spPr>
        <p:txBody>
          <a:bodyPr/>
          <a:lstStyle/>
          <a:p>
            <a:pPr marL="0" indent="0">
              <a:buNone/>
            </a:pP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ITU WRC-15</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(Nov.2015</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zh-TW" altLang="en-US" sz="2400" b="1" dirty="0" smtClean="0">
                <a:solidFill>
                  <a:srgbClr val="0033CC"/>
                </a:solidFill>
                <a:latin typeface="標楷體" panose="03000509000000000000" pitchFamily="65" charset="-120"/>
                <a:ea typeface="標楷體" panose="03000509000000000000" pitchFamily="65" charset="-120"/>
              </a:rPr>
              <a:t>對於</a:t>
            </a:r>
            <a:r>
              <a:rPr lang="zh-TW" altLang="en-US" sz="2400" b="1" dirty="0">
                <a:solidFill>
                  <a:srgbClr val="0033CC"/>
                </a:solidFill>
                <a:latin typeface="標楷體" panose="03000509000000000000" pitchFamily="65" charset="-120"/>
                <a:ea typeface="標楷體" panose="03000509000000000000" pitchFamily="65" charset="-120"/>
              </a:rPr>
              <a:t>高</a:t>
            </a:r>
            <a:r>
              <a:rPr lang="zh-TW" altLang="en-US" sz="2400" b="1" dirty="0" smtClean="0">
                <a:solidFill>
                  <a:srgbClr val="0033CC"/>
                </a:solidFill>
                <a:latin typeface="標楷體" panose="03000509000000000000" pitchFamily="65" charset="-120"/>
                <a:ea typeface="標楷體" panose="03000509000000000000" pitchFamily="65" charset="-120"/>
              </a:rPr>
              <a:t>於</a:t>
            </a:r>
            <a:r>
              <a:rPr lang="en-US" altLang="zh-TW"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6GHz</a:t>
            </a:r>
            <a:r>
              <a:rPr lang="zh-TW" altLang="en-US"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的部分</a:t>
            </a:r>
            <a:endParaRPr lang="en-US" altLang="zh-TW"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候選</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頻</a:t>
            </a:r>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段</a:t>
            </a:r>
            <a:r>
              <a:rPr lang="en-US" altLang="zh-TW"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統</a:t>
            </a:r>
            <a:r>
              <a:rPr lang="zh-TW" altLang="en-US" sz="24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整</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自</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CEPT, APT, </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與</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CITEL</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等</a:t>
            </a:r>
            <a:r>
              <a:rPr lang="zh-TW" altLang="en-US" sz="24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主要區域性</a:t>
            </a:r>
            <a:r>
              <a:rPr lang="zh-TW" altLang="en-US"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聯盟</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之提議</a:t>
            </a:r>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頻</a:t>
            </a:r>
            <a:endPar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僅</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單一聯盟支持之建議頻段未被</a:t>
            </a:r>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納入</a:t>
            </a:r>
            <a:endPar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9" name="pasted-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6048" y="891293"/>
            <a:ext cx="5527951" cy="5346019"/>
          </a:xfrm>
          <a:prstGeom prst="rect">
            <a:avLst/>
          </a:prstGeom>
          <a:ln w="12700">
            <a:miter lim="400000"/>
          </a:ln>
        </p:spPr>
      </p:pic>
      <p:pic>
        <p:nvPicPr>
          <p:cNvPr id="20" name="圖片 19"/>
          <p:cNvPicPr>
            <a:picLocks/>
          </p:cNvPicPr>
          <p:nvPr/>
        </p:nvPicPr>
        <p:blipFill>
          <a:blip r:embed="rId4">
            <a:extLst/>
          </a:blip>
          <a:stretch>
            <a:fillRect/>
          </a:stretch>
        </p:blipFill>
        <p:spPr>
          <a:xfrm>
            <a:off x="7579158" y="2492895"/>
            <a:ext cx="665250" cy="265199"/>
          </a:xfrm>
          <a:prstGeom prst="rect">
            <a:avLst/>
          </a:prstGeom>
          <a:effectLst>
            <a:outerShdw blurRad="38100" dist="25400" dir="5400000" rotWithShape="0">
              <a:srgbClr val="000000">
                <a:alpha val="50000"/>
              </a:srgbClr>
            </a:outerShdw>
          </a:effectLst>
        </p:spPr>
      </p:pic>
      <p:pic>
        <p:nvPicPr>
          <p:cNvPr id="21" name="圖片 20"/>
          <p:cNvPicPr>
            <a:picLocks/>
          </p:cNvPicPr>
          <p:nvPr/>
        </p:nvPicPr>
        <p:blipFill>
          <a:blip r:embed="rId4">
            <a:extLst/>
          </a:blip>
          <a:stretch>
            <a:fillRect/>
          </a:stretch>
        </p:blipFill>
        <p:spPr>
          <a:xfrm>
            <a:off x="7516630" y="4177192"/>
            <a:ext cx="665250" cy="189932"/>
          </a:xfrm>
          <a:prstGeom prst="rect">
            <a:avLst/>
          </a:prstGeom>
          <a:effectLst>
            <a:outerShdw blurRad="38100" dist="25400" dir="5400000" rotWithShape="0">
              <a:srgbClr val="000000">
                <a:alpha val="50000"/>
              </a:srgbClr>
            </a:outerShdw>
          </a:effectLst>
        </p:spPr>
      </p:pic>
      <p:sp>
        <p:nvSpPr>
          <p:cNvPr id="22" name="Shape 170"/>
          <p:cNvSpPr/>
          <p:nvPr/>
        </p:nvSpPr>
        <p:spPr>
          <a:xfrm>
            <a:off x="5220072" y="2492896"/>
            <a:ext cx="2276561" cy="245260"/>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ctr">
            <a:spAutoFit/>
          </a:bodyPr>
          <a:lstStyle>
            <a:lvl1pPr>
              <a:defRPr sz="1600" b="1">
                <a:solidFill>
                  <a:srgbClr val="FF9300"/>
                </a:solidFill>
                <a:latin typeface="Helvetica"/>
                <a:ea typeface="Helvetica"/>
                <a:cs typeface="Helvetica"/>
                <a:sym typeface="Helvetica"/>
              </a:defRPr>
            </a:lvl1pPr>
          </a:lstStyle>
          <a:p>
            <a:r>
              <a:rPr sz="1125" dirty="0"/>
              <a:t>43.5-45.5 </a:t>
            </a:r>
            <a:r>
              <a:rPr sz="1125" dirty="0" smtClean="0"/>
              <a:t>未被</a:t>
            </a:r>
            <a:r>
              <a:rPr lang="en-US" altLang="zh-TW" sz="1125" dirty="0" smtClean="0"/>
              <a:t>WRC-15</a:t>
            </a:r>
            <a:r>
              <a:rPr sz="1125" dirty="0" smtClean="0"/>
              <a:t>納入候選</a:t>
            </a:r>
            <a:endParaRPr sz="1125" dirty="0"/>
          </a:p>
        </p:txBody>
      </p:sp>
      <p:sp>
        <p:nvSpPr>
          <p:cNvPr id="23" name="Shape 171"/>
          <p:cNvSpPr/>
          <p:nvPr/>
        </p:nvSpPr>
        <p:spPr>
          <a:xfrm>
            <a:off x="5308756" y="4191852"/>
            <a:ext cx="2215572" cy="245260"/>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ctr">
            <a:spAutoFit/>
          </a:bodyPr>
          <a:lstStyle>
            <a:lvl1pPr>
              <a:defRPr sz="1600" b="1">
                <a:solidFill>
                  <a:srgbClr val="FF9300"/>
                </a:solidFill>
                <a:latin typeface="Helvetica"/>
                <a:ea typeface="Helvetica"/>
                <a:cs typeface="Helvetica"/>
                <a:sym typeface="Helvetica"/>
              </a:defRPr>
            </a:lvl1pPr>
          </a:lstStyle>
          <a:p>
            <a:r>
              <a:rPr sz="1125" dirty="0"/>
              <a:t>59.3-66 </a:t>
            </a:r>
            <a:r>
              <a:rPr sz="1125" dirty="0" smtClean="0"/>
              <a:t>未被</a:t>
            </a:r>
            <a:r>
              <a:rPr lang="en-US" sz="1125" dirty="0" smtClean="0"/>
              <a:t>`WRC-15</a:t>
            </a:r>
            <a:r>
              <a:rPr sz="1125" dirty="0" smtClean="0"/>
              <a:t>納入候選</a:t>
            </a:r>
            <a:endParaRPr sz="1125" dirty="0"/>
          </a:p>
        </p:txBody>
      </p:sp>
      <p:sp>
        <p:nvSpPr>
          <p:cNvPr id="14" name="標題 1"/>
          <p:cNvSpPr>
            <a:spLocks noGrp="1"/>
          </p:cNvSpPr>
          <p:nvPr>
            <p:ph type="title"/>
          </p:nvPr>
        </p:nvSpPr>
        <p:spPr>
          <a:xfrm>
            <a:off x="678763" y="202159"/>
            <a:ext cx="8501749" cy="490537"/>
          </a:xfrm>
        </p:spPr>
        <p:txBody>
          <a:bodyPr>
            <a:noAutofit/>
          </a:bodyPr>
          <a:lstStyle/>
          <a:p>
            <a:pPr algn="ct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國際趨勢</a:t>
            </a:r>
            <a:r>
              <a:rPr lang="en-US" altLang="zh-TW" sz="36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 高於</a:t>
            </a:r>
            <a:r>
              <a:rPr lang="en-US" altLang="zh-TW" sz="3600" b="1" dirty="0" smtClean="0">
                <a:latin typeface="標楷體" panose="03000509000000000000" pitchFamily="65" charset="-120"/>
                <a:ea typeface="標楷體" panose="03000509000000000000" pitchFamily="65" charset="-120"/>
                <a:cs typeface="Times New Roman" panose="02020603050405020304" pitchFamily="18" charset="0"/>
              </a:rPr>
              <a:t>6GHz WRC-15</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3600" b="1" dirty="0" smtClean="0">
                <a:latin typeface="標楷體" panose="03000509000000000000" pitchFamily="65" charset="-120"/>
                <a:ea typeface="標楷體" panose="03000509000000000000" pitchFamily="65" charset="-120"/>
                <a:cs typeface="Times New Roman" panose="02020603050405020304" pitchFamily="18" charset="0"/>
              </a:rPr>
              <a:t>IMT</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 結論</a:t>
            </a:r>
            <a:endParaRPr lang="zh-TW" altLang="en-US"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 name="圓角矩形 10"/>
          <p:cNvSpPr/>
          <p:nvPr/>
        </p:nvSpPr>
        <p:spPr>
          <a:xfrm>
            <a:off x="118581" y="1340768"/>
            <a:ext cx="3497467" cy="159859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13" name="圖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2" name="投影片編號版面配置區 1"/>
          <p:cNvSpPr>
            <a:spLocks noGrp="1"/>
          </p:cNvSpPr>
          <p:nvPr>
            <p:ph type="sldNum" sz="quarter" idx="12"/>
          </p:nvPr>
        </p:nvSpPr>
        <p:spPr/>
        <p:txBody>
          <a:bodyPr/>
          <a:lstStyle/>
          <a:p>
            <a:pPr>
              <a:defRPr/>
            </a:pPr>
            <a:fld id="{F5C11BF4-D49E-4A8B-9508-3E99C3813E2B}" type="slidenum">
              <a:rPr lang="en-US" altLang="zh-TW" smtClean="0"/>
              <a:pPr>
                <a:defRPr/>
              </a:pPr>
              <a:t>3</a:t>
            </a:fld>
            <a:endParaRPr lang="en-US" altLang="zh-TW" dirty="0"/>
          </a:p>
        </p:txBody>
      </p:sp>
      <p:sp>
        <p:nvSpPr>
          <p:cNvPr id="15" name="文字方塊 14"/>
          <p:cNvSpPr txBox="1"/>
          <p:nvPr/>
        </p:nvSpPr>
        <p:spPr>
          <a:xfrm>
            <a:off x="35496" y="6597424"/>
            <a:ext cx="3888432" cy="276999"/>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Digital Europe </a:t>
            </a:r>
            <a:endParaRPr kumimoji="1"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3"/>
          <p:cNvSpPr txBox="1"/>
          <p:nvPr/>
        </p:nvSpPr>
        <p:spPr>
          <a:xfrm>
            <a:off x="0" y="6112202"/>
            <a:ext cx="8341851" cy="584775"/>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WRC</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：世界無線電通訊大會，</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World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600" dirty="0" err="1" smtClean="0">
                <a:latin typeface="Times New Roman" panose="02020603050405020304" pitchFamily="18" charset="0"/>
                <a:ea typeface="標楷體" panose="03000509000000000000" pitchFamily="65" charset="-120"/>
                <a:cs typeface="Times New Roman" panose="02020603050405020304" pitchFamily="18" charset="0"/>
              </a:rPr>
              <a:t>adiocommunication</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Conferences</a:t>
            </a:r>
          </a:p>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IMT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：國際行動通訊</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International Mobile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Telecommunication</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1325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3062" y="980736"/>
            <a:ext cx="8229600" cy="6192465"/>
          </a:xfrm>
        </p:spPr>
        <p:txBody>
          <a:bodyPr/>
          <a:lstStyle/>
          <a:p>
            <a:pPr marL="0" indent="0">
              <a:buNone/>
            </a:pPr>
            <a:r>
              <a:rPr lang="zh-TW" altLang="en-US"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對於</a:t>
            </a:r>
            <a:r>
              <a:rPr lang="zh-TW" altLang="en-US" sz="24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低</a:t>
            </a:r>
            <a:r>
              <a:rPr lang="zh-TW" altLang="en-US"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於</a:t>
            </a:r>
            <a:r>
              <a:rPr lang="en-US" altLang="zh-TW"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6GHz</a:t>
            </a:r>
            <a:r>
              <a:rPr lang="zh-TW" altLang="en-US"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的部分</a:t>
            </a:r>
            <a:endParaRPr lang="en-US" altLang="zh-TW"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協調出三</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段全球一致之</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行動通訊頻</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譜 </a:t>
            </a:r>
            <a:endPar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IMT band)</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，合計</a:t>
            </a:r>
            <a:r>
              <a:rPr lang="en-US" altLang="zh-TW" sz="24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387 </a:t>
            </a:r>
            <a:r>
              <a:rPr lang="en-US" altLang="zh-TW"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MHz</a:t>
            </a:r>
            <a:endParaRPr lang="zh-TW" altLang="en-US" sz="24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endParaRPr>
          </a:p>
          <a:p>
            <a:pPr lvl="1">
              <a:defRPr sz="3000"/>
            </a:pP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L-band (1427-1518 MHz)</a:t>
            </a:r>
          </a:p>
          <a:p>
            <a:pPr marL="895913" lvl="2" indent="-270857">
              <a:defRPr sz="2600"/>
            </a:pP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同時兼具容量與涵蓋</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優點</a:t>
            </a:r>
            <a:endPar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lvl="1">
              <a:defRPr sz="3000"/>
            </a:pP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C-band</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下半部 </a:t>
            </a: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(3.4-3.6 GHz)</a:t>
            </a:r>
          </a:p>
          <a:p>
            <a:pPr marL="895913" lvl="2" indent="-270857">
              <a:defRPr sz="2600"/>
            </a:pP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適合因應城市地區的容量</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需求</a:t>
            </a:r>
          </a:p>
          <a:p>
            <a:pPr lvl="1">
              <a:defRPr sz="3000"/>
            </a:pPr>
            <a:r>
              <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694-790 MHz</a:t>
            </a:r>
          </a:p>
          <a:p>
            <a:pPr lvl="2">
              <a:defRPr sz="2600"/>
            </a:pP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此次</a:t>
            </a:r>
            <a:r>
              <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Region </a:t>
            </a: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亦</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認定，</a:t>
            </a:r>
            <a:r>
              <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2023 </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年前維持</a:t>
            </a:r>
            <a:endPar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914400" lvl="2" indent="0">
              <a:buNone/>
              <a:defRPr sz="2600"/>
            </a:pP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 目前廣播用途</a:t>
            </a:r>
            <a:endPar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Table 127"/>
          <p:cNvGraphicFramePr/>
          <p:nvPr>
            <p:extLst>
              <p:ext uri="{D42A27DB-BD31-4B8C-83A1-F6EECF244321}">
                <p14:modId xmlns:p14="http://schemas.microsoft.com/office/powerpoint/2010/main" val="2031802150"/>
              </p:ext>
            </p:extLst>
          </p:nvPr>
        </p:nvGraphicFramePr>
        <p:xfrm>
          <a:off x="5702246" y="1030657"/>
          <a:ext cx="2891480" cy="5388159"/>
        </p:xfrm>
        <a:graphic>
          <a:graphicData uri="http://schemas.openxmlformats.org/drawingml/2006/table">
            <a:tbl>
              <a:tblPr/>
              <a:tblGrid>
                <a:gridCol w="2891480"/>
              </a:tblGrid>
              <a:tr h="5388159">
                <a:tc>
                  <a:txBody>
                    <a:bodyPr/>
                    <a:lstStyle/>
                    <a:p>
                      <a:pPr defTabSz="914400">
                        <a:defRPr sz="2600"/>
                      </a:pPr>
                      <a:r>
                        <a:rPr sz="1800" dirty="0"/>
                        <a:t>   </a:t>
                      </a:r>
                      <a:r>
                        <a:rPr sz="1800" b="1" dirty="0">
                          <a:solidFill>
                            <a:srgbClr val="0433FF"/>
                          </a:solidFill>
                          <a:latin typeface="Helvetica"/>
                          <a:ea typeface="Helvetica"/>
                          <a:cs typeface="Helvetica"/>
                          <a:sym typeface="Helvetica"/>
                        </a:rPr>
                        <a:t>1.</a:t>
                      </a:r>
                      <a:r>
                        <a:rPr sz="1800" dirty="0"/>
                        <a:t> </a:t>
                      </a:r>
                      <a:r>
                        <a:rPr sz="1800" b="1" dirty="0">
                          <a:solidFill>
                            <a:srgbClr val="0433FF"/>
                          </a:solidFill>
                          <a:latin typeface="Helvetica"/>
                          <a:ea typeface="Helvetica"/>
                          <a:cs typeface="Helvetica"/>
                          <a:sym typeface="Helvetica"/>
                        </a:rPr>
                        <a:t>470-694/698 MHz</a:t>
                      </a:r>
                    </a:p>
                    <a:p>
                      <a:pPr defTabSz="914400">
                        <a:defRPr sz="2600"/>
                      </a:pPr>
                      <a:r>
                        <a:rPr sz="1800" dirty="0"/>
                        <a:t>2. 1350-1400 MHz</a:t>
                      </a:r>
                    </a:p>
                    <a:p>
                      <a:pPr defTabSz="914400">
                        <a:defRPr sz="2600"/>
                      </a:pPr>
                      <a:r>
                        <a:rPr sz="1800" dirty="0"/>
                        <a:t>3. 1427-1452 MHz</a:t>
                      </a:r>
                    </a:p>
                    <a:p>
                      <a:pPr defTabSz="914400">
                        <a:defRPr sz="2600"/>
                      </a:pPr>
                      <a:r>
                        <a:rPr sz="1800" dirty="0"/>
                        <a:t>4. 1452-1492 MHz</a:t>
                      </a:r>
                    </a:p>
                    <a:p>
                      <a:pPr defTabSz="914400">
                        <a:defRPr sz="2600"/>
                      </a:pPr>
                      <a:r>
                        <a:rPr sz="1800" dirty="0"/>
                        <a:t>5. 1492-1518 MHz</a:t>
                      </a:r>
                    </a:p>
                    <a:p>
                      <a:pPr defTabSz="914400">
                        <a:defRPr sz="2600"/>
                      </a:pPr>
                      <a:r>
                        <a:rPr sz="1800" dirty="0"/>
                        <a:t>6. 1518-1525 MHz</a:t>
                      </a:r>
                    </a:p>
                    <a:p>
                      <a:pPr defTabSz="914400">
                        <a:defRPr sz="2600"/>
                      </a:pPr>
                      <a:r>
                        <a:rPr sz="1800" dirty="0"/>
                        <a:t>7. 1695-1710 MHz</a:t>
                      </a:r>
                    </a:p>
                    <a:p>
                      <a:pPr defTabSz="914400">
                        <a:defRPr sz="2600"/>
                      </a:pPr>
                      <a:r>
                        <a:rPr sz="1800" dirty="0"/>
                        <a:t>8. 2700-2900 MHz</a:t>
                      </a:r>
                    </a:p>
                    <a:p>
                      <a:pPr defTabSz="914400">
                        <a:defRPr sz="2600"/>
                      </a:pPr>
                      <a:r>
                        <a:rPr sz="1800" dirty="0"/>
                        <a:t>9. 3300-3400 MHz</a:t>
                      </a:r>
                    </a:p>
                    <a:p>
                      <a:pPr defTabSz="914400">
                        <a:defRPr sz="2600" b="1">
                          <a:solidFill>
                            <a:srgbClr val="0433FF"/>
                          </a:solidFill>
                          <a:latin typeface="Helvetica"/>
                          <a:ea typeface="Helvetica"/>
                          <a:cs typeface="Helvetica"/>
                          <a:sym typeface="Helvetica"/>
                        </a:defRPr>
                      </a:pPr>
                      <a:r>
                        <a:rPr sz="1800" dirty="0"/>
                        <a:t>10. 3400-3600 MHz</a:t>
                      </a:r>
                    </a:p>
                    <a:p>
                      <a:pPr defTabSz="914400">
                        <a:defRPr sz="2600" b="1">
                          <a:solidFill>
                            <a:srgbClr val="0433FF"/>
                          </a:solidFill>
                          <a:latin typeface="Helvetica"/>
                          <a:ea typeface="Helvetica"/>
                          <a:cs typeface="Helvetica"/>
                          <a:sym typeface="Helvetica"/>
                        </a:defRPr>
                      </a:pPr>
                      <a:r>
                        <a:rPr sz="1800" dirty="0"/>
                        <a:t>11. 3600-3700 MHz</a:t>
                      </a:r>
                    </a:p>
                    <a:p>
                      <a:pPr defTabSz="914400">
                        <a:defRPr sz="2600" b="1">
                          <a:solidFill>
                            <a:srgbClr val="0433FF"/>
                          </a:solidFill>
                          <a:latin typeface="Helvetica"/>
                          <a:ea typeface="Helvetica"/>
                          <a:cs typeface="Helvetica"/>
                          <a:sym typeface="Helvetica"/>
                        </a:defRPr>
                      </a:pPr>
                      <a:r>
                        <a:rPr sz="1800" dirty="0"/>
                        <a:t>12. 3700-3800 MHz</a:t>
                      </a:r>
                    </a:p>
                    <a:p>
                      <a:pPr defTabSz="914400">
                        <a:defRPr sz="2600"/>
                      </a:pPr>
                      <a:r>
                        <a:rPr sz="1800" dirty="0"/>
                        <a:t>13. 3800-4200 MHz</a:t>
                      </a:r>
                    </a:p>
                    <a:p>
                      <a:pPr defTabSz="914400">
                        <a:defRPr sz="2600"/>
                      </a:pPr>
                      <a:r>
                        <a:rPr sz="1800" dirty="0"/>
                        <a:t>14. 4400-4500 MHz</a:t>
                      </a:r>
                    </a:p>
                    <a:p>
                      <a:pPr defTabSz="914400">
                        <a:defRPr sz="2600"/>
                      </a:pPr>
                      <a:r>
                        <a:rPr sz="1800" dirty="0"/>
                        <a:t>15. 4500-4800 MHz</a:t>
                      </a:r>
                    </a:p>
                    <a:p>
                      <a:pPr defTabSz="914400">
                        <a:defRPr sz="2600"/>
                      </a:pPr>
                      <a:r>
                        <a:rPr sz="1800" dirty="0"/>
                        <a:t>16. 4800-4990 MHz</a:t>
                      </a:r>
                    </a:p>
                    <a:p>
                      <a:pPr defTabSz="914400">
                        <a:defRPr sz="2600" b="1">
                          <a:solidFill>
                            <a:srgbClr val="0433FF"/>
                          </a:solidFill>
                          <a:latin typeface="Helvetica"/>
                          <a:ea typeface="Helvetica"/>
                          <a:cs typeface="Helvetica"/>
                          <a:sym typeface="Helvetica"/>
                        </a:defRPr>
                      </a:pPr>
                      <a:r>
                        <a:rPr sz="1800" dirty="0"/>
                        <a:t>17. 5350-5470 MHz</a:t>
                      </a:r>
                    </a:p>
                    <a:p>
                      <a:pPr defTabSz="914400">
                        <a:defRPr sz="2600" b="1">
                          <a:solidFill>
                            <a:srgbClr val="0433FF"/>
                          </a:solidFill>
                          <a:latin typeface="Helvetica"/>
                          <a:ea typeface="Helvetica"/>
                          <a:cs typeface="Helvetica"/>
                          <a:sym typeface="Helvetica"/>
                        </a:defRPr>
                      </a:pPr>
                      <a:r>
                        <a:rPr sz="1800" dirty="0"/>
                        <a:t>18. 5725-5850 MHz</a:t>
                      </a:r>
                    </a:p>
                    <a:p>
                      <a:pPr defTabSz="914400">
                        <a:defRPr sz="2600"/>
                      </a:pPr>
                      <a:r>
                        <a:rPr sz="1800" dirty="0"/>
                        <a:t>19. 5925-6425 MHz</a:t>
                      </a:r>
                    </a:p>
                  </a:txBody>
                  <a:tcPr marL="32971" marR="32971" marT="35719" marB="35719" anchor="ctr" horzOverflow="overflow">
                    <a:lnT w="12700">
                      <a:solidFill>
                        <a:srgbClr val="3797C6"/>
                      </a:solidFill>
                      <a:miter lim="400000"/>
                    </a:lnT>
                  </a:tcPr>
                </a:tc>
              </a:tr>
            </a:tbl>
          </a:graphicData>
        </a:graphic>
      </p:graphicFrame>
      <p:pic>
        <p:nvPicPr>
          <p:cNvPr id="6" name="圖片 5"/>
          <p:cNvPicPr>
            <a:picLocks/>
          </p:cNvPicPr>
          <p:nvPr/>
        </p:nvPicPr>
        <p:blipFill>
          <a:blip r:embed="rId2" cstate="email">
            <a:extLst>
              <a:ext uri="{28A0092B-C50C-407E-A947-70E740481C1C}">
                <a14:useLocalDpi xmlns:a14="http://schemas.microsoft.com/office/drawing/2010/main"/>
              </a:ext>
            </a:extLst>
          </a:blip>
          <a:stretch>
            <a:fillRect/>
          </a:stretch>
        </p:blipFill>
        <p:spPr>
          <a:xfrm>
            <a:off x="5639892" y="1671685"/>
            <a:ext cx="3085164" cy="1107416"/>
          </a:xfrm>
          <a:prstGeom prst="rect">
            <a:avLst/>
          </a:prstGeom>
          <a:effectLst>
            <a:outerShdw blurRad="38100" dist="25400" dir="5400000" rotWithShape="0">
              <a:srgbClr val="000000">
                <a:alpha val="50000"/>
              </a:srgbClr>
            </a:outerShdw>
          </a:effectLst>
        </p:spPr>
      </p:pic>
      <p:pic>
        <p:nvPicPr>
          <p:cNvPr id="7" name="圖片 6"/>
          <p:cNvPicPr>
            <a:picLocks/>
          </p:cNvPicPr>
          <p:nvPr/>
        </p:nvPicPr>
        <p:blipFill>
          <a:blip r:embed="rId3" cstate="email">
            <a:extLst>
              <a:ext uri="{28A0092B-C50C-407E-A947-70E740481C1C}">
                <a14:useLocalDpi xmlns:a14="http://schemas.microsoft.com/office/drawing/2010/main"/>
              </a:ext>
            </a:extLst>
          </a:blip>
          <a:stretch>
            <a:fillRect/>
          </a:stretch>
        </p:blipFill>
        <p:spPr>
          <a:xfrm>
            <a:off x="5570912" y="3274902"/>
            <a:ext cx="3154141" cy="330853"/>
          </a:xfrm>
          <a:prstGeom prst="rect">
            <a:avLst/>
          </a:prstGeom>
          <a:effectLst>
            <a:outerShdw blurRad="38100" dist="25400" dir="5400000" rotWithShape="0">
              <a:srgbClr val="000000">
                <a:alpha val="50000"/>
              </a:srgbClr>
            </a:outerShdw>
          </a:effectLst>
        </p:spPr>
      </p:pic>
      <p:pic>
        <p:nvPicPr>
          <p:cNvPr id="8" name="圖片 7"/>
          <p:cNvPicPr>
            <a:picLocks/>
          </p:cNvPicPr>
          <p:nvPr/>
        </p:nvPicPr>
        <p:blipFill>
          <a:blip r:embed="rId3" cstate="email">
            <a:extLst>
              <a:ext uri="{28A0092B-C50C-407E-A947-70E740481C1C}">
                <a14:useLocalDpi xmlns:a14="http://schemas.microsoft.com/office/drawing/2010/main"/>
              </a:ext>
            </a:extLst>
          </a:blip>
          <a:stretch>
            <a:fillRect/>
          </a:stretch>
        </p:blipFill>
        <p:spPr>
          <a:xfrm>
            <a:off x="5570912" y="3826608"/>
            <a:ext cx="3154141" cy="330853"/>
          </a:xfrm>
          <a:prstGeom prst="rect">
            <a:avLst/>
          </a:prstGeom>
          <a:effectLst>
            <a:outerShdw blurRad="38100" dist="25400" dir="5400000" rotWithShape="0">
              <a:srgbClr val="000000">
                <a:alpha val="50000"/>
              </a:srgbClr>
            </a:outerShdw>
          </a:effectLst>
        </p:spPr>
      </p:pic>
      <p:pic>
        <p:nvPicPr>
          <p:cNvPr id="9" name="圖片 8"/>
          <p:cNvPicPr>
            <a:picLocks/>
          </p:cNvPicPr>
          <p:nvPr/>
        </p:nvPicPr>
        <p:blipFill>
          <a:blip r:embed="rId4" cstate="email">
            <a:extLst>
              <a:ext uri="{28A0092B-C50C-407E-A947-70E740481C1C}">
                <a14:useLocalDpi xmlns:a14="http://schemas.microsoft.com/office/drawing/2010/main"/>
              </a:ext>
            </a:extLst>
          </a:blip>
          <a:stretch>
            <a:fillRect/>
          </a:stretch>
        </p:blipFill>
        <p:spPr>
          <a:xfrm>
            <a:off x="5570912" y="3605757"/>
            <a:ext cx="3154141" cy="267891"/>
          </a:xfrm>
          <a:prstGeom prst="rect">
            <a:avLst/>
          </a:prstGeom>
          <a:effectLst>
            <a:outerShdw blurRad="38100" dist="25400" dir="5400000" rotWithShape="0">
              <a:srgbClr val="000000">
                <a:alpha val="50000"/>
              </a:srgbClr>
            </a:outerShdw>
          </a:effectLst>
        </p:spPr>
      </p:pic>
      <p:pic>
        <p:nvPicPr>
          <p:cNvPr id="10" name="圖片 9"/>
          <p:cNvPicPr>
            <a:picLocks/>
          </p:cNvPicPr>
          <p:nvPr/>
        </p:nvPicPr>
        <p:blipFill>
          <a:blip r:embed="rId3" cstate="email">
            <a:extLst>
              <a:ext uri="{28A0092B-C50C-407E-A947-70E740481C1C}">
                <a14:useLocalDpi xmlns:a14="http://schemas.microsoft.com/office/drawing/2010/main"/>
              </a:ext>
            </a:extLst>
          </a:blip>
          <a:stretch>
            <a:fillRect/>
          </a:stretch>
        </p:blipFill>
        <p:spPr>
          <a:xfrm>
            <a:off x="5570912" y="5203197"/>
            <a:ext cx="3154141" cy="330853"/>
          </a:xfrm>
          <a:prstGeom prst="rect">
            <a:avLst/>
          </a:prstGeom>
          <a:effectLst>
            <a:outerShdw blurRad="38100" dist="25400" dir="5400000" rotWithShape="0">
              <a:srgbClr val="000000">
                <a:alpha val="50000"/>
              </a:srgbClr>
            </a:outerShdw>
          </a:effectLst>
        </p:spPr>
      </p:pic>
      <p:sp>
        <p:nvSpPr>
          <p:cNvPr id="11" name="Shape 133"/>
          <p:cNvSpPr/>
          <p:nvPr/>
        </p:nvSpPr>
        <p:spPr>
          <a:xfrm>
            <a:off x="1916640" y="5672119"/>
            <a:ext cx="3187111" cy="26693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lvl1pPr algn="l">
              <a:defRPr sz="1800"/>
            </a:lvl1pPr>
          </a:lstStyle>
          <a:p>
            <a:r>
              <a:rPr sz="1266"/>
              <a:t>橘框：全球一致的新增IMT band</a:t>
            </a:r>
          </a:p>
        </p:txBody>
      </p:sp>
      <p:sp>
        <p:nvSpPr>
          <p:cNvPr id="12" name="Shape 134"/>
          <p:cNvSpPr/>
          <p:nvPr/>
        </p:nvSpPr>
        <p:spPr>
          <a:xfrm>
            <a:off x="1916640" y="5864347"/>
            <a:ext cx="3187111" cy="26693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lvl1pPr algn="l">
              <a:defRPr sz="1800"/>
            </a:lvl1pPr>
          </a:lstStyle>
          <a:p>
            <a:r>
              <a:rPr sz="1266" dirty="0" err="1"/>
              <a:t>綠框：部分國家或地區的新增IMT</a:t>
            </a:r>
            <a:r>
              <a:rPr sz="1266" dirty="0"/>
              <a:t> band</a:t>
            </a:r>
          </a:p>
        </p:txBody>
      </p:sp>
      <p:sp>
        <p:nvSpPr>
          <p:cNvPr id="13" name="Shape 135"/>
          <p:cNvSpPr/>
          <p:nvPr/>
        </p:nvSpPr>
        <p:spPr>
          <a:xfrm>
            <a:off x="2370910" y="5297435"/>
            <a:ext cx="1477970" cy="353431"/>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914400">
              <a:defRPr sz="2600"/>
            </a:lvl1pPr>
          </a:lstStyle>
          <a:p>
            <a:r>
              <a:rPr sz="1828"/>
              <a:t>694-790 MHz</a:t>
            </a:r>
          </a:p>
        </p:txBody>
      </p:sp>
      <p:sp>
        <p:nvSpPr>
          <p:cNvPr id="14" name="Shape 136"/>
          <p:cNvSpPr/>
          <p:nvPr/>
        </p:nvSpPr>
        <p:spPr>
          <a:xfrm>
            <a:off x="5037283" y="5438629"/>
            <a:ext cx="325410" cy="591509"/>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4800" b="1">
                <a:solidFill>
                  <a:srgbClr val="FF2600"/>
                </a:solidFill>
                <a:latin typeface="Helvetica"/>
                <a:ea typeface="Helvetica"/>
                <a:cs typeface="Helvetica"/>
                <a:sym typeface="Helvetica"/>
              </a:defRPr>
            </a:lvl1pPr>
          </a:lstStyle>
          <a:p>
            <a:r>
              <a:rPr sz="3375" dirty="0"/>
              <a:t>+</a:t>
            </a:r>
          </a:p>
        </p:txBody>
      </p:sp>
      <p:pic>
        <p:nvPicPr>
          <p:cNvPr id="15" name="圖片 14"/>
          <p:cNvPicPr>
            <a:picLocks/>
          </p:cNvPicPr>
          <p:nvPr/>
        </p:nvPicPr>
        <p:blipFill>
          <a:blip r:embed="rId5" cstate="email">
            <a:extLst>
              <a:ext uri="{28A0092B-C50C-407E-A947-70E740481C1C}">
                <a14:useLocalDpi xmlns:a14="http://schemas.microsoft.com/office/drawing/2010/main"/>
              </a:ext>
            </a:extLst>
          </a:blip>
          <a:stretch>
            <a:fillRect/>
          </a:stretch>
        </p:blipFill>
        <p:spPr>
          <a:xfrm>
            <a:off x="1474085" y="5303568"/>
            <a:ext cx="3154141" cy="341167"/>
          </a:xfrm>
          <a:prstGeom prst="rect">
            <a:avLst/>
          </a:prstGeom>
          <a:effectLst>
            <a:outerShdw blurRad="38100" dist="25400" dir="5400000" rotWithShape="0">
              <a:srgbClr val="000000">
                <a:alpha val="50000"/>
              </a:srgbClr>
            </a:outerShdw>
          </a:effectLst>
        </p:spPr>
      </p:pic>
      <p:sp>
        <p:nvSpPr>
          <p:cNvPr id="16" name="Shape 138"/>
          <p:cNvSpPr/>
          <p:nvPr/>
        </p:nvSpPr>
        <p:spPr>
          <a:xfrm>
            <a:off x="1916640" y="6042460"/>
            <a:ext cx="3187111" cy="26693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lvl1pPr algn="l">
              <a:defRPr sz="1800"/>
            </a:lvl1pPr>
          </a:lstStyle>
          <a:p>
            <a:r>
              <a:rPr sz="1266" dirty="0" err="1"/>
              <a:t>藍字：交通部頻率供應計劃研議之頻段</a:t>
            </a:r>
            <a:endParaRPr sz="1266" dirty="0"/>
          </a:p>
        </p:txBody>
      </p:sp>
      <p:sp>
        <p:nvSpPr>
          <p:cNvPr id="17" name="Shape 139"/>
          <p:cNvSpPr/>
          <p:nvPr/>
        </p:nvSpPr>
        <p:spPr>
          <a:xfrm>
            <a:off x="5736557" y="849888"/>
            <a:ext cx="2891901" cy="29944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lvl1pPr>
              <a:defRPr sz="2100" b="1">
                <a:latin typeface="Helvetica"/>
                <a:ea typeface="Helvetica"/>
                <a:cs typeface="Helvetica"/>
                <a:sym typeface="Helvetica"/>
              </a:defRPr>
            </a:lvl1pPr>
          </a:lstStyle>
          <a:p>
            <a:r>
              <a:rPr sz="1477"/>
              <a:t>WRC-15  Candidate IMT Bands</a:t>
            </a:r>
          </a:p>
        </p:txBody>
      </p:sp>
      <p:pic>
        <p:nvPicPr>
          <p:cNvPr id="18" name="圖片 17"/>
          <p:cNvPicPr>
            <a:picLocks/>
          </p:cNvPicPr>
          <p:nvPr/>
        </p:nvPicPr>
        <p:blipFill>
          <a:blip r:embed="rId3" cstate="email">
            <a:extLst>
              <a:ext uri="{28A0092B-C50C-407E-A947-70E740481C1C}">
                <a14:useLocalDpi xmlns:a14="http://schemas.microsoft.com/office/drawing/2010/main"/>
              </a:ext>
            </a:extLst>
          </a:blip>
          <a:stretch>
            <a:fillRect/>
          </a:stretch>
        </p:blipFill>
        <p:spPr>
          <a:xfrm>
            <a:off x="5605401" y="1059612"/>
            <a:ext cx="3154141" cy="330852"/>
          </a:xfrm>
          <a:prstGeom prst="rect">
            <a:avLst/>
          </a:prstGeom>
          <a:effectLst>
            <a:outerShdw blurRad="38100" dist="25400" dir="5400000" rotWithShape="0">
              <a:srgbClr val="000000">
                <a:alpha val="50000"/>
              </a:srgbClr>
            </a:outerShdw>
          </a:effectLst>
        </p:spPr>
      </p:pic>
      <p:sp>
        <p:nvSpPr>
          <p:cNvPr id="20" name="圓角矩形 19"/>
          <p:cNvSpPr/>
          <p:nvPr/>
        </p:nvSpPr>
        <p:spPr>
          <a:xfrm>
            <a:off x="398759" y="949690"/>
            <a:ext cx="5252923" cy="12794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223448" y="4653136"/>
            <a:ext cx="5415265" cy="523220"/>
          </a:xfrm>
          <a:prstGeom prst="rect">
            <a:avLst/>
          </a:prstGeom>
        </p:spPr>
        <p:txBody>
          <a:bodyPr wrap="none">
            <a:spAutoFit/>
          </a:bodyPr>
          <a:lstStyle/>
          <a:p>
            <a:r>
              <a:rPr lang="en-US" altLang="zh-TW" sz="28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 </a:t>
            </a:r>
            <a:r>
              <a:rPr lang="zh-TW" altLang="en-US" sz="28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需要因地制宜</a:t>
            </a:r>
            <a:r>
              <a:rPr lang="zh-TW" altLang="en-US" sz="28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有效之</a:t>
            </a:r>
            <a:r>
              <a:rPr lang="zh-TW" altLang="en-US" sz="28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緊密跟隨</a:t>
            </a:r>
            <a:endParaRPr lang="zh-TW" altLang="en-US" sz="2800" b="1" dirty="0"/>
          </a:p>
        </p:txBody>
      </p:sp>
      <p:pic>
        <p:nvPicPr>
          <p:cNvPr id="21" name="圖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22"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 name="投影片編號版面配置區 22"/>
          <p:cNvSpPr>
            <a:spLocks noGrp="1"/>
          </p:cNvSpPr>
          <p:nvPr>
            <p:ph type="sldNum" sz="quarter" idx="12"/>
          </p:nvPr>
        </p:nvSpPr>
        <p:spPr/>
        <p:txBody>
          <a:bodyPr/>
          <a:lstStyle/>
          <a:p>
            <a:pPr>
              <a:defRPr/>
            </a:pPr>
            <a:fld id="{F5C11BF4-D49E-4A8B-9508-3E99C3813E2B}" type="slidenum">
              <a:rPr lang="en-US" altLang="zh-TW" smtClean="0"/>
              <a:pPr>
                <a:defRPr/>
              </a:pPr>
              <a:t>4</a:t>
            </a:fld>
            <a:endParaRPr lang="en-US" altLang="zh-TW"/>
          </a:p>
        </p:txBody>
      </p:sp>
      <p:sp>
        <p:nvSpPr>
          <p:cNvPr id="24" name="Shape 161"/>
          <p:cNvSpPr txBox="1">
            <a:spLocks/>
          </p:cNvSpPr>
          <p:nvPr/>
        </p:nvSpPr>
        <p:spPr>
          <a:xfrm>
            <a:off x="683568" y="274638"/>
            <a:ext cx="8229600" cy="490537"/>
          </a:xfrm>
          <a:prstGeom prst="rect">
            <a:avLst/>
          </a:prstGeom>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FF0000"/>
                </a:solidFill>
                <a:latin typeface="Arial Black" pitchFamily="34" charset="0"/>
                <a:ea typeface="+mj-ea"/>
                <a:cs typeface="+mj-cs"/>
              </a:defRPr>
            </a:lvl1pPr>
          </a:lstStyle>
          <a:p>
            <a:pPr algn="ctr" fontAlgn="auto">
              <a:spcAft>
                <a:spcPts val="0"/>
              </a:spcAft>
            </a:pP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國際趨勢</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低於</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6GHz WRC-15</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IMT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 結論</a:t>
            </a:r>
            <a:endPar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4860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84458" y="1052809"/>
            <a:ext cx="8229600" cy="4525963"/>
          </a:xfrm>
        </p:spPr>
        <p:txBody>
          <a:bodyPr/>
          <a:lstStyle/>
          <a:p>
            <a:r>
              <a:rPr lang="en-US" altLang="zh-TW"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WRC-15</a:t>
            </a:r>
            <a:r>
              <a:rPr lang="zh-TW" altLang="en-US" sz="24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公共保護及</a:t>
            </a:r>
            <a:r>
              <a:rPr lang="zh-TW" altLang="en-US"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救災</a:t>
            </a:r>
            <a:r>
              <a:rPr lang="en-US" altLang="zh-TW"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(PPDR)</a:t>
            </a:r>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頻</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段</a:t>
            </a:r>
            <a:r>
              <a:rPr lang="zh-TW" altLang="en-US"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決議</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(Resolution </a:t>
            </a:r>
            <a:r>
              <a:rPr lang="en-US" altLang="zh-TW"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646)</a:t>
            </a:r>
          </a:p>
          <a:p>
            <a:pPr lvl="1"/>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鼓勵各當局</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在</a:t>
            </a:r>
            <a:r>
              <a:rPr lang="zh-TW" altLang="en-US" sz="20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盡量使用</a:t>
            </a:r>
            <a:r>
              <a:rPr lang="zh-TW" alt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已協調的</a:t>
            </a:r>
            <a:r>
              <a:rPr lang="en-US" altLang="zh-TW"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(harmonized)</a:t>
            </a:r>
            <a:r>
              <a:rPr lang="zh-TW" alt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頻</a:t>
            </a:r>
            <a:r>
              <a:rPr lang="zh-TW" altLang="en-US" sz="20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段</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作為</a:t>
            </a: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PPDR</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應用</a:t>
            </a:r>
            <a:endPar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lvl="1"/>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鼓勵各當局進行國家性</a:t>
            </a: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PPDR</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頻譜的規劃時，考慮</a:t>
            </a: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694-894 MHz</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範圍內之頻</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段</a:t>
            </a:r>
            <a:r>
              <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在</a:t>
            </a:r>
            <a:r>
              <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WRC-15</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後已為全球一致之</a:t>
            </a:r>
            <a:r>
              <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IMT</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頻段</a:t>
            </a:r>
            <a:r>
              <a:rPr lang="en-US" altLang="zh-TW"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lvl="1"/>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鼓勵相關當局考慮以下已在區域層級得到協調的頻段作為</a:t>
            </a:r>
            <a:r>
              <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PPDR</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應用</a:t>
            </a:r>
          </a:p>
          <a:p>
            <a:pPr lvl="2"/>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Region </a:t>
            </a: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3: 406.1-430 MHz, 440-470 MHz, and 4940-4990 </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MHz</a:t>
            </a:r>
          </a:p>
          <a:p>
            <a:pPr lvl="1"/>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鼓勵</a:t>
            </a:r>
            <a:r>
              <a:rPr lang="zh-TW" alt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在國家層級</a:t>
            </a:r>
            <a:r>
              <a:rPr lang="zh-TW" altLang="en-US" sz="20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提供更多適當</a:t>
            </a:r>
            <a:r>
              <a:rPr lang="zh-TW" alt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頻譜</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為</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以滿足</a:t>
            </a:r>
            <a:r>
              <a:rPr lang="zh-TW" altLang="en-US" sz="2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支援</a:t>
            </a:r>
            <a:r>
              <a:rPr lang="zh-TW" alt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增強的數據和多媒體</a:t>
            </a:r>
            <a:r>
              <a:rPr lang="zh-TW" altLang="en-US" sz="20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功能</a:t>
            </a:r>
            <a:endParaRPr lang="en-US" altLang="zh-TW"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矩形 5"/>
          <p:cNvSpPr/>
          <p:nvPr/>
        </p:nvSpPr>
        <p:spPr>
          <a:xfrm>
            <a:off x="403769" y="3877860"/>
            <a:ext cx="8271956" cy="954107"/>
          </a:xfrm>
          <a:prstGeom prst="rect">
            <a:avLst/>
          </a:prstGeom>
        </p:spPr>
        <p:txBody>
          <a:bodyPr wrap="square">
            <a:spAutoFit/>
          </a:bodyPr>
          <a:lstStyle/>
          <a:p>
            <a:pPr marL="450850" indent="-450850">
              <a:buFont typeface="Wingdings"/>
              <a:buChar char="è"/>
            </a:pPr>
            <a:r>
              <a:rPr lang="zh-TW" altLang="en-US" sz="28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需要考慮我國國情並有效緊密跟隨、結合新科技之彈性、動態統整運用</a:t>
            </a:r>
            <a:endParaRPr lang="zh-TW" altLang="en-US" sz="2800" b="1"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8"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 name="投影片編號版面配置區 3"/>
          <p:cNvSpPr>
            <a:spLocks noGrp="1"/>
          </p:cNvSpPr>
          <p:nvPr>
            <p:ph type="sldNum" sz="quarter" idx="2"/>
          </p:nvPr>
        </p:nvSpPr>
        <p:spPr/>
        <p:txBody>
          <a:bodyPr/>
          <a:lstStyle/>
          <a:p>
            <a:fld id="{86CB4B4D-7CA3-9044-876B-883B54F8677D}" type="slidenum">
              <a:rPr lang="en-US" altLang="zh-TW" smtClean="0"/>
              <a:t>5</a:t>
            </a:fld>
            <a:endParaRPr lang="zh-TW" altLang="en-US"/>
          </a:p>
        </p:txBody>
      </p:sp>
      <p:sp>
        <p:nvSpPr>
          <p:cNvPr id="10" name="Shape 161"/>
          <p:cNvSpPr txBox="1">
            <a:spLocks/>
          </p:cNvSpPr>
          <p:nvPr/>
        </p:nvSpPr>
        <p:spPr>
          <a:xfrm>
            <a:off x="683568" y="274638"/>
            <a:ext cx="8229600" cy="490537"/>
          </a:xfrm>
          <a:prstGeom prst="rect">
            <a:avLst/>
          </a:prstGeom>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FF0000"/>
                </a:solidFill>
                <a:latin typeface="Arial Black" pitchFamily="34" charset="0"/>
                <a:ea typeface="+mj-ea"/>
                <a:cs typeface="+mj-cs"/>
              </a:defRPr>
            </a:lvl1pPr>
          </a:lstStyle>
          <a:p>
            <a:pPr algn="ctr" fontAlgn="auto">
              <a:spcAft>
                <a:spcPts val="0"/>
              </a:spcAft>
            </a:pP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災防及公共安全所需</a:t>
            </a:r>
            <a:endPar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文字方塊 8"/>
          <p:cNvSpPr txBox="1"/>
          <p:nvPr/>
        </p:nvSpPr>
        <p:spPr>
          <a:xfrm>
            <a:off x="0" y="6546830"/>
            <a:ext cx="8341851" cy="338554"/>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PPDR</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：公共保護及</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救災，</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Public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Protection &amp; Disaster Relief</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7802957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 name="Shape 160"/>
          <p:cNvSpPr>
            <a:spLocks noGrp="1"/>
          </p:cNvSpPr>
          <p:nvPr>
            <p:ph type="body" idx="1"/>
          </p:nvPr>
        </p:nvSpPr>
        <p:spPr>
          <a:xfrm>
            <a:off x="251520" y="1052736"/>
            <a:ext cx="8640960" cy="5328592"/>
          </a:xfrm>
          <a:prstGeom prst="rect">
            <a:avLst/>
          </a:prstGeom>
        </p:spPr>
        <p:txBody>
          <a:bodyPr anchor="t">
            <a:normAutofit lnSpcReduction="10000"/>
          </a:bodyPr>
          <a:lstStyle/>
          <a:p>
            <a:pPr marL="312528" indent="-312528">
              <a:defRPr sz="3000"/>
            </a:pPr>
            <a:r>
              <a:rPr lang="en-US" altLang="zh-TW" sz="28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2019 WRC-19</a:t>
            </a:r>
            <a:r>
              <a:rPr lang="zh-TW" altLang="en-US" sz="28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前</a:t>
            </a:r>
            <a:r>
              <a:rPr lang="zh-TW" altLang="en-US" sz="2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關於較</a:t>
            </a:r>
            <a:r>
              <a:rPr lang="zh-TW" altLang="en-US" sz="28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高頻頻段配置給</a:t>
            </a:r>
            <a:r>
              <a:rPr lang="en-US" altLang="zh-TW" sz="28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IMT</a:t>
            </a:r>
            <a:r>
              <a:rPr lang="zh-TW" altLang="en-US" sz="28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系統</a:t>
            </a:r>
            <a:r>
              <a:rPr sz="2800" b="1" dirty="0" err="1"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先期</a:t>
            </a:r>
            <a:r>
              <a:rPr lang="zh-TW" altLang="en-US" sz="28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討論</a:t>
            </a:r>
            <a:r>
              <a:rPr sz="2800" dirty="0" err="1"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工作</a:t>
            </a:r>
            <a:endParaRPr sz="2800" dirty="0">
              <a:latin typeface="標楷體" panose="03000509000000000000" pitchFamily="65" charset="-120"/>
              <a:ea typeface="標楷體" panose="03000509000000000000" pitchFamily="65" charset="-120"/>
              <a:cs typeface="Times New Roman" panose="02020603050405020304" pitchFamily="18" charset="0"/>
            </a:endParaRPr>
          </a:p>
          <a:p>
            <a:pPr marL="457200" lvl="1" indent="0">
              <a:buNone/>
              <a:defRPr sz="2600"/>
            </a:pPr>
            <a:r>
              <a:rPr lang="en-US" sz="2400" dirty="0" smtClean="0">
                <a:latin typeface="標楷體" panose="03000509000000000000" pitchFamily="65" charset="-120"/>
                <a:ea typeface="標楷體" panose="03000509000000000000" pitchFamily="65" charset="-120"/>
                <a:cs typeface="Times New Roman" panose="02020603050405020304" pitchFamily="18" charset="0"/>
              </a:rPr>
              <a:t>1) </a:t>
            </a:r>
            <a:r>
              <a:rPr sz="24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完成</a:t>
            </a:r>
            <a:r>
              <a:rPr sz="24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24.25-86 </a:t>
            </a:r>
            <a:r>
              <a:rPr sz="2400" b="1" dirty="0" err="1">
                <a:solidFill>
                  <a:srgbClr val="0033CC"/>
                </a:solidFill>
                <a:latin typeface="標楷體" panose="03000509000000000000" pitchFamily="65" charset="-120"/>
                <a:ea typeface="標楷體" panose="03000509000000000000" pitchFamily="65" charset="-120"/>
                <a:cs typeface="Times New Roman" panose="02020603050405020304" pitchFamily="18" charset="0"/>
              </a:rPr>
              <a:t>GHz</a:t>
            </a:r>
            <a:r>
              <a:rPr sz="2400" dirty="0" err="1">
                <a:solidFill>
                  <a:schemeClr val="tx1"/>
                </a:solidFill>
                <a:latin typeface="標楷體" panose="03000509000000000000" pitchFamily="65" charset="-120"/>
                <a:ea typeface="標楷體" panose="03000509000000000000" pitchFamily="65" charset="-120"/>
                <a:cs typeface="Times New Roman" panose="02020603050405020304" pitchFamily="18" charset="0"/>
              </a:rPr>
              <a:t>高頻段應用於</a:t>
            </a:r>
            <a:r>
              <a:rPr sz="2400" b="1" dirty="0" err="1">
                <a:latin typeface="標楷體" panose="03000509000000000000" pitchFamily="65" charset="-120"/>
                <a:ea typeface="標楷體" panose="03000509000000000000" pitchFamily="65" charset="-120"/>
                <a:cs typeface="Times New Roman" panose="02020603050405020304" pitchFamily="18" charset="0"/>
              </a:rPr>
              <a:t>IMT系統之相關研究</a:t>
            </a:r>
            <a:r>
              <a:rPr sz="2400" dirty="0" err="1">
                <a:latin typeface="標楷體" panose="03000509000000000000" pitchFamily="65" charset="-120"/>
                <a:ea typeface="標楷體" panose="03000509000000000000" pitchFamily="65" charset="-120"/>
                <a:cs typeface="Times New Roman" panose="02020603050405020304" pitchFamily="18" charset="0"/>
              </a:rPr>
              <a:t>，</a:t>
            </a:r>
            <a:r>
              <a:rPr sz="2400" dirty="0" err="1">
                <a:solidFill>
                  <a:schemeClr val="tx1"/>
                </a:solidFill>
                <a:latin typeface="標楷體" panose="03000509000000000000" pitchFamily="65" charset="-120"/>
                <a:ea typeface="標楷體" panose="03000509000000000000" pitchFamily="65" charset="-120"/>
                <a:cs typeface="Times New Roman" panose="02020603050405020304" pitchFamily="18" charset="0"/>
              </a:rPr>
              <a:t>包含</a:t>
            </a:r>
            <a:endParaRPr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lvl="2">
              <a:defRPr sz="2600"/>
            </a:pPr>
            <a:r>
              <a:rPr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IMT </a:t>
            </a:r>
            <a:r>
              <a:rPr sz="2000" dirty="0" err="1" smtClean="0">
                <a:latin typeface="標楷體" panose="03000509000000000000" pitchFamily="65" charset="-120"/>
                <a:ea typeface="標楷體" panose="03000509000000000000" pitchFamily="65" charset="-120"/>
                <a:cs typeface="Times New Roman" panose="02020603050405020304" pitchFamily="18" charset="0"/>
              </a:rPr>
              <a:t>系統在此</a:t>
            </a:r>
            <a:r>
              <a:rPr sz="2000" b="1" dirty="0" err="1"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頻段運行之技術特性</a:t>
            </a:r>
            <a:r>
              <a:rPr lang="zh-TW" altLang="en-US" sz="20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a:t>
            </a:r>
            <a:r>
              <a:rPr sz="2000" b="1" dirty="0" err="1"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科技演進</a:t>
            </a:r>
            <a:r>
              <a:rPr sz="2000" dirty="0" err="1" smtClean="0">
                <a:latin typeface="標楷體" panose="03000509000000000000" pitchFamily="65" charset="-120"/>
                <a:ea typeface="標楷體" panose="03000509000000000000" pitchFamily="65" charset="-120"/>
                <a:cs typeface="Times New Roman" panose="02020603050405020304" pitchFamily="18" charset="0"/>
              </a:rPr>
              <a:t>與</a:t>
            </a:r>
            <a:r>
              <a:rPr sz="2000" b="1" dirty="0" err="1"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頻譜效率</a:t>
            </a:r>
            <a:endParaRPr lang="en-US" sz="20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endParaRPr>
          </a:p>
          <a:p>
            <a:pPr lvl="2">
              <a:defRPr sz="2600"/>
            </a:pPr>
            <a:r>
              <a:rPr sz="2000" b="1" dirty="0"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IMT-2020</a:t>
            </a:r>
            <a:r>
              <a:rPr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系統的</a:t>
            </a:r>
            <a:r>
              <a:rPr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佈建情境</a:t>
            </a:r>
            <a:r>
              <a:rPr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以及在高密度都會區(dense urban area)及(或)</a:t>
            </a:r>
            <a:r>
              <a:rPr sz="2000" dirty="0" err="1"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尖峰時間的高資料流量</a:t>
            </a:r>
            <a:r>
              <a:rPr sz="2000" b="1" dirty="0" err="1">
                <a:solidFill>
                  <a:srgbClr val="0033CC"/>
                </a:solidFill>
                <a:latin typeface="標楷體" panose="03000509000000000000" pitchFamily="65" charset="-120"/>
                <a:ea typeface="標楷體" panose="03000509000000000000" pitchFamily="65" charset="-120"/>
                <a:cs typeface="Times New Roman" panose="02020603050405020304" pitchFamily="18" charset="0"/>
              </a:rPr>
              <a:t>需求情形</a:t>
            </a:r>
            <a:endParaRPr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endParaRPr>
          </a:p>
          <a:p>
            <a:pPr lvl="2">
              <a:defRPr sz="2600"/>
            </a:pPr>
            <a:r>
              <a:rPr sz="2000" b="1" dirty="0" err="1" smtClean="0">
                <a:solidFill>
                  <a:srgbClr val="0033CC"/>
                </a:solidFill>
                <a:latin typeface="標楷體" panose="03000509000000000000" pitchFamily="65" charset="-120"/>
                <a:ea typeface="標楷體" panose="03000509000000000000" pitchFamily="65" charset="-120"/>
                <a:cs typeface="Times New Roman" panose="02020603050405020304" pitchFamily="18" charset="0"/>
              </a:rPr>
              <a:t>頻譜需求的時間表</a:t>
            </a:r>
            <a:endParaRPr 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endParaRPr>
          </a:p>
          <a:p>
            <a:pPr marL="457200" lvl="1" indent="0">
              <a:buNone/>
              <a:defRPr sz="2600"/>
            </a:pP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2) </a:t>
            </a:r>
            <a:r>
              <a:rPr lang="zh-TW" alt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完成</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對以下頻段的</a:t>
            </a:r>
            <a:r>
              <a:rPr lang="zh-TW" altLang="en-US" sz="2000" b="1" dirty="0">
                <a:solidFill>
                  <a:srgbClr val="0033CC"/>
                </a:solidFill>
                <a:latin typeface="標楷體" panose="03000509000000000000" pitchFamily="65" charset="-120"/>
                <a:ea typeface="標楷體" panose="03000509000000000000" pitchFamily="65" charset="-120"/>
                <a:cs typeface="Times New Roman" panose="02020603050405020304" pitchFamily="18" charset="0"/>
              </a:rPr>
              <a:t>共用與兼容性議題</a:t>
            </a:r>
            <a:r>
              <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的研究</a:t>
            </a:r>
            <a:endParaRPr lang="en-US" altLang="zh-TW"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lvl="2">
              <a:defRPr sz="2600"/>
            </a:pP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現</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已有</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配置</a:t>
            </a: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16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24.25-27.5 GHz, 37-40.5 GHz, 42.5-43.5 GHz, 45.5-47 GHz, 47.2-50.2 GHz, 50.4-52.6 GHz, 66-76 GHz and 81-86 GHz</a:t>
            </a:r>
          </a:p>
          <a:p>
            <a:pPr lvl="2">
              <a:defRPr sz="2600"/>
            </a:pP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可能</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額外</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配置</a:t>
            </a: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16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31.8-33.4 GHz, 40.5-42.5 GHz and 47-47.2 </a:t>
            </a:r>
            <a:r>
              <a:rPr lang="en-US" altLang="zh-TW" sz="16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GHz</a:t>
            </a:r>
          </a:p>
          <a:p>
            <a:pPr marL="685800" lvl="2" indent="0">
              <a:buNone/>
              <a:defRPr sz="2600"/>
            </a:pPr>
            <a:r>
              <a:rPr lang="en-US" altLang="zh-TW" sz="16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 </a:t>
            </a:r>
            <a:endParaRPr lang="en-US" altLang="zh-TW" sz="16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a:buFont typeface="Wingdings" pitchFamily="2" charset="2"/>
              <a:buChar char="è"/>
              <a:defRPr sz="2600"/>
            </a:pPr>
            <a:r>
              <a:rPr lang="zh-TW" altLang="en-US"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需要對創新前瞻友善之</a:t>
            </a:r>
            <a:r>
              <a:rPr lang="zh-TW" altLang="en-US"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法規</a:t>
            </a:r>
            <a:r>
              <a:rPr lang="zh-TW" altLang="en-US"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環境與頻</a:t>
            </a:r>
            <a:r>
              <a:rPr lang="zh-TW" altLang="en-US" dirty="0">
                <a:solidFill>
                  <a:srgbClr val="FF0000"/>
                </a:solidFill>
                <a:latin typeface="標楷體" panose="03000509000000000000" pitchFamily="65" charset="-120"/>
                <a:ea typeface="標楷體" panose="03000509000000000000" pitchFamily="65" charset="-120"/>
                <a:sym typeface="Wingdings" panose="05000000000000000000" pitchFamily="2" charset="2"/>
              </a:rPr>
              <a:t>率</a:t>
            </a:r>
            <a:r>
              <a:rPr lang="zh-TW" altLang="en-US"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政策</a:t>
            </a:r>
            <a:r>
              <a:rPr lang="zh-TW" altLang="en-US" dirty="0" smtClean="0">
                <a:latin typeface="標楷體" panose="03000509000000000000" pitchFamily="65" charset="-120"/>
                <a:ea typeface="標楷體" panose="03000509000000000000" pitchFamily="65" charset="-120"/>
                <a:sym typeface="Wingdings" panose="05000000000000000000" pitchFamily="2" charset="2"/>
              </a:rPr>
              <a:t>，供作前瞻技術、系統</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a:t>
            </a:r>
            <a:r>
              <a:rPr lang="en-US" altLang="zh-TW" dirty="0" err="1" smtClean="0">
                <a:latin typeface="標楷體" panose="03000509000000000000" pitchFamily="65" charset="-120"/>
                <a:ea typeface="標楷體" panose="03000509000000000000" pitchFamily="65" charset="-120"/>
                <a:sym typeface="Wingdings" panose="05000000000000000000" pitchFamily="2" charset="2"/>
              </a:rPr>
              <a:t>PoS</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a:t>
            </a:r>
            <a:r>
              <a:rPr lang="zh-TW" altLang="en-US" dirty="0" smtClean="0">
                <a:latin typeface="標楷體" panose="03000509000000000000" pitchFamily="65" charset="-120"/>
                <a:ea typeface="標楷體" panose="03000509000000000000" pitchFamily="65" charset="-120"/>
                <a:sym typeface="Wingdings" panose="05000000000000000000" pitchFamily="2" charset="2"/>
              </a:rPr>
              <a:t>、</a:t>
            </a:r>
            <a:r>
              <a:rPr lang="zh-TW" altLang="en-US" sz="2600" dirty="0">
                <a:latin typeface="標楷體" panose="03000509000000000000" pitchFamily="65" charset="-120"/>
                <a:ea typeface="標楷體" panose="03000509000000000000" pitchFamily="65" charset="-120"/>
              </a:rPr>
              <a:t>共用與兼容性、</a:t>
            </a:r>
            <a:r>
              <a:rPr lang="zh-TW" altLang="en-US"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服務與商務</a:t>
            </a:r>
            <a:r>
              <a:rPr lang="en-US" altLang="zh-TW"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en-US" altLang="zh-TW" dirty="0" err="1"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PoB</a:t>
            </a:r>
            <a:r>
              <a:rPr lang="en-US" altLang="zh-TW"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dirty="0" smtClean="0">
                <a:latin typeface="標楷體" panose="03000509000000000000" pitchFamily="65" charset="-120"/>
                <a:ea typeface="標楷體" panose="03000509000000000000" pitchFamily="65" charset="-120"/>
                <a:sym typeface="Wingdings" panose="05000000000000000000" pitchFamily="2" charset="2"/>
              </a:rPr>
              <a:t>之</a:t>
            </a:r>
            <a:r>
              <a:rPr lang="zh-TW" altLang="en-US"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實驗、測試、評估</a:t>
            </a:r>
            <a:endParaRPr lang="en-US" altLang="zh-TW"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marL="0" indent="0">
              <a:buNone/>
              <a:defRPr sz="2600"/>
            </a:pPr>
            <a:endParaRPr dirty="0">
              <a:solidFill>
                <a:srgbClr val="FF0000"/>
              </a:solidFill>
            </a:endParaRPr>
          </a:p>
        </p:txBody>
      </p:sp>
      <p:sp>
        <p:nvSpPr>
          <p:cNvPr id="161" name="Shape 161"/>
          <p:cNvSpPr>
            <a:spLocks noGrp="1"/>
          </p:cNvSpPr>
          <p:nvPr>
            <p:ph type="title"/>
          </p:nvPr>
        </p:nvSpPr>
        <p:spPr>
          <a:xfrm>
            <a:off x="596411" y="274638"/>
            <a:ext cx="8229600" cy="490537"/>
          </a:xfrm>
          <a:prstGeom prst="rect">
            <a:avLst/>
          </a:prstGeom>
          <a:extLst/>
        </p:spPr>
        <p:txBody>
          <a:bodyPr vert="horz" lIns="91440" tIns="45720" rIns="91440" bIns="45720" rtlCol="0" anchor="ctr">
            <a:noAutofit/>
          </a:bodyPr>
          <a:lstStyle/>
          <a:p>
            <a:pPr algn="ct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緊密</a:t>
            </a: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跟隨</a:t>
            </a:r>
            <a:r>
              <a:rPr sz="3600" b="1" dirty="0" err="1"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高頻</a:t>
            </a: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先期研議</a:t>
            </a:r>
            <a:endParaRPr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82" y="44628"/>
            <a:ext cx="908720" cy="909581"/>
          </a:xfrm>
          <a:prstGeom prst="rect">
            <a:avLst/>
          </a:prstGeom>
        </p:spPr>
      </p:pic>
      <p:sp>
        <p:nvSpPr>
          <p:cNvPr id="2" name="投影片編號版面配置區 1"/>
          <p:cNvSpPr>
            <a:spLocks noGrp="1"/>
          </p:cNvSpPr>
          <p:nvPr>
            <p:ph type="sldNum" sz="quarter" idx="2"/>
          </p:nvPr>
        </p:nvSpPr>
        <p:spPr/>
        <p:txBody>
          <a:bodyPr/>
          <a:lstStyle/>
          <a:p>
            <a:fld id="{86CB4B4D-7CA3-9044-876B-883B54F8677D}" type="slidenum">
              <a:rPr lang="en-US" altLang="zh-TW" smtClean="0"/>
              <a:t>6</a:t>
            </a:fld>
            <a:endParaRPr lang="zh-TW" altLang="en-US"/>
          </a:p>
        </p:txBody>
      </p:sp>
      <p:sp>
        <p:nvSpPr>
          <p:cNvPr id="8" name="文字方塊 7"/>
          <p:cNvSpPr txBox="1"/>
          <p:nvPr/>
        </p:nvSpPr>
        <p:spPr>
          <a:xfrm>
            <a:off x="0" y="6300609"/>
            <a:ext cx="8341851" cy="584775"/>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WRC</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：世界無線電通訊大會，</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World </a:t>
            </a:r>
            <a:r>
              <a:rPr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600" dirty="0" err="1" smtClean="0">
                <a:latin typeface="Times New Roman" panose="02020603050405020304" pitchFamily="18" charset="0"/>
                <a:ea typeface="標楷體" panose="03000509000000000000" pitchFamily="65" charset="-120"/>
                <a:cs typeface="Times New Roman" panose="02020603050405020304" pitchFamily="18" charset="0"/>
              </a:rPr>
              <a:t>adiocommunication</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Conferences</a:t>
            </a:r>
          </a:p>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IMT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：國際行動通訊</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International Mobile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Telecommunication</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2256725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857234"/>
            <a:ext cx="8229600" cy="4697427"/>
          </a:xfrm>
        </p:spPr>
        <p:txBody>
          <a:bodyPr>
            <a:noAutofit/>
          </a:bodyPr>
          <a:lstStyle/>
          <a:p>
            <a:pPr marL="742950" lvl="2" indent="-342900"/>
            <a:endParaRPr lang="en-US" altLang="zh-TW" b="1" kern="1200" dirty="0">
              <a:cs typeface="+mn-cs"/>
            </a:endParaRPr>
          </a:p>
          <a:p>
            <a:pPr marL="742950" lvl="2" indent="-342900"/>
            <a:endParaRPr lang="en-US" altLang="zh-TW" b="1" kern="1200" dirty="0">
              <a:cs typeface="+mn-c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r="83" b="12918"/>
          <a:stretch/>
        </p:blipFill>
        <p:spPr bwMode="auto">
          <a:xfrm>
            <a:off x="544821" y="1857769"/>
            <a:ext cx="8131635" cy="322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2444994" y="1052736"/>
            <a:ext cx="3522853" cy="830997"/>
          </a:xfrm>
          <a:prstGeom prst="rect">
            <a:avLst/>
          </a:prstGeom>
          <a:noFill/>
          <a:ln w="28575">
            <a:solidFill>
              <a:schemeClr val="tx1"/>
            </a:solidFill>
          </a:ln>
        </p:spPr>
        <p:txBody>
          <a:bodyPr wrap="square" rtlCol="0">
            <a:spAutoFit/>
          </a:bodyPr>
          <a:lstStyle/>
          <a:p>
            <a:pPr algn="ctr"/>
            <a:r>
              <a:rPr lang="en-US" altLang="zh-TW"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NCC</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匯流相關法案</a:t>
            </a:r>
          </a:p>
          <a:p>
            <a:pPr algn="ct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含電信、頻譜資源</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直線接點 9"/>
          <p:cNvCxnSpPr/>
          <p:nvPr/>
        </p:nvCxnSpPr>
        <p:spPr>
          <a:xfrm flipV="1">
            <a:off x="6632537" y="1523692"/>
            <a:ext cx="0" cy="576064"/>
          </a:xfrm>
          <a:prstGeom prst="line">
            <a:avLst/>
          </a:prstGeom>
          <a:noFill/>
          <a:ln w="38100">
            <a:solidFill>
              <a:schemeClr val="tx1"/>
            </a:solidFill>
          </a:ln>
        </p:spPr>
      </p:cxnSp>
      <p:cxnSp>
        <p:nvCxnSpPr>
          <p:cNvPr id="12" name="直線單箭頭接點 11"/>
          <p:cNvCxnSpPr/>
          <p:nvPr/>
        </p:nvCxnSpPr>
        <p:spPr>
          <a:xfrm flipH="1">
            <a:off x="5967848" y="1523692"/>
            <a:ext cx="66468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846774" y="1468233"/>
            <a:ext cx="598220" cy="0"/>
          </a:xfrm>
          <a:prstGeom prst="line">
            <a:avLst/>
          </a:prstGeom>
          <a:noFill/>
          <a:ln w="38100">
            <a:solidFill>
              <a:schemeClr val="tx1"/>
            </a:solidFill>
            <a:prstDash val="dash"/>
          </a:ln>
        </p:spPr>
      </p:cxnSp>
      <p:cxnSp>
        <p:nvCxnSpPr>
          <p:cNvPr id="17" name="直線單箭頭接點 16"/>
          <p:cNvCxnSpPr/>
          <p:nvPr/>
        </p:nvCxnSpPr>
        <p:spPr>
          <a:xfrm>
            <a:off x="1860726" y="1468234"/>
            <a:ext cx="0" cy="559515"/>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 name="左-右雙向箭號 3"/>
          <p:cNvSpPr/>
          <p:nvPr/>
        </p:nvSpPr>
        <p:spPr>
          <a:xfrm rot="10800000">
            <a:off x="3019818" y="3234109"/>
            <a:ext cx="859856" cy="470165"/>
          </a:xfrm>
          <a:prstGeom prst="leftRightArrow">
            <a:avLst>
              <a:gd name="adj1" fmla="val 62673"/>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投影片編號版面配置區 4"/>
          <p:cNvSpPr>
            <a:spLocks noGrp="1"/>
          </p:cNvSpPr>
          <p:nvPr>
            <p:ph type="sldNum" sz="quarter" idx="12"/>
          </p:nvPr>
        </p:nvSpPr>
        <p:spPr/>
        <p:txBody>
          <a:bodyPr/>
          <a:lstStyle/>
          <a:p>
            <a:pPr>
              <a:defRPr/>
            </a:pPr>
            <a:fld id="{F5C11BF4-D49E-4A8B-9508-3E99C3813E2B}" type="slidenum">
              <a:rPr lang="en-US" altLang="zh-TW" smtClean="0"/>
              <a:pPr>
                <a:defRPr/>
              </a:pPr>
              <a:t>7</a:t>
            </a:fld>
            <a:endParaRPr lang="en-US" altLang="zh-TW"/>
          </a:p>
        </p:txBody>
      </p:sp>
      <p:sp>
        <p:nvSpPr>
          <p:cNvPr id="22" name="文字方塊 21"/>
          <p:cNvSpPr txBox="1"/>
          <p:nvPr/>
        </p:nvSpPr>
        <p:spPr>
          <a:xfrm>
            <a:off x="35496" y="6597424"/>
            <a:ext cx="3888432" cy="276999"/>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rgbClr val="000099"/>
                </a:solidFill>
                <a:latin typeface="Times New Roman" panose="02020603050405020304" pitchFamily="18" charset="0"/>
                <a:ea typeface="標楷體" pitchFamily="65" charset="-120"/>
                <a:cs typeface="Times New Roman" panose="02020603050405020304" pitchFamily="18" charset="0"/>
              </a:rPr>
              <a:t>1</a:t>
            </a:r>
            <a:r>
              <a:rPr lang="en-US" altLang="zh-TW" sz="1200" dirty="0" smtClean="0">
                <a:latin typeface="Times New Roman" panose="02020603050405020304" pitchFamily="18" charset="0"/>
                <a:ea typeface="標楷體" pitchFamily="65" charset="-120"/>
                <a:cs typeface="Times New Roman" panose="02020603050405020304" pitchFamily="18" charset="0"/>
              </a:rPr>
              <a:t>00</a:t>
            </a:r>
            <a:r>
              <a:rPr lang="zh-TW" altLang="en-US" sz="1200" dirty="0">
                <a:latin typeface="Times New Roman" panose="02020603050405020304" pitchFamily="18" charset="0"/>
                <a:ea typeface="標楷體" pitchFamily="65" charset="-120"/>
                <a:cs typeface="Times New Roman" panose="02020603050405020304" pitchFamily="18" charset="0"/>
              </a:rPr>
              <a:t>年野村報告</a:t>
            </a:r>
            <a:endParaRPr kumimoji="1"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p:cNvSpPr txBox="1"/>
          <p:nvPr/>
        </p:nvSpPr>
        <p:spPr>
          <a:xfrm>
            <a:off x="218285" y="4941168"/>
            <a:ext cx="2226709" cy="646331"/>
          </a:xfrm>
          <a:prstGeom prst="rect">
            <a:avLst/>
          </a:prstGeom>
          <a:noFill/>
          <a:ln w="28575">
            <a:noFill/>
          </a:ln>
        </p:spPr>
        <p:txBody>
          <a:bodyPr wrap="square" rtlCol="0">
            <a:spAutoFit/>
          </a:bodyPr>
          <a:lstStyle>
            <a:defPPr>
              <a:defRPr lang="zh-TW"/>
            </a:defPPr>
            <a:lvl1pPr algn="ctr">
              <a:defRPr b="1">
                <a:solidFill>
                  <a:srgbClr val="FF0000"/>
                </a:solidFill>
                <a:latin typeface="+mn-ea"/>
                <a:ea typeface="+mn-ea"/>
              </a:defRPr>
            </a:lvl1pPr>
          </a:lstStyle>
          <a:p>
            <a:r>
              <a:rPr lang="zh-TW" altLang="en-US" dirty="0">
                <a:solidFill>
                  <a:srgbClr val="0000FF"/>
                </a:solidFill>
                <a:latin typeface="標楷體" panose="03000509000000000000" pitchFamily="65" charset="-120"/>
                <a:ea typeface="標楷體" panose="03000509000000000000" pitchFamily="65" charset="-120"/>
              </a:rPr>
              <a:t>創新前瞻頻</a:t>
            </a:r>
            <a:r>
              <a:rPr lang="zh-TW" altLang="en-US" dirty="0" smtClean="0">
                <a:solidFill>
                  <a:srgbClr val="0000FF"/>
                </a:solidFill>
                <a:latin typeface="標楷體" panose="03000509000000000000" pitchFamily="65" charset="-120"/>
                <a:ea typeface="標楷體" panose="03000509000000000000" pitchFamily="65" charset="-120"/>
              </a:rPr>
              <a:t>譜</a:t>
            </a:r>
            <a:endParaRPr lang="en-US" altLang="zh-TW" dirty="0" smtClean="0">
              <a:solidFill>
                <a:srgbClr val="0000FF"/>
              </a:solidFill>
              <a:latin typeface="標楷體" panose="03000509000000000000" pitchFamily="65" charset="-120"/>
              <a:ea typeface="標楷體" panose="03000509000000000000" pitchFamily="65" charset="-120"/>
            </a:endParaRPr>
          </a:p>
          <a:p>
            <a:r>
              <a:rPr lang="zh-TW" altLang="en-US" dirty="0" smtClean="0">
                <a:solidFill>
                  <a:srgbClr val="0000FF"/>
                </a:solidFill>
                <a:latin typeface="標楷體" panose="03000509000000000000" pitchFamily="65" charset="-120"/>
                <a:ea typeface="標楷體" panose="03000509000000000000" pitchFamily="65" charset="-120"/>
              </a:rPr>
              <a:t>配置</a:t>
            </a:r>
            <a:endParaRPr lang="zh-TW" altLang="en-US" dirty="0">
              <a:solidFill>
                <a:srgbClr val="0000FF"/>
              </a:solidFill>
              <a:latin typeface="標楷體" panose="03000509000000000000" pitchFamily="65" charset="-120"/>
              <a:ea typeface="標楷體" panose="03000509000000000000" pitchFamily="65" charset="-120"/>
            </a:endParaRPr>
          </a:p>
        </p:txBody>
      </p:sp>
      <p:sp>
        <p:nvSpPr>
          <p:cNvPr id="28" name="文字方塊 27"/>
          <p:cNvSpPr txBox="1"/>
          <p:nvPr/>
        </p:nvSpPr>
        <p:spPr>
          <a:xfrm>
            <a:off x="3446298" y="4005064"/>
            <a:ext cx="2114736" cy="861774"/>
          </a:xfrm>
          <a:prstGeom prst="rect">
            <a:avLst/>
          </a:prstGeom>
          <a:noFill/>
          <a:ln w="28575">
            <a:noFill/>
          </a:ln>
        </p:spPr>
        <p:txBody>
          <a:bodyPr wrap="square" rtlCol="0">
            <a:spAutoFit/>
          </a:bodyPr>
          <a:lstStyle/>
          <a:p>
            <a:pPr algn="ctr"/>
            <a:r>
              <a:rPr lang="zh-TW" altLang="en-US" b="1" dirty="0" smtClean="0">
                <a:solidFill>
                  <a:srgbClr val="0000FF"/>
                </a:solidFill>
                <a:latin typeface="標楷體" panose="03000509000000000000" pitchFamily="65" charset="-120"/>
                <a:ea typeface="標楷體" panose="03000509000000000000" pitchFamily="65" charset="-120"/>
              </a:rPr>
              <a:t>創新前</a:t>
            </a:r>
            <a:r>
              <a:rPr lang="zh-TW" altLang="en-US" b="1" dirty="0">
                <a:solidFill>
                  <a:srgbClr val="0000FF"/>
                </a:solidFill>
                <a:latin typeface="標楷體" panose="03000509000000000000" pitchFamily="65" charset="-120"/>
                <a:ea typeface="標楷體" panose="03000509000000000000" pitchFamily="65" charset="-120"/>
              </a:rPr>
              <a:t>瞻</a:t>
            </a:r>
            <a:r>
              <a:rPr lang="zh-TW" altLang="en-US" b="1" dirty="0" smtClean="0">
                <a:solidFill>
                  <a:srgbClr val="0000FF"/>
                </a:solidFill>
                <a:latin typeface="標楷體" panose="03000509000000000000" pitchFamily="65" charset="-120"/>
                <a:ea typeface="標楷體" panose="03000509000000000000" pitchFamily="65" charset="-120"/>
              </a:rPr>
              <a:t>頻譜</a:t>
            </a:r>
            <a:endParaRPr lang="en-US" altLang="zh-TW" b="1" dirty="0" smtClean="0">
              <a:solidFill>
                <a:srgbClr val="0000FF"/>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監</a:t>
            </a:r>
            <a:r>
              <a:rPr lang="zh-TW" altLang="en-US" b="1" dirty="0" smtClean="0">
                <a:solidFill>
                  <a:srgbClr val="0000FF"/>
                </a:solidFill>
                <a:latin typeface="標楷體" panose="03000509000000000000" pitchFamily="65" charset="-120"/>
                <a:ea typeface="標楷體" panose="03000509000000000000" pitchFamily="65" charset="-120"/>
              </a:rPr>
              <a:t>理</a:t>
            </a:r>
            <a:endParaRPr lang="zh-TW" altLang="en-US" b="1" dirty="0">
              <a:solidFill>
                <a:srgbClr val="0000FF"/>
              </a:solidFill>
              <a:latin typeface="標楷體" panose="03000509000000000000" pitchFamily="65" charset="-120"/>
              <a:ea typeface="標楷體" panose="03000509000000000000" pitchFamily="65" charset="-120"/>
            </a:endParaRPr>
          </a:p>
          <a:p>
            <a:pPr algn="ctr"/>
            <a:endParaRPr lang="zh-TW" altLang="en-US" sz="1400" b="1" dirty="0">
              <a:solidFill>
                <a:srgbClr val="0000FF"/>
              </a:solidFill>
              <a:latin typeface="標楷體" panose="03000509000000000000" pitchFamily="65" charset="-120"/>
              <a:ea typeface="標楷體" panose="03000509000000000000" pitchFamily="65" charset="-120"/>
            </a:endParaRPr>
          </a:p>
        </p:txBody>
      </p:sp>
      <p:sp>
        <p:nvSpPr>
          <p:cNvPr id="29" name="Shape 161"/>
          <p:cNvSpPr txBox="1">
            <a:spLocks/>
          </p:cNvSpPr>
          <p:nvPr/>
        </p:nvSpPr>
        <p:spPr>
          <a:xfrm>
            <a:off x="683568" y="274638"/>
            <a:ext cx="8229600" cy="490537"/>
          </a:xfrm>
          <a:prstGeom prst="rect">
            <a:avLst/>
          </a:prstGeom>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FF0000"/>
                </a:solidFill>
                <a:latin typeface="Arial Black" pitchFamily="34" charset="0"/>
                <a:ea typeface="+mj-ea"/>
                <a:cs typeface="+mj-cs"/>
              </a:defRPr>
            </a:lvl1pPr>
          </a:lstStyle>
          <a:p>
            <a:pPr algn="ctr" fontAlgn="auto">
              <a:spcAft>
                <a:spcPts val="0"/>
              </a:spcAf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我國頻</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譜規劃管理組織與</a:t>
            </a: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制度</a:t>
            </a:r>
            <a:endPar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圓角矩形 17"/>
          <p:cNvSpPr/>
          <p:nvPr/>
        </p:nvSpPr>
        <p:spPr>
          <a:xfrm>
            <a:off x="683568" y="2315386"/>
            <a:ext cx="2664296" cy="2120565"/>
          </a:xfrm>
          <a:prstGeom prst="roundRect">
            <a:avLst/>
          </a:prstGeom>
          <a:solidFill>
            <a:schemeClr val="accent6">
              <a:lumMod val="20000"/>
              <a:lumOff val="80000"/>
              <a:alpha val="35000"/>
            </a:schemeClr>
          </a:solidFill>
          <a:ln w="38100">
            <a:solidFill>
              <a:schemeClr val="accent6">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58047" y="5651631"/>
            <a:ext cx="8496944" cy="1292662"/>
          </a:xfrm>
          <a:prstGeom prst="rect">
            <a:avLst/>
          </a:prstGeom>
        </p:spPr>
        <p:txBody>
          <a:bodyPr wrap="square">
            <a:spAutoFit/>
          </a:bodyPr>
          <a:lstStyle/>
          <a:p>
            <a:pPr>
              <a:buFont typeface="Wingdings" pitchFamily="2" charset="2"/>
              <a:buChar char="è"/>
              <a:defRPr sz="2600"/>
            </a:pPr>
            <a:r>
              <a:rPr lang="zh-TW" altLang="en-US"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組織</a:t>
            </a:r>
            <a:r>
              <a:rPr lang="en-US" altLang="zh-TW"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 </a:t>
            </a:r>
            <a:r>
              <a:rPr lang="zh-TW" altLang="en-US"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水平</a:t>
            </a: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對等</a:t>
            </a:r>
            <a:endParaRPr lang="en-US" altLang="zh-TW"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a:defRPr sz="2600"/>
            </a:pPr>
            <a:r>
              <a:rPr lang="zh-TW" altLang="en-US"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 </a:t>
            </a: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 權責</a:t>
            </a:r>
            <a:r>
              <a:rPr lang="en-US" altLang="zh-TW"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 垂直交錯分工</a:t>
            </a:r>
            <a:endParaRPr lang="en-US" altLang="zh-TW"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a:defRPr sz="2600"/>
            </a:pPr>
            <a:r>
              <a:rPr lang="zh-TW" altLang="en-US"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 </a:t>
            </a:r>
            <a:r>
              <a:rPr lang="zh-TW" altLang="en-US"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 </a:t>
            </a:r>
            <a:endParaRPr lang="en-US" altLang="zh-TW"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p:txBody>
      </p:sp>
    </p:spTree>
    <p:extLst>
      <p:ext uri="{BB962C8B-B14F-4D97-AF65-F5344CB8AC3E}">
        <p14:creationId xmlns:p14="http://schemas.microsoft.com/office/powerpoint/2010/main" val="23242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251520" y="893390"/>
            <a:ext cx="8640960" cy="1664764"/>
          </a:xfrm>
          <a:prstGeom prst="roundRect">
            <a:avLst>
              <a:gd name="adj" fmla="val 454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9" name="標題 1"/>
          <p:cNvSpPr txBox="1">
            <a:spLocks/>
          </p:cNvSpPr>
          <p:nvPr/>
        </p:nvSpPr>
        <p:spPr bwMode="auto">
          <a:xfrm>
            <a:off x="345836" y="260650"/>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b="1">
                <a:solidFill>
                  <a:srgbClr val="FF0000"/>
                </a:solidFill>
                <a:latin typeface="Arial Black" pitchFamily="34" charset="0"/>
                <a:ea typeface="+mj-ea"/>
                <a:cs typeface="+mj-cs"/>
              </a:defRPr>
            </a:lvl1pPr>
            <a:lvl2pPr algn="ctr" rtl="0" eaLnBrk="0" fontAlgn="base" hangingPunct="0">
              <a:spcBef>
                <a:spcPct val="0"/>
              </a:spcBef>
              <a:spcAft>
                <a:spcPct val="0"/>
              </a:spcAft>
              <a:defRPr kumimoji="1" sz="4000" b="1">
                <a:solidFill>
                  <a:srgbClr val="FF0000"/>
                </a:solidFill>
                <a:latin typeface="Arial Black" pitchFamily="34" charset="0"/>
                <a:ea typeface="標楷體" pitchFamily="65" charset="-120"/>
              </a:defRPr>
            </a:lvl2pPr>
            <a:lvl3pPr algn="ctr" rtl="0" eaLnBrk="0" fontAlgn="base" hangingPunct="0">
              <a:spcBef>
                <a:spcPct val="0"/>
              </a:spcBef>
              <a:spcAft>
                <a:spcPct val="0"/>
              </a:spcAft>
              <a:defRPr kumimoji="1" sz="4000" b="1">
                <a:solidFill>
                  <a:srgbClr val="FF0000"/>
                </a:solidFill>
                <a:latin typeface="Arial Black" pitchFamily="34" charset="0"/>
                <a:ea typeface="標楷體" pitchFamily="65" charset="-120"/>
              </a:defRPr>
            </a:lvl3pPr>
            <a:lvl4pPr algn="ctr" rtl="0" eaLnBrk="0" fontAlgn="base" hangingPunct="0">
              <a:spcBef>
                <a:spcPct val="0"/>
              </a:spcBef>
              <a:spcAft>
                <a:spcPct val="0"/>
              </a:spcAft>
              <a:defRPr kumimoji="1" sz="4000" b="1">
                <a:solidFill>
                  <a:srgbClr val="FF0000"/>
                </a:solidFill>
                <a:latin typeface="Arial Black" pitchFamily="34" charset="0"/>
                <a:ea typeface="標楷體" pitchFamily="65" charset="-120"/>
              </a:defRPr>
            </a:lvl4pPr>
            <a:lvl5pPr algn="ctr" rtl="0" eaLnBrk="0" fontAlgn="base" hangingPunct="0">
              <a:spcBef>
                <a:spcPct val="0"/>
              </a:spcBef>
              <a:spcAft>
                <a:spcPct val="0"/>
              </a:spcAft>
              <a:defRPr kumimoji="1" sz="4000" b="1">
                <a:solidFill>
                  <a:srgbClr val="FF0000"/>
                </a:solidFill>
                <a:latin typeface="Arial Black" pitchFamily="34" charset="0"/>
                <a:ea typeface="標楷體" pitchFamily="65" charset="-120"/>
              </a:defRPr>
            </a:lvl5pPr>
            <a:lvl6pPr marL="457200" algn="ctr" rtl="0" fontAlgn="base">
              <a:spcBef>
                <a:spcPct val="0"/>
              </a:spcBef>
              <a:spcAft>
                <a:spcPct val="0"/>
              </a:spcAft>
              <a:defRPr kumimoji="1" sz="4000">
                <a:solidFill>
                  <a:schemeClr val="tx2"/>
                </a:solidFill>
                <a:latin typeface="Arial" charset="0"/>
                <a:ea typeface="標楷體" pitchFamily="65" charset="-120"/>
              </a:defRPr>
            </a:lvl6pPr>
            <a:lvl7pPr marL="914400" algn="ctr" rtl="0" fontAlgn="base">
              <a:spcBef>
                <a:spcPct val="0"/>
              </a:spcBef>
              <a:spcAft>
                <a:spcPct val="0"/>
              </a:spcAft>
              <a:defRPr kumimoji="1" sz="4000">
                <a:solidFill>
                  <a:schemeClr val="tx2"/>
                </a:solidFill>
                <a:latin typeface="Arial" charset="0"/>
                <a:ea typeface="標楷體" pitchFamily="65" charset="-120"/>
              </a:defRPr>
            </a:lvl7pPr>
            <a:lvl8pPr marL="1371600" algn="ctr" rtl="0" fontAlgn="base">
              <a:spcBef>
                <a:spcPct val="0"/>
              </a:spcBef>
              <a:spcAft>
                <a:spcPct val="0"/>
              </a:spcAft>
              <a:defRPr kumimoji="1" sz="4000">
                <a:solidFill>
                  <a:schemeClr val="tx2"/>
                </a:solidFill>
                <a:latin typeface="Arial" charset="0"/>
                <a:ea typeface="標楷體" pitchFamily="65" charset="-120"/>
              </a:defRPr>
            </a:lvl8pPr>
            <a:lvl9pPr marL="1828800" algn="ctr" rtl="0" fontAlgn="base">
              <a:spcBef>
                <a:spcPct val="0"/>
              </a:spcBef>
              <a:spcAft>
                <a:spcPct val="0"/>
              </a:spcAft>
              <a:defRPr kumimoji="1" sz="4000">
                <a:solidFill>
                  <a:schemeClr val="tx2"/>
                </a:solidFill>
                <a:latin typeface="Arial" charset="0"/>
                <a:ea typeface="標楷體" pitchFamily="65" charset="-120"/>
              </a:defRPr>
            </a:lvl9pPr>
          </a:lstStyle>
          <a:p>
            <a:r>
              <a:rPr lang="zh-TW" altLang="en-US" sz="3600" kern="0" dirty="0">
                <a:latin typeface="標楷體" panose="03000509000000000000" pitchFamily="65" charset="-120"/>
                <a:ea typeface="標楷體" panose="03000509000000000000" pitchFamily="65" charset="-120"/>
              </a:rPr>
              <a:t>交通部</a:t>
            </a:r>
            <a:r>
              <a:rPr lang="zh-TW" altLang="en-US" sz="3600" kern="0" dirty="0" smtClean="0">
                <a:latin typeface="標楷體" panose="03000509000000000000" pitchFamily="65" charset="-120"/>
                <a:ea typeface="標楷體" panose="03000509000000000000" pitchFamily="65" charset="-120"/>
              </a:rPr>
              <a:t>頻率供應計畫</a:t>
            </a:r>
            <a:r>
              <a:rPr lang="en-US" altLang="zh-TW" sz="3600" kern="0" dirty="0" smtClean="0">
                <a:latin typeface="標楷體" panose="03000509000000000000" pitchFamily="65" charset="-120"/>
                <a:ea typeface="標楷體" panose="03000509000000000000" pitchFamily="65" charset="-120"/>
              </a:rPr>
              <a:t>(2015</a:t>
            </a:r>
            <a:r>
              <a:rPr lang="zh-TW" altLang="en-US" sz="3600" kern="0" dirty="0" smtClean="0">
                <a:latin typeface="標楷體" panose="03000509000000000000" pitchFamily="65" charset="-120"/>
                <a:ea typeface="標楷體" panose="03000509000000000000" pitchFamily="65" charset="-120"/>
              </a:rPr>
              <a:t>年</a:t>
            </a:r>
            <a:r>
              <a:rPr lang="en-US" altLang="zh-TW" sz="3600" kern="0" dirty="0" smtClean="0">
                <a:latin typeface="標楷體" panose="03000509000000000000" pitchFamily="65" charset="-120"/>
                <a:ea typeface="標楷體" panose="03000509000000000000" pitchFamily="65" charset="-120"/>
              </a:rPr>
              <a:t>)</a:t>
            </a:r>
            <a:endParaRPr lang="zh-TW" altLang="en-US" sz="3600" kern="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內容版面配置區 2"/>
          <p:cNvSpPr txBox="1">
            <a:spLocks/>
          </p:cNvSpPr>
          <p:nvPr/>
        </p:nvSpPr>
        <p:spPr bwMode="auto">
          <a:xfrm>
            <a:off x="345837" y="980729"/>
            <a:ext cx="8452327" cy="157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rgbClr val="0000FF"/>
                </a:solidFill>
                <a:latin typeface="+mn-ea"/>
                <a:ea typeface="+mn-ea"/>
                <a:cs typeface="Arial" pitchFamily="34" charset="0"/>
              </a:defRPr>
            </a:lvl1pPr>
            <a:lvl2pPr marL="742950" indent="-285750" algn="l" rtl="0" eaLnBrk="0" fontAlgn="base" hangingPunct="0">
              <a:spcBef>
                <a:spcPct val="20000"/>
              </a:spcBef>
              <a:spcAft>
                <a:spcPct val="0"/>
              </a:spcAft>
              <a:buChar char="–"/>
              <a:defRPr kumimoji="1" sz="2800">
                <a:solidFill>
                  <a:srgbClr val="0000FF"/>
                </a:solidFill>
                <a:latin typeface="+mn-ea"/>
                <a:ea typeface="+mn-ea"/>
                <a:cs typeface="Arial" pitchFamily="34" charset="0"/>
              </a:defRPr>
            </a:lvl2pPr>
            <a:lvl3pPr marL="1143000" indent="-228600" algn="l" rtl="0" eaLnBrk="0" fontAlgn="base" hangingPunct="0">
              <a:spcBef>
                <a:spcPct val="20000"/>
              </a:spcBef>
              <a:spcAft>
                <a:spcPct val="0"/>
              </a:spcAft>
              <a:buChar char="•"/>
              <a:defRPr kumimoji="1" sz="2400">
                <a:solidFill>
                  <a:srgbClr val="0000FF"/>
                </a:solidFill>
                <a:latin typeface="+mn-ea"/>
                <a:ea typeface="+mn-ea"/>
                <a:cs typeface="Arial" pitchFamily="34" charset="0"/>
              </a:defRPr>
            </a:lvl3pPr>
            <a:lvl4pPr marL="1600200" indent="-228600" algn="l" rtl="0" eaLnBrk="0" fontAlgn="base" hangingPunct="0">
              <a:spcBef>
                <a:spcPct val="20000"/>
              </a:spcBef>
              <a:spcAft>
                <a:spcPct val="0"/>
              </a:spcAft>
              <a:buChar char="–"/>
              <a:defRPr kumimoji="1" sz="2000">
                <a:solidFill>
                  <a:srgbClr val="0000FF"/>
                </a:solidFill>
                <a:latin typeface="+mn-ea"/>
                <a:ea typeface="+mn-ea"/>
                <a:cs typeface="Arial" pitchFamily="34" charset="0"/>
              </a:defRPr>
            </a:lvl4pPr>
            <a:lvl5pPr marL="2057400" indent="-228600" algn="l" rtl="0" eaLnBrk="0" fontAlgn="base" hangingPunct="0">
              <a:spcBef>
                <a:spcPct val="20000"/>
              </a:spcBef>
              <a:spcAft>
                <a:spcPct val="0"/>
              </a:spcAft>
              <a:buChar char="»"/>
              <a:defRPr kumimoji="1" sz="2000">
                <a:solidFill>
                  <a:srgbClr val="0000FF"/>
                </a:solidFill>
                <a:latin typeface="+mn-ea"/>
                <a:ea typeface="+mn-ea"/>
                <a:cs typeface="Arial" pitchFamily="34"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2000" b="1" kern="0" dirty="0">
                <a:latin typeface="標楷體" panose="03000509000000000000" pitchFamily="65" charset="-120"/>
                <a:ea typeface="標楷體" panose="03000509000000000000" pitchFamily="65" charset="-120"/>
                <a:cs typeface="Times New Roman" panose="02020603050405020304" pitchFamily="18" charset="0"/>
              </a:rPr>
              <a:t>我國已</a:t>
            </a:r>
            <a:r>
              <a:rPr lang="zh-TW" altLang="en-US" sz="2000" b="1" kern="0" dirty="0" smtClean="0">
                <a:latin typeface="標楷體" panose="03000509000000000000" pitchFamily="65" charset="-120"/>
                <a:ea typeface="標楷體" panose="03000509000000000000" pitchFamily="65" charset="-120"/>
                <a:cs typeface="Times New Roman" panose="02020603050405020304" pitchFamily="18" charset="0"/>
              </a:rPr>
              <a:t>掌握</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先進國家</a:t>
            </a:r>
            <a:r>
              <a:rPr lang="zh-TW" altLang="en-US" sz="2000" kern="0" dirty="0" smtClean="0">
                <a:latin typeface="標楷體" panose="03000509000000000000" pitchFamily="65" charset="-120"/>
                <a:ea typeface="標楷體" panose="03000509000000000000" pitchFamily="65" charset="-120"/>
                <a:cs typeface="Times New Roman" panose="02020603050405020304" pitchFamily="18" charset="0"/>
              </a:rPr>
              <a:t>導入</a:t>
            </a:r>
            <a:r>
              <a:rPr lang="en-US" altLang="zh-TW" sz="2000" kern="0" dirty="0">
                <a:latin typeface="標楷體" panose="03000509000000000000" pitchFamily="65" charset="-120"/>
                <a:ea typeface="標楷體" panose="03000509000000000000" pitchFamily="65" charset="-120"/>
                <a:cs typeface="Times New Roman" panose="02020603050405020304" pitchFamily="18" charset="0"/>
              </a:rPr>
              <a:t>Spectrum Sharing</a:t>
            </a:r>
            <a:r>
              <a:rPr lang="zh-TW" altLang="en-US" sz="2000" kern="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000" kern="0" dirty="0">
                <a:latin typeface="標楷體" panose="03000509000000000000" pitchFamily="65" charset="-120"/>
                <a:ea typeface="標楷體" panose="03000509000000000000" pitchFamily="65" charset="-120"/>
                <a:cs typeface="Times New Roman" panose="02020603050405020304" pitchFamily="18" charset="0"/>
              </a:rPr>
              <a:t>TVWS(TV </a:t>
            </a:r>
            <a:r>
              <a:rPr lang="en-US" altLang="zh-TW" sz="2000" kern="0" dirty="0" smtClean="0">
                <a:latin typeface="標楷體" panose="03000509000000000000" pitchFamily="65" charset="-120"/>
                <a:ea typeface="標楷體" panose="03000509000000000000" pitchFamily="65" charset="-120"/>
                <a:cs typeface="Times New Roman" panose="02020603050405020304" pitchFamily="18" charset="0"/>
              </a:rPr>
              <a:t>White</a:t>
            </a:r>
            <a:r>
              <a:rPr lang="zh-TW" altLang="en-US" sz="2000" kern="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000" kern="0" dirty="0" smtClean="0">
                <a:latin typeface="標楷體" panose="03000509000000000000" pitchFamily="65" charset="-120"/>
                <a:ea typeface="標楷體" panose="03000509000000000000" pitchFamily="65" charset="-120"/>
                <a:cs typeface="Times New Roman" panose="02020603050405020304" pitchFamily="18" charset="0"/>
              </a:rPr>
              <a:t>Space</a:t>
            </a:r>
            <a:r>
              <a:rPr lang="en-US" altLang="zh-TW" sz="2000" kern="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000" kern="0" dirty="0">
                <a:latin typeface="標楷體" panose="03000509000000000000" pitchFamily="65" charset="-120"/>
                <a:ea typeface="標楷體" panose="03000509000000000000" pitchFamily="65" charset="-120"/>
                <a:cs typeface="Times New Roman" panose="02020603050405020304" pitchFamily="18" charset="0"/>
              </a:rPr>
              <a:t>SDL(Supplemental Downlink)</a:t>
            </a:r>
            <a:r>
              <a:rPr lang="zh-TW" altLang="en-US" sz="2000" kern="0" dirty="0">
                <a:latin typeface="標楷體" panose="03000509000000000000" pitchFamily="65" charset="-120"/>
                <a:ea typeface="標楷體" panose="03000509000000000000" pitchFamily="65" charset="-120"/>
                <a:cs typeface="Times New Roman" panose="02020603050405020304" pitchFamily="18" charset="0"/>
              </a:rPr>
              <a:t>機制及</a:t>
            </a:r>
            <a:r>
              <a:rPr lang="en-US" altLang="zh-TW" sz="2000" kern="0" dirty="0">
                <a:latin typeface="標楷體" panose="03000509000000000000" pitchFamily="65" charset="-120"/>
                <a:ea typeface="標楷體" panose="03000509000000000000" pitchFamily="65" charset="-120"/>
                <a:cs typeface="Times New Roman" panose="02020603050405020304" pitchFamily="18" charset="0"/>
              </a:rPr>
              <a:t>LTE-U(LTE Advanced </a:t>
            </a:r>
            <a:r>
              <a:rPr lang="en-US" altLang="zh-TW" sz="2000" kern="0" dirty="0" smtClean="0">
                <a:latin typeface="標楷體" panose="03000509000000000000" pitchFamily="65" charset="-120"/>
                <a:ea typeface="標楷體" panose="03000509000000000000" pitchFamily="65" charset="-120"/>
                <a:cs typeface="Times New Roman" panose="02020603050405020304" pitchFamily="18" charset="0"/>
              </a:rPr>
              <a:t>in</a:t>
            </a:r>
            <a:r>
              <a:rPr lang="zh-TW" altLang="en-US" sz="2000" kern="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000" kern="0" dirty="0" smtClean="0">
                <a:latin typeface="標楷體" panose="03000509000000000000" pitchFamily="65" charset="-120"/>
                <a:ea typeface="標楷體" panose="03000509000000000000" pitchFamily="65" charset="-120"/>
                <a:cs typeface="Times New Roman" panose="02020603050405020304" pitchFamily="18" charset="0"/>
              </a:rPr>
              <a:t>Unlicensed </a:t>
            </a:r>
            <a:r>
              <a:rPr lang="en-US" altLang="zh-TW" sz="2000" kern="0" dirty="0">
                <a:latin typeface="標楷體" panose="03000509000000000000" pitchFamily="65" charset="-120"/>
                <a:ea typeface="標楷體" panose="03000509000000000000" pitchFamily="65" charset="-120"/>
                <a:cs typeface="Times New Roman" panose="02020603050405020304" pitchFamily="18" charset="0"/>
              </a:rPr>
              <a:t>Spectrum)</a:t>
            </a:r>
            <a:r>
              <a:rPr lang="zh-TW" altLang="en-US" sz="2000" kern="0" dirty="0" smtClean="0">
                <a:latin typeface="標楷體" panose="03000509000000000000" pitchFamily="65" charset="-120"/>
                <a:ea typeface="標楷體" panose="03000509000000000000" pitchFamily="65" charset="-120"/>
                <a:cs typeface="Times New Roman" panose="02020603050405020304" pitchFamily="18" charset="0"/>
              </a:rPr>
              <a:t>等前瞻頻率共享利用觀念與技術</a:t>
            </a:r>
            <a:r>
              <a:rPr lang="zh-TW" altLang="en-US" sz="2000" kern="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或</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開放免</a:t>
            </a:r>
            <a:r>
              <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執照頻</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譜使用頻段</a:t>
            </a:r>
            <a:r>
              <a:rPr lang="en-US" altLang="zh-TW"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如</a:t>
            </a:r>
            <a:r>
              <a:rPr lang="en-US" altLang="zh-TW"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60GHz </a:t>
            </a:r>
            <a:r>
              <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頻段</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等</a:t>
            </a:r>
            <a:r>
              <a:rPr lang="en-US" altLang="zh-TW"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並</a:t>
            </a:r>
            <a:r>
              <a:rPr lang="zh-TW" altLang="en-US" sz="2000" b="1" kern="0" dirty="0" smtClean="0">
                <a:latin typeface="標楷體" panose="03000509000000000000" pitchFamily="65" charset="-120"/>
                <a:ea typeface="標楷體" panose="03000509000000000000" pitchFamily="65" charset="-120"/>
                <a:cs typeface="Times New Roman" panose="02020603050405020304" pitchFamily="18" charset="0"/>
              </a:rPr>
              <a:t>持續</a:t>
            </a:r>
            <a:r>
              <a:rPr lang="zh-TW" altLang="en-US" sz="2000" b="1" kern="0" dirty="0">
                <a:latin typeface="標楷體" panose="03000509000000000000" pitchFamily="65" charset="-120"/>
                <a:ea typeface="標楷體" panose="03000509000000000000" pitchFamily="65" charset="-120"/>
                <a:cs typeface="Times New Roman" panose="02020603050405020304" pitchFamily="18" charset="0"/>
              </a:rPr>
              <a:t>觀察及蒐研該等發展情形</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，探究</a:t>
            </a:r>
            <a:r>
              <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有益提升國內頻譜資源</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使用</a:t>
            </a:r>
            <a:r>
              <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效率之規劃</a:t>
            </a:r>
            <a:r>
              <a:rPr lang="zh-TW" altLang="en-US"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方案，例如</a:t>
            </a:r>
            <a:r>
              <a:rPr lang="en-US" altLang="zh-TW" sz="2000" kern="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endParaRPr lang="zh-TW" altLang="en-US" sz="2000" kern="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459538921"/>
              </p:ext>
            </p:extLst>
          </p:nvPr>
        </p:nvGraphicFramePr>
        <p:xfrm>
          <a:off x="251556" y="2593237"/>
          <a:ext cx="8640961" cy="2921337"/>
        </p:xfrm>
        <a:graphic>
          <a:graphicData uri="http://schemas.openxmlformats.org/drawingml/2006/table">
            <a:tbl>
              <a:tblPr firstRow="1" bandRow="1">
                <a:tableStyleId>{5940675A-B579-460E-94D1-54222C63F5DA}</a:tableStyleId>
              </a:tblPr>
              <a:tblGrid>
                <a:gridCol w="1000389"/>
                <a:gridCol w="2043700"/>
                <a:gridCol w="916141"/>
                <a:gridCol w="916141"/>
                <a:gridCol w="1057086"/>
                <a:gridCol w="2707504"/>
              </a:tblGrid>
              <a:tr h="543897">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頻段</a:t>
                      </a:r>
                      <a:r>
                        <a:rPr lang="en-US" altLang="zh-TW" sz="1400" dirty="0" smtClean="0">
                          <a:latin typeface="標楷體" panose="03000509000000000000" pitchFamily="65" charset="-120"/>
                          <a:ea typeface="標楷體" panose="03000509000000000000" pitchFamily="65" charset="-120"/>
                          <a:cs typeface="Times New Roman" panose="02020603050405020304" pitchFamily="18" charset="0"/>
                        </a:rPr>
                        <a:t>(MHz)</a:t>
                      </a:r>
                      <a:endParaRPr lang="zh-TW" altLang="en-US" sz="1400"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solidFill>
                      <a:schemeClr val="bg2"/>
                    </a:solidFill>
                  </a:tcPr>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規劃內容</a:t>
                      </a:r>
                      <a:endParaRPr lang="zh-TW" altLang="en-US" sz="1400"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solidFill>
                      <a:schemeClr val="bg2"/>
                    </a:solidFill>
                  </a:tcPr>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預計釋出時間</a:t>
                      </a:r>
                    </a:p>
                  </a:txBody>
                  <a:tcPr marL="84406" marR="84406">
                    <a:solidFill>
                      <a:schemeClr val="bg2"/>
                    </a:solidFill>
                  </a:tcPr>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預計啓用時間</a:t>
                      </a:r>
                    </a:p>
                  </a:txBody>
                  <a:tcPr marL="84406" marR="84406">
                    <a:solidFill>
                      <a:schemeClr val="bg2"/>
                    </a:solidFill>
                  </a:tcPr>
                </a:tc>
                <a:tc>
                  <a:txBody>
                    <a:bodyPr/>
                    <a:lstStyle/>
                    <a:p>
                      <a:r>
                        <a:rPr lang="zh-TW" altLang="en-US" sz="1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候選頻段</a:t>
                      </a:r>
                      <a:r>
                        <a:rPr lang="en-US" altLang="zh-TW" sz="14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1400"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solidFill>
                      <a:schemeClr val="bg2"/>
                    </a:solidFill>
                  </a:tcPr>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備註</a:t>
                      </a:r>
                      <a:endParaRPr lang="zh-TW" altLang="en-US" sz="1400"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solidFill>
                      <a:schemeClr val="bg2"/>
                    </a:solidFill>
                  </a:tcPr>
                </a:tc>
              </a:tr>
              <a:tr h="492510">
                <a:tc>
                  <a:txBody>
                    <a:bodyPr/>
                    <a:lstStyle/>
                    <a:p>
                      <a:r>
                        <a:rPr lang="en-US" altLang="zh-TW" sz="1400" b="1" dirty="0" smtClean="0">
                          <a:latin typeface="標楷體" panose="03000509000000000000" pitchFamily="65" charset="-120"/>
                          <a:ea typeface="標楷體" panose="03000509000000000000" pitchFamily="65" charset="-120"/>
                          <a:cs typeface="Times New Roman" panose="02020603050405020304" pitchFamily="18" charset="0"/>
                        </a:rPr>
                        <a:t>530-596</a:t>
                      </a:r>
                      <a:endParaRPr lang="zh-TW" altLang="en-US" sz="1400" b="1"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除原使用規劃*外，</a:t>
                      </a:r>
                      <a:r>
                        <a:rPr lang="zh-TW" altLang="en-US" sz="1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可研究導入</a:t>
                      </a:r>
                      <a:r>
                        <a:rPr lang="en-US" altLang="zh-TW" sz="1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TVWS</a:t>
                      </a:r>
                      <a:r>
                        <a:rPr lang="zh-TW" altLang="en-US" sz="1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共享機制</a:t>
                      </a:r>
                      <a:endParaRPr lang="zh-TW" altLang="en-US" sz="1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p>
                      <a:pPr marL="0" algn="ctr" defTabSz="914400" rtl="0" eaLnBrk="1" latinLnBrk="0" hangingPunct="1"/>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a:t>
                      </a:r>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將評估導入我國之可行性</a:t>
                      </a:r>
                      <a:endParaRPr lang="zh-TW" altLang="en-US" sz="1400"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r>
              <a:tr h="492510">
                <a:tc>
                  <a:txBody>
                    <a:bodyPr/>
                    <a:lstStyle/>
                    <a:p>
                      <a:r>
                        <a:rPr lang="en-US" altLang="zh-TW" sz="1400" b="1" dirty="0" smtClean="0">
                          <a:latin typeface="標楷體" panose="03000509000000000000" pitchFamily="65" charset="-120"/>
                          <a:ea typeface="標楷體" panose="03000509000000000000" pitchFamily="65" charset="-120"/>
                          <a:cs typeface="Times New Roman" panose="02020603050405020304" pitchFamily="18" charset="0"/>
                        </a:rPr>
                        <a:t>596-608</a:t>
                      </a:r>
                      <a:endParaRPr lang="zh-TW" altLang="en-US" sz="1400" b="1"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除原使用規劃外，可研究導入</a:t>
                      </a:r>
                      <a:r>
                        <a:rPr lang="en-US" altLang="zh-TW" sz="1400" dirty="0" smtClean="0">
                          <a:latin typeface="標楷體" panose="03000509000000000000" pitchFamily="65" charset="-120"/>
                          <a:ea typeface="標楷體" panose="03000509000000000000" pitchFamily="65" charset="-120"/>
                          <a:cs typeface="Times New Roman" panose="02020603050405020304" pitchFamily="18" charset="0"/>
                        </a:rPr>
                        <a:t>TVWS</a:t>
                      </a:r>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共享機制</a:t>
                      </a: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p>
                      <a:pPr marL="0" algn="ctr" defTabSz="914400" rtl="0" eaLnBrk="1" latinLnBrk="0" hangingPunct="1"/>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p>
                      <a:pPr marL="0" algn="ctr" defTabSz="914400" rtl="0" eaLnBrk="1" latinLnBrk="0" hangingPunct="1"/>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a:t>
                      </a:r>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將評估導入我國之可行性</a:t>
                      </a:r>
                    </a:p>
                  </a:txBody>
                  <a:tcPr marL="84406" marR="84406"/>
                </a:tc>
              </a:tr>
              <a:tr h="289712">
                <a:tc>
                  <a:txBody>
                    <a:bodyPr/>
                    <a:lstStyle/>
                    <a:p>
                      <a:r>
                        <a:rPr lang="en-US" altLang="zh-TW" sz="1400" b="1" dirty="0" smtClean="0">
                          <a:latin typeface="標楷體" panose="03000509000000000000" pitchFamily="65" charset="-120"/>
                          <a:ea typeface="標楷體" panose="03000509000000000000" pitchFamily="65" charset="-120"/>
                          <a:cs typeface="Times New Roman" panose="02020603050405020304" pitchFamily="18" charset="0"/>
                        </a:rPr>
                        <a:t>608-698</a:t>
                      </a:r>
                      <a:endParaRPr lang="zh-TW" altLang="en-US" sz="1400" b="1"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提供行動寬頻業務使用</a:t>
                      </a:r>
                      <a:endParaRPr lang="zh-TW" altLang="en-US" sz="1400"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txBody>
                  <a:tcPr marL="84406" marR="84406"/>
                </a:tc>
                <a:tc>
                  <a:txBody>
                    <a:bodyPr/>
                    <a:lstStyle/>
                    <a:p>
                      <a:pPr marL="0" algn="ctr" defTabSz="914400" rtl="0" eaLnBrk="1" latinLnBrk="0" hangingPunct="1"/>
                      <a:r>
                        <a:rPr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a:t>
                      </a:r>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endParaRPr lang="zh-TW" altLang="en-US" sz="1400"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r>
              <a:tr h="289712">
                <a:tc>
                  <a:txBody>
                    <a:bodyPr/>
                    <a:lstStyle/>
                    <a:p>
                      <a:r>
                        <a:rPr lang="en-US" altLang="zh-TW" sz="1400" b="1" dirty="0" smtClean="0">
                          <a:latin typeface="標楷體" panose="03000509000000000000" pitchFamily="65" charset="-120"/>
                          <a:ea typeface="標楷體" panose="03000509000000000000" pitchFamily="65" charset="-120"/>
                          <a:cs typeface="Times New Roman" panose="02020603050405020304" pitchFamily="18" charset="0"/>
                        </a:rPr>
                        <a:t>2300-2400</a:t>
                      </a:r>
                      <a:endParaRPr lang="zh-TW" altLang="en-US" sz="1400" b="1"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提供行動寬頻業務使用</a:t>
                      </a: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106</a:t>
                      </a:r>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106</a:t>
                      </a:r>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algn="ctr" defTabSz="914400" rtl="0" eaLnBrk="1" latinLnBrk="0" hangingPunct="1"/>
                      <a:r>
                        <a:rPr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a:t>
                      </a:r>
                      <a:endParaRPr lang="zh-TW" altLang="en-US" sz="14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需與既設電臺進行協商</a:t>
                      </a:r>
                    </a:p>
                  </a:txBody>
                  <a:tcPr marL="84406" marR="84406"/>
                </a:tc>
              </a:tr>
              <a:tr h="492510">
                <a:tc>
                  <a:txBody>
                    <a:bodyPr/>
                    <a:lstStyle/>
                    <a:p>
                      <a:r>
                        <a:rPr lang="en-US" altLang="zh-TW" sz="1400" b="1" dirty="0" smtClean="0">
                          <a:latin typeface="標楷體" panose="03000509000000000000" pitchFamily="65" charset="-120"/>
                          <a:ea typeface="標楷體" panose="03000509000000000000" pitchFamily="65" charset="-120"/>
                          <a:cs typeface="Times New Roman" panose="02020603050405020304" pitchFamily="18" charset="0"/>
                        </a:rPr>
                        <a:t>3400-3800</a:t>
                      </a:r>
                      <a:endParaRPr lang="zh-TW" altLang="en-US" sz="1400" b="1" dirty="0">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提供行動寬頻業務使用</a:t>
                      </a: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txBody>
                  <a:tcPr marL="84406" marR="84406"/>
                </a:tc>
                <a:tc>
                  <a:txBody>
                    <a:bodyPr/>
                    <a:lstStyle/>
                    <a:p>
                      <a:pPr marL="0" algn="ctr" defTabSz="914400" rtl="0" eaLnBrk="1" latinLnBrk="0" hangingPunct="1"/>
                      <a:r>
                        <a:rPr lang="en-US" altLang="zh-TW"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p>
                  </a:txBody>
                  <a:tcPr marL="84406" marR="84406"/>
                </a:tc>
                <a:tc>
                  <a:txBody>
                    <a:bodyPr/>
                    <a:lstStyle/>
                    <a:p>
                      <a:pPr marL="0" algn="ctr" defTabSz="914400" rtl="0" eaLnBrk="1" latinLnBrk="0" hangingPunct="1"/>
                      <a:r>
                        <a:rPr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是</a:t>
                      </a: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將視</a:t>
                      </a:r>
                      <a:r>
                        <a:rPr lang="en-US" altLang="zh-TW" sz="1400" dirty="0" smtClean="0">
                          <a:latin typeface="標楷體" panose="03000509000000000000" pitchFamily="65" charset="-120"/>
                          <a:ea typeface="標楷體" panose="03000509000000000000" pitchFamily="65" charset="-120"/>
                          <a:cs typeface="Times New Roman" panose="02020603050405020304" pitchFamily="18" charset="0"/>
                        </a:rPr>
                        <a:t>ITU </a:t>
                      </a:r>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後續決定再作評估規劃，且需與既設電臺進行協商</a:t>
                      </a:r>
                    </a:p>
                  </a:txBody>
                  <a:tcPr marL="84406" marR="84406"/>
                </a:tc>
              </a:tr>
            </a:tbl>
          </a:graphicData>
        </a:graphic>
      </p:graphicFrame>
      <p:sp>
        <p:nvSpPr>
          <p:cNvPr id="12" name="矩形 11"/>
          <p:cNvSpPr/>
          <p:nvPr/>
        </p:nvSpPr>
        <p:spPr>
          <a:xfrm>
            <a:off x="6156176" y="3356992"/>
            <a:ext cx="1800493" cy="276999"/>
          </a:xfrm>
          <a:prstGeom prst="rect">
            <a:avLst/>
          </a:prstGeom>
        </p:spPr>
        <p:txBody>
          <a:bodyPr wrap="none">
            <a:spAutoFit/>
          </a:bodyPr>
          <a:lstStyle/>
          <a:p>
            <a:r>
              <a:rPr lang="zh-TW" altLang="en-US" sz="1200" dirty="0" smtClean="0">
                <a:latin typeface="標楷體" panose="03000509000000000000" pitchFamily="65" charset="-120"/>
                <a:ea typeface="標楷體" panose="03000509000000000000" pitchFamily="65" charset="-120"/>
              </a:rPr>
              <a:t>*原</a:t>
            </a:r>
            <a:r>
              <a:rPr lang="zh-TW" altLang="en-US" sz="1200" dirty="0">
                <a:latin typeface="標楷體" panose="03000509000000000000" pitchFamily="65" charset="-120"/>
                <a:ea typeface="標楷體" panose="03000509000000000000" pitchFamily="65" charset="-120"/>
              </a:rPr>
              <a:t>使用</a:t>
            </a:r>
            <a:r>
              <a:rPr lang="zh-TW" altLang="en-US" sz="1200" dirty="0" smtClean="0">
                <a:latin typeface="標楷體" panose="03000509000000000000" pitchFamily="65" charset="-120"/>
                <a:ea typeface="標楷體" panose="03000509000000000000" pitchFamily="65" charset="-120"/>
              </a:rPr>
              <a:t>規劃</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 數位電視</a:t>
            </a:r>
            <a:endParaRPr lang="zh-TW" altLang="en-US" sz="1200" dirty="0">
              <a:latin typeface="標楷體" panose="03000509000000000000" pitchFamily="65" charset="-120"/>
              <a:ea typeface="標楷體" panose="03000509000000000000" pitchFamily="65" charset="-120"/>
            </a:endParaRPr>
          </a:p>
        </p:txBody>
      </p:sp>
      <p:sp>
        <p:nvSpPr>
          <p:cNvPr id="2" name="矩形 1"/>
          <p:cNvSpPr/>
          <p:nvPr/>
        </p:nvSpPr>
        <p:spPr>
          <a:xfrm>
            <a:off x="6588224" y="2607295"/>
            <a:ext cx="2304256" cy="461665"/>
          </a:xfrm>
          <a:prstGeom prst="rect">
            <a:avLst/>
          </a:prstGeom>
        </p:spPr>
        <p:txBody>
          <a:bodyPr wrap="square">
            <a:spAutoFit/>
          </a:bodyPr>
          <a:lstStyle/>
          <a:p>
            <a:pPr marL="177800" indent="-177800"/>
            <a:r>
              <a:rPr lang="en-US" altLang="zh-TW" sz="1200" dirty="0" smtClean="0">
                <a:latin typeface="標楷體" panose="03000509000000000000" pitchFamily="65" charset="-120"/>
                <a:ea typeface="標楷體" panose="03000509000000000000" pitchFamily="65" charset="-120"/>
              </a:rPr>
              <a:t>※</a:t>
            </a:r>
            <a:r>
              <a:rPr lang="zh-TW" altLang="en-US" sz="1200" b="1" dirty="0" smtClean="0">
                <a:latin typeface="標楷體" panose="03000509000000000000" pitchFamily="65" charset="-120"/>
                <a:ea typeface="標楷體" panose="03000509000000000000" pitchFamily="65" charset="-120"/>
              </a:rPr>
              <a:t>候選</a:t>
            </a:r>
            <a:r>
              <a:rPr lang="zh-TW" altLang="en-US" sz="1200" b="1" dirty="0">
                <a:latin typeface="標楷體" panose="03000509000000000000" pitchFamily="65" charset="-120"/>
                <a:ea typeface="標楷體" panose="03000509000000000000" pitchFamily="65" charset="-120"/>
              </a:rPr>
              <a:t>頻</a:t>
            </a:r>
            <a:r>
              <a:rPr lang="zh-TW" altLang="en-US" sz="1200" b="1" dirty="0" smtClean="0">
                <a:latin typeface="標楷體" panose="03000509000000000000" pitchFamily="65" charset="-120"/>
                <a:ea typeface="標楷體" panose="03000509000000000000" pitchFamily="65" charset="-120"/>
              </a:rPr>
              <a:t>段</a:t>
            </a:r>
            <a:r>
              <a:rPr lang="en-US" altLang="zh-TW" sz="1200" b="1" dirty="0" smtClean="0">
                <a:latin typeface="標楷體" panose="03000509000000000000" pitchFamily="65" charset="-120"/>
                <a:ea typeface="標楷體" panose="03000509000000000000" pitchFamily="65" charset="-120"/>
              </a:rPr>
              <a:t>:</a:t>
            </a:r>
            <a:r>
              <a:rPr lang="zh-TW" altLang="en-US" sz="1200" b="1" dirty="0" smtClean="0">
                <a:latin typeface="標楷體" panose="03000509000000000000" pitchFamily="65" charset="-120"/>
                <a:ea typeface="標楷體" panose="03000509000000000000" pitchFamily="65" charset="-120"/>
              </a:rPr>
              <a:t>係</a:t>
            </a:r>
            <a:r>
              <a:rPr lang="zh-TW" altLang="en-US" sz="1200" b="1" dirty="0">
                <a:latin typeface="標楷體" panose="03000509000000000000" pitchFamily="65" charset="-120"/>
                <a:ea typeface="標楷體" panose="03000509000000000000" pitchFamily="65" charset="-120"/>
              </a:rPr>
              <a:t>尚未規劃供本計畫所規範業務使用之</a:t>
            </a:r>
            <a:r>
              <a:rPr lang="zh-TW" altLang="en-US" sz="1200" b="1" dirty="0" smtClean="0">
                <a:latin typeface="標楷體" panose="03000509000000000000" pitchFamily="65" charset="-120"/>
                <a:ea typeface="標楷體" panose="03000509000000000000" pitchFamily="65" charset="-120"/>
              </a:rPr>
              <a:t>頻率</a:t>
            </a:r>
            <a:endParaRPr lang="zh-TW" altLang="en-US" sz="1200" b="1" dirty="0">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922480737"/>
              </p:ext>
            </p:extLst>
          </p:nvPr>
        </p:nvGraphicFramePr>
        <p:xfrm>
          <a:off x="251556" y="5373216"/>
          <a:ext cx="8640961" cy="1432560"/>
        </p:xfrm>
        <a:graphic>
          <a:graphicData uri="http://schemas.openxmlformats.org/drawingml/2006/table">
            <a:tbl>
              <a:tblPr firstRow="1" bandRow="1">
                <a:tableStyleId>{5940675A-B579-460E-94D1-54222C63F5DA}</a:tableStyleId>
              </a:tblPr>
              <a:tblGrid>
                <a:gridCol w="2518966"/>
                <a:gridCol w="6121995"/>
              </a:tblGrid>
              <a:tr h="244010">
                <a:tc gridSpan="2">
                  <a:txBody>
                    <a:bodyPr/>
                    <a:lstStyle/>
                    <a:p>
                      <a:pPr marL="0" algn="l" defTabSz="914400" rtl="0" eaLnBrk="1" latinLnBrk="0" hangingPunct="1"/>
                      <a:r>
                        <a:rPr lang="zh-TW" altLang="en-US"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免執照設備使用候選頻段</a:t>
                      </a:r>
                      <a:endParaRPr lang="zh-TW" altLang="en-US" sz="14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solidFill>
                      <a:schemeClr val="bg2"/>
                    </a:solidFill>
                  </a:tcPr>
                </a:tc>
                <a:tc hMerge="1">
                  <a:txBody>
                    <a:bodyPr/>
                    <a:lstStyle/>
                    <a:p>
                      <a:endParaRPr lang="zh-TW" altLang="en-US" sz="1400" dirty="0"/>
                    </a:p>
                  </a:txBody>
                  <a:tcPr marL="84406" marR="84406"/>
                </a:tc>
              </a:tr>
              <a:tr h="244010">
                <a:tc>
                  <a:txBody>
                    <a:bodyPr/>
                    <a:lstStyle/>
                    <a:p>
                      <a:pPr marL="0" algn="l" defTabSz="914400" rtl="0" eaLnBrk="1" latinLnBrk="0" hangingPunct="1"/>
                      <a:r>
                        <a:rPr lang="en-US" altLang="zh-TW"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5150-5250</a:t>
                      </a:r>
                      <a:r>
                        <a:rPr lang="zh-TW" altLang="en-US"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5725-5850</a:t>
                      </a:r>
                      <a:endParaRPr lang="zh-TW" altLang="en-US" sz="14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rPr>
                        <a:t>供低功率無線資訊傳輸設備於忍受合法通信干擾之條件下使用</a:t>
                      </a:r>
                      <a:endParaRPr lang="zh-TW" altLang="en-US" sz="1400" dirty="0">
                        <a:latin typeface="標楷體" panose="03000509000000000000" pitchFamily="65" charset="-120"/>
                        <a:ea typeface="標楷體" panose="03000509000000000000" pitchFamily="65" charset="-120"/>
                      </a:endParaRPr>
                    </a:p>
                  </a:txBody>
                  <a:tcPr marL="84406" marR="84406"/>
                </a:tc>
              </a:tr>
              <a:tr h="414817">
                <a:tc>
                  <a:txBody>
                    <a:bodyPr/>
                    <a:lstStyle/>
                    <a:p>
                      <a:pPr marL="0" algn="l" defTabSz="914400" rtl="0" eaLnBrk="1" latinLnBrk="0" hangingPunct="1"/>
                      <a:r>
                        <a:rPr lang="en-US" altLang="zh-TW"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5250-5350</a:t>
                      </a:r>
                      <a:r>
                        <a:rPr lang="zh-TW" altLang="en-US"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5470-5725</a:t>
                      </a:r>
                      <a:endParaRPr lang="zh-TW" altLang="en-US" sz="14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smtClean="0">
                          <a:latin typeface="標楷體" panose="03000509000000000000" pitchFamily="65" charset="-120"/>
                          <a:ea typeface="標楷體" panose="03000509000000000000" pitchFamily="65" charset="-120"/>
                        </a:rPr>
                        <a:t>供低功率無線資訊傳輸設備於忍受合法通信干擾之條件下使用</a:t>
                      </a:r>
                    </a:p>
                    <a:p>
                      <a:r>
                        <a:rPr lang="zh-TW" altLang="en-US" sz="1400" dirty="0" smtClean="0">
                          <a:latin typeface="標楷體" panose="03000509000000000000" pitchFamily="65" charset="-120"/>
                          <a:ea typeface="標楷體" panose="03000509000000000000" pitchFamily="65" charset="-120"/>
                        </a:rPr>
                        <a:t>，使用本頻段之設備須具備動態頻率選擇功能</a:t>
                      </a:r>
                      <a:r>
                        <a:rPr lang="en-US" altLang="zh-TW" sz="1400" dirty="0" smtClean="0">
                          <a:latin typeface="標楷體" panose="03000509000000000000" pitchFamily="65" charset="-120"/>
                          <a:ea typeface="標楷體" panose="03000509000000000000" pitchFamily="65" charset="-120"/>
                        </a:rPr>
                        <a:t>(DFS)</a:t>
                      </a:r>
                      <a:endParaRPr lang="zh-TW" altLang="en-US" sz="1400" dirty="0">
                        <a:latin typeface="標楷體" panose="03000509000000000000" pitchFamily="65" charset="-120"/>
                        <a:ea typeface="標楷體" panose="03000509000000000000" pitchFamily="65" charset="-120"/>
                      </a:endParaRPr>
                    </a:p>
                  </a:txBody>
                  <a:tcPr marL="84406" marR="84406"/>
                </a:tc>
              </a:tr>
              <a:tr h="244010">
                <a:tc>
                  <a:txBody>
                    <a:bodyPr/>
                    <a:lstStyle/>
                    <a:p>
                      <a:pPr marL="0" algn="l" defTabSz="914400" rtl="0" eaLnBrk="1" latinLnBrk="0" hangingPunct="1"/>
                      <a:r>
                        <a:rPr lang="en-US" altLang="zh-TW" sz="14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57000-66000</a:t>
                      </a:r>
                      <a:endParaRPr lang="zh-TW" altLang="en-US" sz="14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84406" marR="84406"/>
                </a:tc>
                <a:tc>
                  <a:txBody>
                    <a:bodyPr/>
                    <a:lstStyle/>
                    <a:p>
                      <a:r>
                        <a:rPr lang="zh-TW" altLang="en-US" sz="1400" dirty="0" smtClean="0">
                          <a:latin typeface="標楷體" panose="03000509000000000000" pitchFamily="65" charset="-120"/>
                          <a:ea typeface="標楷體" panose="03000509000000000000" pitchFamily="65" charset="-120"/>
                        </a:rPr>
                        <a:t>供免執照設備使用</a:t>
                      </a:r>
                      <a:endParaRPr lang="zh-TW" altLang="en-US" sz="1400" dirty="0">
                        <a:latin typeface="標楷體" panose="03000509000000000000" pitchFamily="65" charset="-120"/>
                        <a:ea typeface="標楷體" panose="03000509000000000000" pitchFamily="65" charset="-120"/>
                      </a:endParaRPr>
                    </a:p>
                  </a:txBody>
                  <a:tcPr marL="84406" marR="84406"/>
                </a:tc>
              </a:tr>
            </a:tbl>
          </a:graphicData>
        </a:graphic>
      </p:graphicFrame>
      <p:sp>
        <p:nvSpPr>
          <p:cNvPr id="13" name="圓角矩形 12"/>
          <p:cNvSpPr/>
          <p:nvPr/>
        </p:nvSpPr>
        <p:spPr>
          <a:xfrm>
            <a:off x="251520" y="2577066"/>
            <a:ext cx="1008111" cy="265213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14" name="圓角矩形 13"/>
          <p:cNvSpPr/>
          <p:nvPr/>
        </p:nvSpPr>
        <p:spPr>
          <a:xfrm>
            <a:off x="252270" y="5661248"/>
            <a:ext cx="2519530" cy="115212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15"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F5C11BF4-D49E-4A8B-9508-3E99C3813E2B}" type="slidenum">
              <a:rPr lang="en-US" altLang="zh-TW" smtClean="0">
                <a:latin typeface="標楷體" panose="03000509000000000000" pitchFamily="65" charset="-120"/>
                <a:ea typeface="標楷體" panose="03000509000000000000" pitchFamily="65" charset="-120"/>
              </a:rPr>
              <a:pPr>
                <a:defRPr/>
              </a:pPr>
              <a:t>8</a:t>
            </a:fld>
            <a:endParaRPr lang="en-US" altLang="zh-TW">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7433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51488"/>
            <a:ext cx="8229600" cy="857232"/>
          </a:xfrm>
        </p:spPr>
        <p:txBody>
          <a:bodyPr vert="horz" lIns="91440" tIns="45720" rIns="91440" bIns="45720" rtlCol="0" anchor="ctr">
            <a:noAutofit/>
          </a:bodyPr>
          <a:lstStyle/>
          <a:p>
            <a:pPr algn="ctr"/>
            <a:r>
              <a:rPr lang="zh-TW" altLang="en-US" sz="3200" b="1" dirty="0" smtClean="0">
                <a:latin typeface="標楷體" panose="03000509000000000000" pitchFamily="65" charset="-120"/>
                <a:ea typeface="標楷體" panose="03000509000000000000" pitchFamily="65" charset="-120"/>
                <a:cs typeface="Times New Roman" panose="02020603050405020304" pitchFamily="18" charset="0"/>
              </a:rPr>
              <a:t>創新前瞻頻譜規劃與監理</a:t>
            </a:r>
            <a:r>
              <a:rPr lang="en-US" altLang="zh-TW" sz="3200" b="1" dirty="0" smtClean="0">
                <a:latin typeface="標楷體" panose="03000509000000000000" pitchFamily="65" charset="-120"/>
                <a:ea typeface="標楷體" panose="03000509000000000000" pitchFamily="65" charset="-120"/>
                <a:cs typeface="Times New Roman" panose="02020603050405020304" pitchFamily="18" charset="0"/>
              </a:rPr>
              <a:t>:</a:t>
            </a:r>
            <a:br>
              <a:rPr lang="en-US" altLang="zh-TW" sz="3200" b="1"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sz="3200" b="1" dirty="0" smtClean="0">
                <a:latin typeface="Times New Roman" charset="0"/>
                <a:ea typeface="標楷體" charset="0"/>
                <a:cs typeface="Times New Roman" charset="0"/>
              </a:rPr>
              <a:t>頻</a:t>
            </a:r>
            <a:r>
              <a:rPr lang="zh-TW" altLang="en-US" sz="3200" b="1" dirty="0">
                <a:latin typeface="Times New Roman" charset="0"/>
                <a:ea typeface="標楷體" charset="0"/>
                <a:cs typeface="Times New Roman" charset="0"/>
              </a:rPr>
              <a:t>段共享接</a:t>
            </a:r>
            <a:r>
              <a:rPr lang="zh-TW" altLang="en-US" sz="3200" b="1" dirty="0" smtClean="0">
                <a:latin typeface="Times New Roman" charset="0"/>
                <a:ea typeface="標楷體" charset="0"/>
                <a:cs typeface="Times New Roman" charset="0"/>
              </a:rPr>
              <a:t>取國際案例</a:t>
            </a:r>
            <a:endParaRPr lang="en-US" altLang="zh-TW" sz="32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500034" y="1539885"/>
            <a:ext cx="8181350" cy="4697427"/>
          </a:xfrm>
        </p:spPr>
        <p:txBody>
          <a:bodyPr>
            <a:noAutofit/>
          </a:bodyPr>
          <a:lstStyle/>
          <a:p>
            <a:pPr marL="742950" lvl="2" indent="-342900"/>
            <a:endParaRPr lang="en-US" altLang="zh-TW" b="1" kern="1200" dirty="0">
              <a:cs typeface="+mn-cs"/>
            </a:endParaRPr>
          </a:p>
          <a:p>
            <a:pPr marL="742950" lvl="2" indent="-342900"/>
            <a:endParaRPr lang="en-US" altLang="zh-TW" b="1" kern="1200" dirty="0">
              <a:cs typeface="+mn-c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r="83" b="11907"/>
          <a:stretch/>
        </p:blipFill>
        <p:spPr bwMode="auto">
          <a:xfrm>
            <a:off x="544821" y="2400972"/>
            <a:ext cx="8131635" cy="326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2444994" y="1595939"/>
            <a:ext cx="3522853" cy="830997"/>
          </a:xfrm>
          <a:prstGeom prst="rect">
            <a:avLst/>
          </a:prstGeom>
          <a:noFill/>
          <a:ln w="28575">
            <a:solidFill>
              <a:schemeClr val="tx1"/>
            </a:solidFill>
          </a:ln>
        </p:spPr>
        <p:txBody>
          <a:bodyPr wrap="square" rtlCol="0">
            <a:spAutoFit/>
          </a:bodyPr>
          <a:lstStyle/>
          <a:p>
            <a:pPr algn="ct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NCC</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提出匯流相關法案</a:t>
            </a:r>
          </a:p>
          <a:p>
            <a:pPr algn="ct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含電信、頻譜資源</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直線接點 9"/>
          <p:cNvCxnSpPr/>
          <p:nvPr/>
        </p:nvCxnSpPr>
        <p:spPr>
          <a:xfrm flipV="1">
            <a:off x="6632537" y="2066895"/>
            <a:ext cx="0" cy="576064"/>
          </a:xfrm>
          <a:prstGeom prst="line">
            <a:avLst/>
          </a:prstGeom>
          <a:noFill/>
          <a:ln w="38100">
            <a:solidFill>
              <a:schemeClr val="tx1"/>
            </a:solidFill>
          </a:ln>
        </p:spPr>
      </p:cxnSp>
      <p:cxnSp>
        <p:nvCxnSpPr>
          <p:cNvPr id="12" name="直線單箭頭接點 11"/>
          <p:cNvCxnSpPr/>
          <p:nvPr/>
        </p:nvCxnSpPr>
        <p:spPr>
          <a:xfrm flipH="1">
            <a:off x="5967848" y="2066895"/>
            <a:ext cx="66468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846774" y="2011436"/>
            <a:ext cx="598220" cy="0"/>
          </a:xfrm>
          <a:prstGeom prst="line">
            <a:avLst/>
          </a:prstGeom>
          <a:noFill/>
          <a:ln w="38100">
            <a:solidFill>
              <a:schemeClr val="tx1"/>
            </a:solidFill>
            <a:prstDash val="dash"/>
          </a:ln>
        </p:spPr>
      </p:cxnSp>
      <p:cxnSp>
        <p:nvCxnSpPr>
          <p:cNvPr id="17" name="直線單箭頭接點 16"/>
          <p:cNvCxnSpPr/>
          <p:nvPr/>
        </p:nvCxnSpPr>
        <p:spPr>
          <a:xfrm>
            <a:off x="1860726" y="2011437"/>
            <a:ext cx="0" cy="559515"/>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 name="圓角矩形 4"/>
          <p:cNvSpPr/>
          <p:nvPr/>
        </p:nvSpPr>
        <p:spPr>
          <a:xfrm>
            <a:off x="3446298" y="2887699"/>
            <a:ext cx="5158150" cy="2632060"/>
          </a:xfrm>
          <a:prstGeom prst="roundRect">
            <a:avLst/>
          </a:prstGeom>
          <a:solidFill>
            <a:schemeClr val="accent6">
              <a:lumMod val="20000"/>
              <a:lumOff val="80000"/>
              <a:alpha val="35000"/>
            </a:schemeClr>
          </a:solidFill>
          <a:ln w="38100">
            <a:solidFill>
              <a:schemeClr val="accent6">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Line 5"/>
          <p:cNvSpPr>
            <a:spLocks noChangeShapeType="1"/>
          </p:cNvSpPr>
          <p:nvPr/>
        </p:nvSpPr>
        <p:spPr bwMode="auto">
          <a:xfrm>
            <a:off x="468349" y="908050"/>
            <a:ext cx="82073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F5C11BF4-D49E-4A8B-9508-3E99C3813E2B}" type="slidenum">
              <a:rPr lang="en-US" altLang="zh-TW" smtClean="0"/>
              <a:pPr>
                <a:defRPr/>
              </a:pPr>
              <a:t>9</a:t>
            </a:fld>
            <a:endParaRPr lang="en-US" altLang="zh-TW" dirty="0"/>
          </a:p>
        </p:txBody>
      </p:sp>
      <p:sp>
        <p:nvSpPr>
          <p:cNvPr id="19" name="文字方塊 18"/>
          <p:cNvSpPr txBox="1"/>
          <p:nvPr/>
        </p:nvSpPr>
        <p:spPr>
          <a:xfrm>
            <a:off x="292691" y="5523281"/>
            <a:ext cx="2226709" cy="646331"/>
          </a:xfrm>
          <a:prstGeom prst="rect">
            <a:avLst/>
          </a:prstGeom>
          <a:noFill/>
          <a:ln w="28575">
            <a:noFill/>
          </a:ln>
        </p:spPr>
        <p:txBody>
          <a:bodyPr wrap="square" rtlCol="0">
            <a:spAutoFit/>
          </a:bodyPr>
          <a:lstStyle>
            <a:defPPr>
              <a:defRPr lang="zh-TW"/>
            </a:defPPr>
            <a:lvl1pPr algn="ctr">
              <a:defRPr b="1">
                <a:solidFill>
                  <a:srgbClr val="FF0000"/>
                </a:solidFill>
                <a:latin typeface="+mn-ea"/>
                <a:ea typeface="+mn-ea"/>
              </a:defRPr>
            </a:lvl1pPr>
          </a:lstStyle>
          <a:p>
            <a:r>
              <a:rPr lang="zh-TW" altLang="en-US" dirty="0">
                <a:solidFill>
                  <a:srgbClr val="0000FF"/>
                </a:solidFill>
                <a:latin typeface="標楷體" panose="03000509000000000000" pitchFamily="65" charset="-120"/>
                <a:ea typeface="標楷體" panose="03000509000000000000" pitchFamily="65" charset="-120"/>
              </a:rPr>
              <a:t>創新前瞻頻</a:t>
            </a:r>
            <a:r>
              <a:rPr lang="zh-TW" altLang="en-US" dirty="0" smtClean="0">
                <a:solidFill>
                  <a:srgbClr val="0000FF"/>
                </a:solidFill>
                <a:latin typeface="標楷體" panose="03000509000000000000" pitchFamily="65" charset="-120"/>
                <a:ea typeface="標楷體" panose="03000509000000000000" pitchFamily="65" charset="-120"/>
              </a:rPr>
              <a:t>譜</a:t>
            </a:r>
            <a:endParaRPr lang="en-US" altLang="zh-TW" dirty="0" smtClean="0">
              <a:solidFill>
                <a:srgbClr val="0000FF"/>
              </a:solidFill>
              <a:latin typeface="標楷體" panose="03000509000000000000" pitchFamily="65" charset="-120"/>
              <a:ea typeface="標楷體" panose="03000509000000000000" pitchFamily="65" charset="-120"/>
            </a:endParaRPr>
          </a:p>
          <a:p>
            <a:r>
              <a:rPr lang="zh-TW" altLang="en-US" dirty="0" smtClean="0">
                <a:solidFill>
                  <a:srgbClr val="0000FF"/>
                </a:solidFill>
                <a:latin typeface="標楷體" panose="03000509000000000000" pitchFamily="65" charset="-120"/>
                <a:ea typeface="標楷體" panose="03000509000000000000" pitchFamily="65" charset="-120"/>
              </a:rPr>
              <a:t>配置</a:t>
            </a:r>
            <a:endParaRPr lang="zh-TW" altLang="en-US" dirty="0">
              <a:solidFill>
                <a:srgbClr val="0000FF"/>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3419872" y="4582114"/>
            <a:ext cx="2114736" cy="861774"/>
          </a:xfrm>
          <a:prstGeom prst="rect">
            <a:avLst/>
          </a:prstGeom>
          <a:noFill/>
          <a:ln w="28575">
            <a:noFill/>
          </a:ln>
        </p:spPr>
        <p:txBody>
          <a:bodyPr wrap="square" rtlCol="0">
            <a:spAutoFit/>
          </a:bodyPr>
          <a:lstStyle/>
          <a:p>
            <a:pPr algn="ctr"/>
            <a:r>
              <a:rPr lang="zh-TW" altLang="en-US" b="1" dirty="0" smtClean="0">
                <a:solidFill>
                  <a:srgbClr val="0000FF"/>
                </a:solidFill>
                <a:latin typeface="標楷體" panose="03000509000000000000" pitchFamily="65" charset="-120"/>
                <a:ea typeface="標楷體" panose="03000509000000000000" pitchFamily="65" charset="-120"/>
              </a:rPr>
              <a:t>創新前</a:t>
            </a:r>
            <a:r>
              <a:rPr lang="zh-TW" altLang="en-US" b="1" dirty="0">
                <a:solidFill>
                  <a:srgbClr val="0000FF"/>
                </a:solidFill>
                <a:latin typeface="標楷體" panose="03000509000000000000" pitchFamily="65" charset="-120"/>
                <a:ea typeface="標楷體" panose="03000509000000000000" pitchFamily="65" charset="-120"/>
              </a:rPr>
              <a:t>瞻</a:t>
            </a:r>
            <a:r>
              <a:rPr lang="zh-TW" altLang="en-US" b="1" dirty="0" smtClean="0">
                <a:solidFill>
                  <a:srgbClr val="0000FF"/>
                </a:solidFill>
                <a:latin typeface="標楷體" panose="03000509000000000000" pitchFamily="65" charset="-120"/>
                <a:ea typeface="標楷體" panose="03000509000000000000" pitchFamily="65" charset="-120"/>
              </a:rPr>
              <a:t>頻譜</a:t>
            </a:r>
            <a:endParaRPr lang="en-US" altLang="zh-TW" b="1" dirty="0" smtClean="0">
              <a:solidFill>
                <a:srgbClr val="0000FF"/>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監</a:t>
            </a:r>
            <a:r>
              <a:rPr lang="zh-TW" altLang="en-US" b="1" dirty="0" smtClean="0">
                <a:solidFill>
                  <a:srgbClr val="0000FF"/>
                </a:solidFill>
                <a:latin typeface="標楷體" panose="03000509000000000000" pitchFamily="65" charset="-120"/>
                <a:ea typeface="標楷體" panose="03000509000000000000" pitchFamily="65" charset="-120"/>
              </a:rPr>
              <a:t>理</a:t>
            </a:r>
            <a:endParaRPr lang="zh-TW" altLang="en-US" b="1" dirty="0">
              <a:solidFill>
                <a:srgbClr val="0000FF"/>
              </a:solidFill>
              <a:latin typeface="標楷體" panose="03000509000000000000" pitchFamily="65" charset="-120"/>
              <a:ea typeface="標楷體" panose="03000509000000000000" pitchFamily="65" charset="-120"/>
            </a:endParaRPr>
          </a:p>
          <a:p>
            <a:pPr algn="ctr"/>
            <a:endParaRPr lang="zh-TW" altLang="en-US" sz="1400" b="1" dirty="0">
              <a:solidFill>
                <a:srgbClr val="0000FF"/>
              </a:solidFill>
              <a:latin typeface="標楷體" panose="03000509000000000000" pitchFamily="65" charset="-120"/>
              <a:ea typeface="標楷體" panose="03000509000000000000" pitchFamily="65" charset="-120"/>
            </a:endParaRPr>
          </a:p>
        </p:txBody>
      </p:sp>
      <p:sp>
        <p:nvSpPr>
          <p:cNvPr id="21" name="文字方塊 20"/>
          <p:cNvSpPr txBox="1"/>
          <p:nvPr/>
        </p:nvSpPr>
        <p:spPr>
          <a:xfrm>
            <a:off x="35496" y="6597424"/>
            <a:ext cx="3888432" cy="276999"/>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kumimoji="1"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rgbClr val="000099"/>
                </a:solidFill>
                <a:latin typeface="Times New Roman" panose="02020603050405020304" pitchFamily="18" charset="0"/>
                <a:ea typeface="標楷體" pitchFamily="65" charset="-120"/>
                <a:cs typeface="Times New Roman" panose="02020603050405020304" pitchFamily="18" charset="0"/>
              </a:rPr>
              <a:t>1</a:t>
            </a:r>
            <a:r>
              <a:rPr lang="en-US" altLang="zh-TW" sz="1200" dirty="0" smtClean="0">
                <a:latin typeface="Times New Roman" panose="02020603050405020304" pitchFamily="18" charset="0"/>
                <a:ea typeface="標楷體" pitchFamily="65" charset="-120"/>
                <a:cs typeface="Times New Roman" panose="02020603050405020304" pitchFamily="18" charset="0"/>
              </a:rPr>
              <a:t>00</a:t>
            </a:r>
            <a:r>
              <a:rPr lang="zh-TW" altLang="en-US" sz="1200" dirty="0">
                <a:latin typeface="Times New Roman" panose="02020603050405020304" pitchFamily="18" charset="0"/>
                <a:ea typeface="標楷體" pitchFamily="65" charset="-120"/>
                <a:cs typeface="Times New Roman" panose="02020603050405020304" pitchFamily="18" charset="0"/>
              </a:rPr>
              <a:t>年野村報告</a:t>
            </a:r>
            <a:endParaRPr kumimoji="1"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4176038" y="5561162"/>
            <a:ext cx="4032448" cy="523220"/>
          </a:xfrm>
          <a:prstGeom prst="rect">
            <a:avLst/>
          </a:prstGeom>
        </p:spPr>
        <p:txBody>
          <a:bodyPr wrap="square">
            <a:spAutoFit/>
          </a:bodyPr>
          <a:lstStyle/>
          <a:p>
            <a:r>
              <a:rPr lang="zh-TW" altLang="en-US" sz="2800" b="1" dirty="0">
                <a:solidFill>
                  <a:srgbClr val="FF0000"/>
                </a:solidFill>
                <a:latin typeface="Times New Roman" charset="0"/>
                <a:ea typeface="標楷體" charset="0"/>
                <a:cs typeface="Times New Roman" charset="0"/>
              </a:rPr>
              <a:t>頻段共享接取國際案例</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22" name="矩形 21"/>
          <p:cNvSpPr/>
          <p:nvPr/>
        </p:nvSpPr>
        <p:spPr>
          <a:xfrm rot="16200000">
            <a:off x="3846530" y="5583850"/>
            <a:ext cx="495672" cy="523220"/>
          </a:xfrm>
          <a:prstGeom prst="rect">
            <a:avLst/>
          </a:prstGeom>
        </p:spPr>
        <p:txBody>
          <a:bodyPr wrap="square">
            <a:spAutoFit/>
          </a:bodyPr>
          <a:lstStyle/>
          <a:p>
            <a:pPr marL="457200" indent="-457200">
              <a:buFont typeface="Wingdings"/>
              <a:buChar char="è"/>
            </a:pPr>
            <a:r>
              <a:rPr lang="zh-TW" altLang="en-US" sz="2800" b="1" dirty="0" smtClean="0">
                <a:solidFill>
                  <a:srgbClr val="FF0000"/>
                </a:solidFill>
                <a:latin typeface="標楷體" panose="03000509000000000000" pitchFamily="65" charset="-120"/>
                <a:ea typeface="標楷體" panose="03000509000000000000" pitchFamily="65" charset="-120"/>
              </a:rPr>
              <a:t> </a:t>
            </a:r>
            <a:endParaRPr lang="zh-TW" altLang="en-US" sz="2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2734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3566</TotalTime>
  <Words>3137</Words>
  <Application>Microsoft Macintosh PowerPoint</Application>
  <PresentationFormat>如螢幕大小 (4:3)</PresentationFormat>
  <Paragraphs>487</Paragraphs>
  <Slides>29</Slides>
  <Notes>20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29</vt:i4>
      </vt:variant>
    </vt:vector>
  </HeadingPairs>
  <TitlesOfParts>
    <vt:vector size="39" baseType="lpstr">
      <vt:lpstr>Arial Black</vt:lpstr>
      <vt:lpstr>Calibri</vt:lpstr>
      <vt:lpstr>Calibri Light</vt:lpstr>
      <vt:lpstr>Helvetica</vt:lpstr>
      <vt:lpstr>Times New Roman</vt:lpstr>
      <vt:lpstr>Wingdings</vt:lpstr>
      <vt:lpstr>新細明體</vt:lpstr>
      <vt:lpstr>標楷體</vt:lpstr>
      <vt:lpstr>Arial</vt:lpstr>
      <vt:lpstr>Office 佈景主題</vt:lpstr>
      <vt:lpstr>「基礎設施與資源管理法」 促進前瞻頻率分享接取設計之探討    </vt:lpstr>
      <vt:lpstr>大綱</vt:lpstr>
      <vt:lpstr>國際趨勢: 高於6GHz WRC-15 IMT 結論</vt:lpstr>
      <vt:lpstr>PowerPoint 簡報</vt:lpstr>
      <vt:lpstr>PowerPoint 簡報</vt:lpstr>
      <vt:lpstr>緊密跟隨高頻先期研議</vt:lpstr>
      <vt:lpstr>PowerPoint 簡報</vt:lpstr>
      <vt:lpstr>PowerPoint 簡報</vt:lpstr>
      <vt:lpstr>創新前瞻頻譜規劃與監理: 頻段共享接取國際案例</vt:lpstr>
      <vt:lpstr>頻率共享接取基本系統構想</vt:lpstr>
      <vt:lpstr>頻譜活化應用:頻段共享接取</vt:lpstr>
      <vt:lpstr>FCC公民寬頻無線服務(CBRS, 3.55-3.7GHz) </vt:lpstr>
      <vt:lpstr>PowerPoint 簡報</vt:lpstr>
      <vt:lpstr>PowerPoint 簡報</vt:lpstr>
      <vt:lpstr>以CBRS為例探討「基礎法」促進前瞻分享接取之設計</vt:lpstr>
      <vt:lpstr>基礎設施與資源管理法:頻率相關條文</vt:lpstr>
      <vt:lpstr>前瞻頻率分享接取設計檢視:共享原則</vt:lpstr>
      <vt:lpstr>前瞻頻率分享接取設計檢視:頻率使用權</vt:lpstr>
      <vt:lpstr>前瞻頻率分享接取設計檢視:取得頻率模式</vt:lpstr>
      <vt:lpstr>前瞻頻率分享接取設計檢視:干擾處理</vt:lpstr>
      <vt:lpstr>前瞻頻率分享接取設計檢視:頻率管理機構</vt:lpstr>
      <vt:lpstr>PowerPoint 簡報</vt:lpstr>
      <vt:lpstr>前瞻頻率分享接取設計檢視:產業引導性</vt:lpstr>
      <vt:lpstr>結語</vt:lpstr>
      <vt:lpstr>建議</vt:lpstr>
      <vt:lpstr>組織、制度問題:制衡有餘、垂直整合不足</vt:lpstr>
      <vt:lpstr>敬請指正!</vt:lpstr>
      <vt:lpstr>參考文獻</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「基礎設施與資源管理法」 促進前瞻頻率分享接取設計之探討</dc:title>
  <dc:creator>Microsoft Office 使用者</dc:creator>
  <cp:lastModifiedBy>Microsoft Office 使用者</cp:lastModifiedBy>
  <cp:revision>344</cp:revision>
  <dcterms:created xsi:type="dcterms:W3CDTF">2016-06-12T09:05:16Z</dcterms:created>
  <dcterms:modified xsi:type="dcterms:W3CDTF">2016-06-18T04:14:27Z</dcterms:modified>
</cp:coreProperties>
</file>